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notesSlides/notesSlide10.xml" ContentType="application/vnd.openxmlformats-officedocument.presentationml.notesSlide+xml"/>
  <Override PartName="/customXml/itemProps4.xml" ContentType="application/vnd.openxmlformats-officedocument.customXml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removePersonalInfoOnSave="1" strictFirstAndLastChars="0" saveSubsetFonts="1">
  <p:sldMasterIdLst>
    <p:sldMasterId id="2147483708" r:id="rId5"/>
  </p:sldMasterIdLst>
  <p:notesMasterIdLst>
    <p:notesMasterId r:id="rId39"/>
  </p:notesMasterIdLst>
  <p:handoutMasterIdLst>
    <p:handoutMasterId r:id="rId40"/>
  </p:handoutMasterIdLst>
  <p:sldIdLst>
    <p:sldId id="256" r:id="rId6"/>
    <p:sldId id="276" r:id="rId7"/>
    <p:sldId id="311" r:id="rId8"/>
    <p:sldId id="313" r:id="rId9"/>
    <p:sldId id="299" r:id="rId10"/>
    <p:sldId id="300" r:id="rId11"/>
    <p:sldId id="303" r:id="rId12"/>
    <p:sldId id="302" r:id="rId13"/>
    <p:sldId id="304" r:id="rId14"/>
    <p:sldId id="305" r:id="rId15"/>
    <p:sldId id="310" r:id="rId16"/>
    <p:sldId id="297" r:id="rId17"/>
    <p:sldId id="278" r:id="rId18"/>
    <p:sldId id="282" r:id="rId19"/>
    <p:sldId id="283" r:id="rId20"/>
    <p:sldId id="298" r:id="rId21"/>
    <p:sldId id="279" r:id="rId22"/>
    <p:sldId id="280" r:id="rId23"/>
    <p:sldId id="318" r:id="rId24"/>
    <p:sldId id="281" r:id="rId25"/>
    <p:sldId id="284" r:id="rId26"/>
    <p:sldId id="287" r:id="rId27"/>
    <p:sldId id="286" r:id="rId28"/>
    <p:sldId id="289" r:id="rId29"/>
    <p:sldId id="320" r:id="rId30"/>
    <p:sldId id="321" r:id="rId31"/>
    <p:sldId id="322" r:id="rId32"/>
    <p:sldId id="323" r:id="rId33"/>
    <p:sldId id="291" r:id="rId34"/>
    <p:sldId id="292" r:id="rId35"/>
    <p:sldId id="293" r:id="rId36"/>
    <p:sldId id="315" r:id="rId37"/>
    <p:sldId id="319" r:id="rId38"/>
  </p:sldIdLst>
  <p:sldSz cx="9144000" cy="6858000" type="screen4x3"/>
  <p:notesSz cx="6858000" cy="91011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0"/>
      </p:ext>
    </p:extLst>
  </p:showPr>
  <p:clrMru>
    <a:srgbClr val="48819F"/>
    <a:srgbClr val="336699"/>
    <a:srgbClr val="FFFFFF"/>
    <a:srgbClr val="131E57"/>
    <a:srgbClr val="9CB424"/>
    <a:srgbClr val="7E5677"/>
    <a:srgbClr val="E8E8E8"/>
    <a:srgbClr val="E4E4E4"/>
    <a:srgbClr val="EAEAEA"/>
    <a:srgbClr val="6699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91" autoAdjust="0"/>
    <p:restoredTop sz="93728" autoAdjust="0"/>
  </p:normalViewPr>
  <p:slideViewPr>
    <p:cSldViewPr snapToGrid="0">
      <p:cViewPr>
        <p:scale>
          <a:sx n="82" d="100"/>
          <a:sy n="82" d="100"/>
        </p:scale>
        <p:origin x="-534" y="-618"/>
      </p:cViewPr>
      <p:guideLst>
        <p:guide orient="horz" pos="2160"/>
        <p:guide orient="horz" pos="4014"/>
        <p:guide orient="horz" pos="604"/>
        <p:guide pos="2893"/>
        <p:guide pos="268"/>
        <p:guide pos="5578"/>
      </p:guideLst>
    </p:cSldViewPr>
  </p:slideViewPr>
  <p:outlineViewPr>
    <p:cViewPr>
      <p:scale>
        <a:sx n="33" d="100"/>
        <a:sy n="33" d="100"/>
      </p:scale>
      <p:origin x="230" y="2423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148"/>
    </p:cViewPr>
  </p:sorterViewPr>
  <p:notesViewPr>
    <p:cSldViewPr snapToGrid="0">
      <p:cViewPr varScale="1">
        <p:scale>
          <a:sx n="74" d="100"/>
          <a:sy n="74" d="100"/>
        </p:scale>
        <p:origin x="-2866" y="-86"/>
      </p:cViewPr>
      <p:guideLst>
        <p:guide orient="horz" pos="2867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handoutMaster" Target="handoutMasters/handout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uhc.edu\uhc\home2\thomas\My%20Documents\StephenPSOInfoUpdated7-31-2012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LISLEFS2\CPAC-Home\thomas\My%20Documents\StephenPSOInfoUpdated9-05-2012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uhc.edu\uhc\Home2\thomas\My%20Documents\StephenPSOInfoUpdated7-31-2012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uhc.edu\uhc\home2\thomas\My%20Documents\StephenPSOInfoUpdated7-31-2012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uhc.edu\uhc\home2\thomas\My%20Documents\StephenPSOInfoUpdated7-31-201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31177657980952173"/>
          <c:y val="3.1939605110336874E-2"/>
          <c:w val="0.66339717453934965"/>
          <c:h val="0.76316190101787962"/>
        </c:manualLayout>
      </c:layout>
      <c:barChart>
        <c:barDir val="bar"/>
        <c:grouping val="clustered"/>
        <c:ser>
          <c:idx val="0"/>
          <c:order val="0"/>
          <c:tx>
            <c:strRef>
              <c:f>Sheet1!$D$22</c:f>
              <c:strCache>
                <c:ptCount val="1"/>
                <c:pt idx="0">
                  <c:v>PSO Submitter</c:v>
                </c:pt>
              </c:strCache>
            </c:strRef>
          </c:tx>
          <c:cat>
            <c:strRef>
              <c:f>Sheet1!$B$23:$B$26</c:f>
              <c:strCache>
                <c:ptCount val="4"/>
                <c:pt idx="0">
                  <c:v>Medication related</c:v>
                </c:pt>
                <c:pt idx="1">
                  <c:v>Skin Integrity</c:v>
                </c:pt>
                <c:pt idx="2">
                  <c:v>Fall</c:v>
                </c:pt>
                <c:pt idx="3">
                  <c:v>Laboratory test</c:v>
                </c:pt>
              </c:strCache>
            </c:strRef>
          </c:cat>
          <c:val>
            <c:numRef>
              <c:f>Sheet1!$D$23:$D$26</c:f>
              <c:numCache>
                <c:formatCode>0%</c:formatCode>
                <c:ptCount val="4"/>
                <c:pt idx="0">
                  <c:v>0.28158638242230388</c:v>
                </c:pt>
                <c:pt idx="1">
                  <c:v>0.24058421089499701</c:v>
                </c:pt>
                <c:pt idx="2">
                  <c:v>0.23934667382725849</c:v>
                </c:pt>
                <c:pt idx="3">
                  <c:v>0.23848273285544286</c:v>
                </c:pt>
              </c:numCache>
            </c:numRef>
          </c:val>
        </c:ser>
        <c:ser>
          <c:idx val="1"/>
          <c:order val="1"/>
          <c:tx>
            <c:strRef>
              <c:f>Sheet1!$E$22</c:f>
              <c:strCache>
                <c:ptCount val="1"/>
                <c:pt idx="0">
                  <c:v>PSO Member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cat>
            <c:strRef>
              <c:f>Sheet1!$B$23:$B$26</c:f>
              <c:strCache>
                <c:ptCount val="4"/>
                <c:pt idx="0">
                  <c:v>Medication related</c:v>
                </c:pt>
                <c:pt idx="1">
                  <c:v>Skin Integrity</c:v>
                </c:pt>
                <c:pt idx="2">
                  <c:v>Fall</c:v>
                </c:pt>
                <c:pt idx="3">
                  <c:v>Laboratory test</c:v>
                </c:pt>
              </c:strCache>
            </c:strRef>
          </c:cat>
          <c:val>
            <c:numRef>
              <c:f>Sheet1!$E$23:$E$26</c:f>
              <c:numCache>
                <c:formatCode>0%</c:formatCode>
                <c:ptCount val="4"/>
                <c:pt idx="0">
                  <c:v>0.28607712822249531</c:v>
                </c:pt>
                <c:pt idx="1">
                  <c:v>0.23514371587012728</c:v>
                </c:pt>
                <c:pt idx="2">
                  <c:v>0.19707911780891504</c:v>
                </c:pt>
                <c:pt idx="3">
                  <c:v>0.17310248486644503</c:v>
                </c:pt>
              </c:numCache>
            </c:numRef>
          </c:val>
        </c:ser>
        <c:ser>
          <c:idx val="2"/>
          <c:order val="2"/>
          <c:tx>
            <c:strRef>
              <c:f>Sheet1!$F$22</c:f>
              <c:strCache>
                <c:ptCount val="1"/>
                <c:pt idx="0">
                  <c:v>Non-PSO Member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</c:spPr>
          <c:cat>
            <c:strRef>
              <c:f>Sheet1!$B$23:$B$26</c:f>
              <c:strCache>
                <c:ptCount val="4"/>
                <c:pt idx="0">
                  <c:v>Medication related</c:v>
                </c:pt>
                <c:pt idx="1">
                  <c:v>Skin Integrity</c:v>
                </c:pt>
                <c:pt idx="2">
                  <c:v>Fall</c:v>
                </c:pt>
                <c:pt idx="3">
                  <c:v>Laboratory test</c:v>
                </c:pt>
              </c:strCache>
            </c:strRef>
          </c:cat>
          <c:val>
            <c:numRef>
              <c:f>Sheet1!$F$23:$F$26</c:f>
              <c:numCache>
                <c:formatCode>0%</c:formatCode>
                <c:ptCount val="4"/>
                <c:pt idx="0">
                  <c:v>0.34670000738010637</c:v>
                </c:pt>
                <c:pt idx="1">
                  <c:v>0.10431128418182846</c:v>
                </c:pt>
                <c:pt idx="2">
                  <c:v>0.18391657875658241</c:v>
                </c:pt>
                <c:pt idx="3">
                  <c:v>0.24691663519268719</c:v>
                </c:pt>
              </c:numCache>
            </c:numRef>
          </c:val>
        </c:ser>
        <c:axId val="83896576"/>
        <c:axId val="83902464"/>
      </c:barChart>
      <c:catAx>
        <c:axId val="83896576"/>
        <c:scaling>
          <c:orientation val="minMax"/>
        </c:scaling>
        <c:axPos val="l"/>
        <c:tickLblPos val="nextTo"/>
        <c:txPr>
          <a:bodyPr/>
          <a:lstStyle/>
          <a:p>
            <a:pPr>
              <a:defRPr sz="2000">
                <a:solidFill>
                  <a:srgbClr val="002060"/>
                </a:solidFill>
              </a:defRPr>
            </a:pPr>
            <a:endParaRPr lang="en-US"/>
          </a:p>
        </c:txPr>
        <c:crossAx val="83902464"/>
        <c:crosses val="autoZero"/>
        <c:auto val="1"/>
        <c:lblAlgn val="ctr"/>
        <c:lblOffset val="100"/>
      </c:catAx>
      <c:valAx>
        <c:axId val="83902464"/>
        <c:scaling>
          <c:orientation val="minMax"/>
        </c:scaling>
        <c:axPos val="b"/>
        <c:majorGridlines/>
        <c:numFmt formatCode="0%" sourceLinked="1"/>
        <c:tickLblPos val="nextTo"/>
        <c:txPr>
          <a:bodyPr/>
          <a:lstStyle/>
          <a:p>
            <a:pPr>
              <a:defRPr>
                <a:solidFill>
                  <a:srgbClr val="002060"/>
                </a:solidFill>
              </a:defRPr>
            </a:pPr>
            <a:endParaRPr lang="en-US"/>
          </a:p>
        </c:txPr>
        <c:crossAx val="8389657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3804324866069831"/>
          <c:y val="0.85990189750871393"/>
          <c:w val="0.707988845144357"/>
          <c:h val="0.12643690030549473"/>
        </c:manualLayout>
      </c:layout>
      <c:txPr>
        <a:bodyPr/>
        <a:lstStyle/>
        <a:p>
          <a:pPr>
            <a:defRPr sz="2000">
              <a:solidFill>
                <a:srgbClr val="002060"/>
              </a:solidFill>
            </a:defRPr>
          </a:pPr>
          <a:endParaRPr lang="en-US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barChart>
        <c:barDir val="bar"/>
        <c:grouping val="percentStacked"/>
        <c:ser>
          <c:idx val="0"/>
          <c:order val="0"/>
          <c:tx>
            <c:strRef>
              <c:f>Sheet1!$A$11</c:f>
              <c:strCache>
                <c:ptCount val="1"/>
                <c:pt idx="0">
                  <c:v>Harm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dLbls>
            <c:showVal val="1"/>
          </c:dLbls>
          <c:val>
            <c:numRef>
              <c:f>Sheet1!$H$11</c:f>
              <c:numCache>
                <c:formatCode>0%</c:formatCode>
                <c:ptCount val="1"/>
                <c:pt idx="0">
                  <c:v>9.9322252781029005E-2</c:v>
                </c:pt>
              </c:numCache>
            </c:numRef>
          </c:val>
        </c:ser>
        <c:ser>
          <c:idx val="1"/>
          <c:order val="1"/>
          <c:tx>
            <c:strRef>
              <c:f>Sheet1!$A$12</c:f>
              <c:strCache>
                <c:ptCount val="1"/>
                <c:pt idx="0">
                  <c:v>Reached the Patient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dLbls>
            <c:showVal val="1"/>
          </c:dLbls>
          <c:val>
            <c:numRef>
              <c:f>Sheet1!$H$12</c:f>
              <c:numCache>
                <c:formatCode>0%</c:formatCode>
                <c:ptCount val="1"/>
                <c:pt idx="0">
                  <c:v>0.53855976053770549</c:v>
                </c:pt>
              </c:numCache>
            </c:numRef>
          </c:val>
        </c:ser>
        <c:ser>
          <c:idx val="2"/>
          <c:order val="2"/>
          <c:tx>
            <c:strRef>
              <c:f>Sheet1!$A$13</c:f>
              <c:strCache>
                <c:ptCount val="1"/>
                <c:pt idx="0">
                  <c:v>Unsafe Conditions</c:v>
                </c:pt>
              </c:strCache>
            </c:strRef>
          </c:tx>
          <c:dLbls>
            <c:showVal val="1"/>
          </c:dLbls>
          <c:val>
            <c:numRef>
              <c:f>Sheet1!$H$13</c:f>
              <c:numCache>
                <c:formatCode>0%</c:formatCode>
                <c:ptCount val="1"/>
                <c:pt idx="0">
                  <c:v>0.36211798668126532</c:v>
                </c:pt>
              </c:numCache>
            </c:numRef>
          </c:val>
        </c:ser>
        <c:gapWidth val="325"/>
        <c:overlap val="100"/>
        <c:axId val="83937920"/>
        <c:axId val="83947904"/>
      </c:barChart>
      <c:catAx>
        <c:axId val="83937920"/>
        <c:scaling>
          <c:orientation val="minMax"/>
        </c:scaling>
        <c:delete val="1"/>
        <c:axPos val="l"/>
        <c:tickLblPos val="none"/>
        <c:crossAx val="83947904"/>
        <c:crosses val="autoZero"/>
        <c:auto val="1"/>
        <c:lblAlgn val="ctr"/>
        <c:lblOffset val="100"/>
      </c:catAx>
      <c:valAx>
        <c:axId val="83947904"/>
        <c:scaling>
          <c:orientation val="minMax"/>
        </c:scaling>
        <c:axPos val="b"/>
        <c:majorGridlines/>
        <c:numFmt formatCode="0%" sourceLinked="1"/>
        <c:tickLblPos val="nextTo"/>
        <c:crossAx val="8393792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1753782048166418"/>
          <c:y val="0.93873110064102505"/>
          <c:w val="0.74681361780953992"/>
          <c:h val="6.1268899358974956E-2"/>
        </c:manualLayout>
      </c:layout>
      <c:txPr>
        <a:bodyPr/>
        <a:lstStyle/>
        <a:p>
          <a:pPr>
            <a:defRPr sz="2000"/>
          </a:pPr>
          <a:endParaRPr lang="en-US"/>
        </a:p>
      </c:txPr>
    </c:legend>
    <c:plotVisOnly val="1"/>
  </c:chart>
  <c:txPr>
    <a:bodyPr/>
    <a:lstStyle/>
    <a:p>
      <a:pPr>
        <a:defRPr sz="12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bar"/>
        <c:grouping val="percentStacked"/>
        <c:ser>
          <c:idx val="0"/>
          <c:order val="0"/>
          <c:tx>
            <c:strRef>
              <c:f>Sheet1!$A$11</c:f>
              <c:strCache>
                <c:ptCount val="1"/>
                <c:pt idx="0">
                  <c:v>Harm</c:v>
                </c:pt>
              </c:strCache>
            </c:strRef>
          </c:tx>
          <c:spPr>
            <a:solidFill>
              <a:schemeClr val="accent2"/>
            </a:solidFill>
          </c:spPr>
          <c:cat>
            <c:strRef>
              <c:f>Sheet1!$B$10:$D$10</c:f>
              <c:strCache>
                <c:ptCount val="3"/>
                <c:pt idx="0">
                  <c:v>PSO Submitter (N = 225,265)</c:v>
                </c:pt>
                <c:pt idx="1">
                  <c:v>PSO Member (N = 263,348)</c:v>
                </c:pt>
                <c:pt idx="2">
                  <c:v>Non-PSO Member (N = 544,368)</c:v>
                </c:pt>
              </c:strCache>
            </c:strRef>
          </c:cat>
          <c:val>
            <c:numRef>
              <c:f>Sheet1!$B$11:$D$11</c:f>
              <c:numCache>
                <c:formatCode>#,##0</c:formatCode>
                <c:ptCount val="3"/>
                <c:pt idx="0">
                  <c:v>26706</c:v>
                </c:pt>
                <c:pt idx="1">
                  <c:v>17455</c:v>
                </c:pt>
                <c:pt idx="2">
                  <c:v>58437</c:v>
                </c:pt>
              </c:numCache>
            </c:numRef>
          </c:val>
        </c:ser>
        <c:ser>
          <c:idx val="1"/>
          <c:order val="1"/>
          <c:tx>
            <c:strRef>
              <c:f>Sheet1!$A$12</c:f>
              <c:strCache>
                <c:ptCount val="1"/>
                <c:pt idx="0">
                  <c:v>Reached the Patient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cat>
            <c:strRef>
              <c:f>Sheet1!$B$10:$D$10</c:f>
              <c:strCache>
                <c:ptCount val="3"/>
                <c:pt idx="0">
                  <c:v>PSO Submitter (N = 225,265)</c:v>
                </c:pt>
                <c:pt idx="1">
                  <c:v>PSO Member (N = 263,348)</c:v>
                </c:pt>
                <c:pt idx="2">
                  <c:v>Non-PSO Member (N = 544,368)</c:v>
                </c:pt>
              </c:strCache>
            </c:strRef>
          </c:cat>
          <c:val>
            <c:numRef>
              <c:f>Sheet1!$B$12:$D$12</c:f>
              <c:numCache>
                <c:formatCode>#,##0</c:formatCode>
                <c:ptCount val="3"/>
                <c:pt idx="0">
                  <c:v>157095</c:v>
                </c:pt>
                <c:pt idx="1">
                  <c:v>118375</c:v>
                </c:pt>
                <c:pt idx="2">
                  <c:v>280852</c:v>
                </c:pt>
              </c:numCache>
            </c:numRef>
          </c:val>
        </c:ser>
        <c:ser>
          <c:idx val="2"/>
          <c:order val="2"/>
          <c:tx>
            <c:strRef>
              <c:f>Sheet1!$A$13</c:f>
              <c:strCache>
                <c:ptCount val="1"/>
                <c:pt idx="0">
                  <c:v>Unsafe Conditions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cat>
            <c:strRef>
              <c:f>Sheet1!$B$10:$D$10</c:f>
              <c:strCache>
                <c:ptCount val="3"/>
                <c:pt idx="0">
                  <c:v>PSO Submitter (N = 225,265)</c:v>
                </c:pt>
                <c:pt idx="1">
                  <c:v>PSO Member (N = 263,348)</c:v>
                </c:pt>
                <c:pt idx="2">
                  <c:v>Non-PSO Member (N = 544,368)</c:v>
                </c:pt>
              </c:strCache>
            </c:strRef>
          </c:cat>
          <c:val>
            <c:numRef>
              <c:f>Sheet1!$B$13:$D$13</c:f>
              <c:numCache>
                <c:formatCode>#,##0</c:formatCode>
                <c:ptCount val="3"/>
                <c:pt idx="0">
                  <c:v>91532</c:v>
                </c:pt>
                <c:pt idx="1">
                  <c:v>77450</c:v>
                </c:pt>
                <c:pt idx="2">
                  <c:v>205079</c:v>
                </c:pt>
              </c:numCache>
            </c:numRef>
          </c:val>
        </c:ser>
        <c:overlap val="100"/>
        <c:axId val="84632704"/>
        <c:axId val="84634240"/>
      </c:barChart>
      <c:catAx>
        <c:axId val="84632704"/>
        <c:scaling>
          <c:orientation val="minMax"/>
        </c:scaling>
        <c:axPos val="l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84634240"/>
        <c:crosses val="autoZero"/>
        <c:auto val="1"/>
        <c:lblAlgn val="ctr"/>
        <c:lblOffset val="100"/>
      </c:catAx>
      <c:valAx>
        <c:axId val="84634240"/>
        <c:scaling>
          <c:orientation val="minMax"/>
        </c:scaling>
        <c:axPos val="b"/>
        <c:majorGridlines/>
        <c:numFmt formatCode="0%" sourceLinked="1"/>
        <c:tickLblPos val="nextTo"/>
        <c:crossAx val="8463270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1358063355498072"/>
          <c:y val="0.93258459084639733"/>
          <c:w val="0.61340879299755668"/>
          <c:h val="6.7415409153602029E-2"/>
        </c:manualLayout>
      </c:layout>
      <c:txPr>
        <a:bodyPr/>
        <a:lstStyle/>
        <a:p>
          <a:pPr>
            <a:defRPr sz="1400"/>
          </a:pPr>
          <a:endParaRPr lang="en-US"/>
        </a:p>
      </c:txPr>
    </c:legend>
    <c:plotVisOnly val="1"/>
  </c:chart>
  <c:txPr>
    <a:bodyPr/>
    <a:lstStyle/>
    <a:p>
      <a:pPr>
        <a:defRPr sz="1400"/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/>
              <a:t>Overall PSO Submitted Harm Score Distribution</a:t>
            </a:r>
          </a:p>
        </c:rich>
      </c:tx>
      <c:layout/>
    </c:title>
    <c:plotArea>
      <c:layout/>
      <c:barChart>
        <c:barDir val="bar"/>
        <c:grouping val="percentStacked"/>
        <c:ser>
          <c:idx val="0"/>
          <c:order val="0"/>
          <c:tx>
            <c:strRef>
              <c:f>Sheet7!$D$43</c:f>
              <c:strCache>
                <c:ptCount val="1"/>
                <c:pt idx="0">
                  <c:v>Harm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dLbls>
            <c:showVal val="1"/>
          </c:dLbls>
          <c:val>
            <c:numRef>
              <c:f>Sheet7!$D$63</c:f>
              <c:numCache>
                <c:formatCode>0%</c:formatCode>
                <c:ptCount val="1"/>
                <c:pt idx="0">
                  <c:v>0.14426548385670751</c:v>
                </c:pt>
              </c:numCache>
            </c:numRef>
          </c:val>
        </c:ser>
        <c:ser>
          <c:idx val="1"/>
          <c:order val="1"/>
          <c:tx>
            <c:strRef>
              <c:f>Sheet7!$E$43</c:f>
              <c:strCache>
                <c:ptCount val="1"/>
                <c:pt idx="0">
                  <c:v>Reached the Patient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dLbls>
            <c:showVal val="1"/>
          </c:dLbls>
          <c:val>
            <c:numRef>
              <c:f>Sheet7!$E$63</c:f>
              <c:numCache>
                <c:formatCode>0%</c:formatCode>
                <c:ptCount val="1"/>
                <c:pt idx="0">
                  <c:v>0.61111684177951986</c:v>
                </c:pt>
              </c:numCache>
            </c:numRef>
          </c:val>
        </c:ser>
        <c:ser>
          <c:idx val="2"/>
          <c:order val="2"/>
          <c:tx>
            <c:strRef>
              <c:f>Sheet7!$F$43</c:f>
              <c:strCache>
                <c:ptCount val="1"/>
                <c:pt idx="0">
                  <c:v>Unsafe Condition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dLbls>
            <c:showVal val="1"/>
          </c:dLbls>
          <c:val>
            <c:numRef>
              <c:f>Sheet7!$F$63</c:f>
              <c:numCache>
                <c:formatCode>0%</c:formatCode>
                <c:ptCount val="1"/>
                <c:pt idx="0">
                  <c:v>0.24461767436377302</c:v>
                </c:pt>
              </c:numCache>
            </c:numRef>
          </c:val>
        </c:ser>
        <c:gapWidth val="323"/>
        <c:overlap val="100"/>
        <c:axId val="84686336"/>
        <c:axId val="84687872"/>
      </c:barChart>
      <c:catAx>
        <c:axId val="84686336"/>
        <c:scaling>
          <c:orientation val="minMax"/>
        </c:scaling>
        <c:delete val="1"/>
        <c:axPos val="l"/>
        <c:tickLblPos val="none"/>
        <c:crossAx val="84687872"/>
        <c:crosses val="autoZero"/>
        <c:auto val="1"/>
        <c:lblAlgn val="ctr"/>
        <c:lblOffset val="100"/>
      </c:catAx>
      <c:valAx>
        <c:axId val="84687872"/>
        <c:scaling>
          <c:orientation val="minMax"/>
        </c:scaling>
        <c:axPos val="b"/>
        <c:majorGridlines/>
        <c:numFmt formatCode="0%" sourceLinked="1"/>
        <c:tickLblPos val="nextTo"/>
        <c:crossAx val="84686336"/>
        <c:crosses val="autoZero"/>
        <c:crossBetween val="between"/>
      </c:valAx>
    </c:plotArea>
    <c:legend>
      <c:legendPos val="b"/>
      <c:layout/>
    </c:legend>
    <c:plotVisOnly val="1"/>
  </c:chart>
  <c:txPr>
    <a:bodyPr/>
    <a:lstStyle/>
    <a:p>
      <a:pPr>
        <a:defRPr sz="1200"/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bar"/>
        <c:grouping val="percentStacked"/>
        <c:ser>
          <c:idx val="0"/>
          <c:order val="0"/>
          <c:tx>
            <c:strRef>
              <c:f>Sheet7!$D$43</c:f>
              <c:strCache>
                <c:ptCount val="1"/>
                <c:pt idx="0">
                  <c:v>Harm</c:v>
                </c:pt>
              </c:strCache>
            </c:strRef>
          </c:tx>
          <c:spPr>
            <a:solidFill>
              <a:schemeClr val="accent2"/>
            </a:solidFill>
          </c:spPr>
          <c:val>
            <c:numRef>
              <c:f>Sheet7!$D$44:$D$62</c:f>
              <c:numCache>
                <c:formatCode>0%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2.2598870056497182E-2</c:v>
                </c:pt>
                <c:pt idx="9">
                  <c:v>2.7497958072420559E-2</c:v>
                </c:pt>
                <c:pt idx="10">
                  <c:v>8.435742553634723E-2</c:v>
                </c:pt>
                <c:pt idx="11">
                  <c:v>0.10179076343072579</c:v>
                </c:pt>
                <c:pt idx="12">
                  <c:v>0.14482452243447358</c:v>
                </c:pt>
                <c:pt idx="13">
                  <c:v>0.15492817734479844</c:v>
                </c:pt>
                <c:pt idx="14">
                  <c:v>0.15806823800890149</c:v>
                </c:pt>
                <c:pt idx="15">
                  <c:v>0.19248639320323921</c:v>
                </c:pt>
                <c:pt idx="16">
                  <c:v>0.19929245283018945</c:v>
                </c:pt>
                <c:pt idx="17">
                  <c:v>0.44444444444444442</c:v>
                </c:pt>
                <c:pt idx="18">
                  <c:v>0.78749999999999998</c:v>
                </c:pt>
              </c:numCache>
            </c:numRef>
          </c:val>
        </c:ser>
        <c:ser>
          <c:idx val="1"/>
          <c:order val="1"/>
          <c:tx>
            <c:strRef>
              <c:f>Sheet7!$E$43</c:f>
              <c:strCache>
                <c:ptCount val="1"/>
                <c:pt idx="0">
                  <c:v>Reached the Patient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</c:spPr>
          <c:val>
            <c:numRef>
              <c:f>Sheet7!$E$44:$E$62</c:f>
              <c:numCache>
                <c:formatCode>0%</c:formatCode>
                <c:ptCount val="19"/>
                <c:pt idx="0">
                  <c:v>1</c:v>
                </c:pt>
                <c:pt idx="1">
                  <c:v>1</c:v>
                </c:pt>
                <c:pt idx="2">
                  <c:v>0.87500000000000233</c:v>
                </c:pt>
                <c:pt idx="3">
                  <c:v>1</c:v>
                </c:pt>
                <c:pt idx="4">
                  <c:v>0.53846153846153844</c:v>
                </c:pt>
                <c:pt idx="5">
                  <c:v>1</c:v>
                </c:pt>
                <c:pt idx="6">
                  <c:v>1</c:v>
                </c:pt>
                <c:pt idx="7">
                  <c:v>0</c:v>
                </c:pt>
                <c:pt idx="8">
                  <c:v>0.58305084745762659</c:v>
                </c:pt>
                <c:pt idx="9">
                  <c:v>0.6536890824938818</c:v>
                </c:pt>
                <c:pt idx="10">
                  <c:v>0.65423870027077935</c:v>
                </c:pt>
                <c:pt idx="11">
                  <c:v>0.53597235312598179</c:v>
                </c:pt>
                <c:pt idx="12">
                  <c:v>0.7707685473123056</c:v>
                </c:pt>
                <c:pt idx="13">
                  <c:v>0.43019036731448129</c:v>
                </c:pt>
                <c:pt idx="14">
                  <c:v>0.81407614966210651</c:v>
                </c:pt>
                <c:pt idx="15">
                  <c:v>0.5990973051904952</c:v>
                </c:pt>
                <c:pt idx="16">
                  <c:v>0.49292452830188876</c:v>
                </c:pt>
                <c:pt idx="17">
                  <c:v>0.44444444444444442</c:v>
                </c:pt>
                <c:pt idx="18">
                  <c:v>0.14375000000000004</c:v>
                </c:pt>
              </c:numCache>
            </c:numRef>
          </c:val>
        </c:ser>
        <c:ser>
          <c:idx val="2"/>
          <c:order val="2"/>
          <c:tx>
            <c:strRef>
              <c:f>Sheet7!$F$43</c:f>
              <c:strCache>
                <c:ptCount val="1"/>
                <c:pt idx="0">
                  <c:v>Unsafe Condition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val>
            <c:numRef>
              <c:f>Sheet7!$F$44:$F$62</c:f>
              <c:numCache>
                <c:formatCode>0%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0.125</c:v>
                </c:pt>
                <c:pt idx="3">
                  <c:v>0</c:v>
                </c:pt>
                <c:pt idx="4">
                  <c:v>0.46153846153846284</c:v>
                </c:pt>
                <c:pt idx="5">
                  <c:v>0</c:v>
                </c:pt>
                <c:pt idx="6">
                  <c:v>0</c:v>
                </c:pt>
                <c:pt idx="7">
                  <c:v>1</c:v>
                </c:pt>
                <c:pt idx="8">
                  <c:v>0.39435028248587795</c:v>
                </c:pt>
                <c:pt idx="9">
                  <c:v>0.31881295943370686</c:v>
                </c:pt>
                <c:pt idx="10">
                  <c:v>0.26140387419287814</c:v>
                </c:pt>
                <c:pt idx="11">
                  <c:v>0.36223688344329247</c:v>
                </c:pt>
                <c:pt idx="12">
                  <c:v>8.4406930253220797E-2</c:v>
                </c:pt>
                <c:pt idx="13">
                  <c:v>0.41488145534072407</c:v>
                </c:pt>
                <c:pt idx="14">
                  <c:v>2.7855612328993092E-2</c:v>
                </c:pt>
                <c:pt idx="15">
                  <c:v>0.20841630160626701</c:v>
                </c:pt>
                <c:pt idx="16">
                  <c:v>0.30778301886792458</c:v>
                </c:pt>
                <c:pt idx="17">
                  <c:v>0.1111111111111111</c:v>
                </c:pt>
                <c:pt idx="18">
                  <c:v>6.8750000000000019E-2</c:v>
                </c:pt>
              </c:numCache>
            </c:numRef>
          </c:val>
        </c:ser>
        <c:gapWidth val="86"/>
        <c:overlap val="100"/>
        <c:axId val="84742528"/>
        <c:axId val="84744448"/>
      </c:barChart>
      <c:catAx>
        <c:axId val="84742528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PSN</a:t>
                </a:r>
                <a:r>
                  <a:rPr lang="en-US" baseline="0" dirty="0" smtClean="0"/>
                  <a:t> SUBMITTING ORGANIZATION</a:t>
                </a:r>
                <a:endParaRPr lang="en-US" dirty="0"/>
              </a:p>
            </c:rich>
          </c:tx>
          <c:layout/>
        </c:title>
        <c:tickLblPos val="nextTo"/>
        <c:crossAx val="84744448"/>
        <c:crosses val="autoZero"/>
        <c:auto val="1"/>
        <c:lblAlgn val="ctr"/>
        <c:lblOffset val="100"/>
      </c:catAx>
      <c:valAx>
        <c:axId val="84744448"/>
        <c:scaling>
          <c:orientation val="minMax"/>
        </c:scaling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PERCENTAGE</a:t>
                </a:r>
                <a:r>
                  <a:rPr lang="en-US" baseline="0" dirty="0" smtClean="0"/>
                  <a:t> OF SUBMITTED EVENTS</a:t>
                </a:r>
                <a:endParaRPr lang="en-US" dirty="0"/>
              </a:p>
            </c:rich>
          </c:tx>
          <c:layout/>
        </c:title>
        <c:numFmt formatCode="0%" sourceLinked="1"/>
        <c:tickLblPos val="nextTo"/>
        <c:crossAx val="84742528"/>
        <c:crosses val="autoZero"/>
        <c:crossBetween val="between"/>
      </c:valAx>
    </c:plotArea>
    <c:legend>
      <c:legendPos val="b"/>
      <c:layout/>
    </c:legend>
    <c:plotVisOnly val="1"/>
  </c:chart>
  <c:txPr>
    <a:bodyPr/>
    <a:lstStyle/>
    <a:p>
      <a:pPr>
        <a:defRPr sz="1200"/>
      </a:pPr>
      <a:endParaRPr lang="en-US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7AA5F1-2312-49FD-933F-0D549261609D}" type="doc">
      <dgm:prSet loTypeId="urn:microsoft.com/office/officeart/2005/8/layout/hierarchy3" loCatId="hierarchy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n-US"/>
        </a:p>
      </dgm:t>
    </dgm:pt>
    <dgm:pt modelId="{B345F8E3-CE16-4F08-B3AF-0F09DDCA57E5}">
      <dgm:prSet phldrT="[Tex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ln/>
      </dgm:spPr>
      <dgm:t>
        <a:bodyPr/>
        <a:lstStyle/>
        <a:p>
          <a:r>
            <a:rPr lang="en-US" sz="2000" b="1" dirty="0" smtClean="0">
              <a:solidFill>
                <a:srgbClr val="FFFFFF"/>
              </a:solidFill>
              <a:latin typeface="Calibri" pitchFamily="34" charset="0"/>
              <a:cs typeface="Calibri" pitchFamily="34" charset="0"/>
            </a:rPr>
            <a:t>UHC-Datix </a:t>
          </a:r>
        </a:p>
        <a:p>
          <a:r>
            <a:rPr lang="en-US" sz="2000" b="1" dirty="0" smtClean="0">
              <a:solidFill>
                <a:srgbClr val="FFFFFF"/>
              </a:solidFill>
              <a:latin typeface="Calibri" pitchFamily="34" charset="0"/>
              <a:cs typeface="Calibri" pitchFamily="34" charset="0"/>
            </a:rPr>
            <a:t>PSN</a:t>
          </a:r>
          <a:r>
            <a:rPr lang="en-US" sz="2000" b="1" baseline="30000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rPr>
            <a:t>®</a:t>
          </a:r>
          <a:r>
            <a:rPr lang="en-US" sz="2000" b="1" dirty="0" smtClean="0">
              <a:solidFill>
                <a:srgbClr val="FFFFFF"/>
              </a:solidFill>
              <a:latin typeface="Calibri" pitchFamily="34" charset="0"/>
              <a:cs typeface="Calibri" pitchFamily="34" charset="0"/>
            </a:rPr>
            <a:t>  Suite</a:t>
          </a:r>
          <a:endParaRPr lang="en-US" sz="2000" b="1" dirty="0">
            <a:solidFill>
              <a:srgbClr val="FFFFFF"/>
            </a:solidFill>
            <a:latin typeface="Calibri" pitchFamily="34" charset="0"/>
            <a:cs typeface="Calibri" pitchFamily="34" charset="0"/>
          </a:endParaRPr>
        </a:p>
      </dgm:t>
    </dgm:pt>
    <dgm:pt modelId="{3BC73039-740E-43E2-A842-9AFF86DA749F}" type="parTrans" cxnId="{C0E8CD98-982A-49C4-9F62-394F89D0AD16}">
      <dgm:prSet/>
      <dgm:spPr/>
      <dgm:t>
        <a:bodyPr/>
        <a:lstStyle/>
        <a:p>
          <a:endParaRPr lang="en-US" b="1">
            <a:latin typeface="Calibri" pitchFamily="34" charset="0"/>
            <a:cs typeface="Calibri" pitchFamily="34" charset="0"/>
          </a:endParaRPr>
        </a:p>
      </dgm:t>
    </dgm:pt>
    <dgm:pt modelId="{92DE4194-4A1F-4130-B61D-885D03BF96F8}" type="sibTrans" cxnId="{C0E8CD98-982A-49C4-9F62-394F89D0AD16}">
      <dgm:prSet/>
      <dgm:spPr/>
      <dgm:t>
        <a:bodyPr/>
        <a:lstStyle/>
        <a:p>
          <a:endParaRPr lang="en-US" b="1">
            <a:latin typeface="Calibri" pitchFamily="34" charset="0"/>
            <a:cs typeface="Calibri" pitchFamily="34" charset="0"/>
          </a:endParaRPr>
        </a:p>
      </dgm:t>
    </dgm:pt>
    <dgm:pt modelId="{89F7433F-30FD-4F80-BB7D-68ED197922A7}">
      <dgm:prSet phldrT="[Text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rgbClr val="FFD03B"/>
        </a:solidFill>
        <a:ln/>
      </dgm:spPr>
      <dgm:t>
        <a:bodyPr/>
        <a:lstStyle/>
        <a:p>
          <a:r>
            <a:rPr lang="en-US" sz="1600" b="1" dirty="0" smtClean="0">
              <a:latin typeface="Calibri" pitchFamily="34" charset="0"/>
              <a:cs typeface="Calibri" pitchFamily="34" charset="0"/>
            </a:rPr>
            <a:t>PSN</a:t>
          </a:r>
          <a:r>
            <a:rPr lang="en-US" sz="1600" b="1" baseline="30000" dirty="0" smtClean="0">
              <a:latin typeface="Calibri" pitchFamily="34" charset="0"/>
              <a:cs typeface="Calibri" pitchFamily="34" charset="0"/>
            </a:rPr>
            <a:t>® </a:t>
          </a:r>
          <a:r>
            <a:rPr lang="en-US" sz="1600" b="1" dirty="0" smtClean="0">
              <a:latin typeface="Calibri" pitchFamily="34" charset="0"/>
              <a:cs typeface="Calibri" pitchFamily="34" charset="0"/>
            </a:rPr>
            <a:t>Incident Reporting Tool</a:t>
          </a:r>
          <a:endParaRPr lang="en-US" sz="1600" b="1" dirty="0">
            <a:latin typeface="Calibri" pitchFamily="34" charset="0"/>
            <a:cs typeface="Calibri" pitchFamily="34" charset="0"/>
          </a:endParaRPr>
        </a:p>
      </dgm:t>
    </dgm:pt>
    <dgm:pt modelId="{47FED416-7B37-4001-BC59-9470F946CB1B}" type="parTrans" cxnId="{75E6B897-CE20-4285-862E-031776630B20}">
      <dgm:prSet/>
      <dgm:spPr>
        <a:ln>
          <a:solidFill>
            <a:schemeClr val="bg2"/>
          </a:solidFill>
        </a:ln>
      </dgm:spPr>
      <dgm:t>
        <a:bodyPr/>
        <a:lstStyle/>
        <a:p>
          <a:endParaRPr lang="en-US" b="1">
            <a:latin typeface="Calibri" pitchFamily="34" charset="0"/>
            <a:cs typeface="Calibri" pitchFamily="34" charset="0"/>
          </a:endParaRPr>
        </a:p>
      </dgm:t>
    </dgm:pt>
    <dgm:pt modelId="{E4D9974D-A1C1-4A36-8786-81BDF3FEB084}" type="sibTrans" cxnId="{75E6B897-CE20-4285-862E-031776630B20}">
      <dgm:prSet/>
      <dgm:spPr/>
      <dgm:t>
        <a:bodyPr/>
        <a:lstStyle/>
        <a:p>
          <a:endParaRPr lang="en-US" b="1">
            <a:latin typeface="Calibri" pitchFamily="34" charset="0"/>
            <a:cs typeface="Calibri" pitchFamily="34" charset="0"/>
          </a:endParaRPr>
        </a:p>
      </dgm:t>
    </dgm:pt>
    <dgm:pt modelId="{E8660638-F0E4-4BD7-91A4-2E193210FF3F}">
      <dgm:prSet phldrT="[Text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rgbClr val="FFD03B"/>
        </a:solidFill>
        <a:ln/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600" b="1" dirty="0" smtClean="0">
              <a:latin typeface="Calibri" pitchFamily="34" charset="0"/>
              <a:cs typeface="Calibri" pitchFamily="34" charset="0"/>
            </a:rPr>
            <a:t>Claims Management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600" b="1" dirty="0" smtClean="0">
              <a:latin typeface="Calibri" pitchFamily="34" charset="0"/>
              <a:cs typeface="Calibri" pitchFamily="34" charset="0"/>
            </a:rPr>
            <a:t>Module</a:t>
          </a:r>
          <a:endParaRPr lang="en-US" sz="1600" b="1" dirty="0">
            <a:latin typeface="Calibri" pitchFamily="34" charset="0"/>
            <a:cs typeface="Calibri" pitchFamily="34" charset="0"/>
          </a:endParaRPr>
        </a:p>
      </dgm:t>
    </dgm:pt>
    <dgm:pt modelId="{94A77D90-700B-4403-AE54-60C4895C8B2C}" type="parTrans" cxnId="{BAA7FD89-263E-4E6A-A81F-851512BE876A}">
      <dgm:prSet/>
      <dgm:spPr>
        <a:ln>
          <a:solidFill>
            <a:schemeClr val="bg2"/>
          </a:solidFill>
        </a:ln>
      </dgm:spPr>
      <dgm:t>
        <a:bodyPr/>
        <a:lstStyle/>
        <a:p>
          <a:endParaRPr lang="en-US" b="1">
            <a:latin typeface="Calibri" pitchFamily="34" charset="0"/>
            <a:cs typeface="Calibri" pitchFamily="34" charset="0"/>
          </a:endParaRPr>
        </a:p>
      </dgm:t>
    </dgm:pt>
    <dgm:pt modelId="{92FA3AD0-F23D-4C70-9BDF-0F7BE373174A}" type="sibTrans" cxnId="{BAA7FD89-263E-4E6A-A81F-851512BE876A}">
      <dgm:prSet/>
      <dgm:spPr/>
      <dgm:t>
        <a:bodyPr/>
        <a:lstStyle/>
        <a:p>
          <a:endParaRPr lang="en-US" b="1">
            <a:latin typeface="Calibri" pitchFamily="34" charset="0"/>
            <a:cs typeface="Calibri" pitchFamily="34" charset="0"/>
          </a:endParaRPr>
        </a:p>
      </dgm:t>
    </dgm:pt>
    <dgm:pt modelId="{1116D8EE-DF53-4FA8-A725-0275FA562373}">
      <dgm:prSet phldrT="[Tex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ln/>
      </dgm:spPr>
      <dgm:t>
        <a:bodyPr/>
        <a:lstStyle/>
        <a:p>
          <a:r>
            <a:rPr lang="en-US" sz="2000" b="1" dirty="0" smtClean="0">
              <a:solidFill>
                <a:srgbClr val="FFFFFF"/>
              </a:solidFill>
              <a:latin typeface="Calibri" pitchFamily="34" charset="0"/>
              <a:cs typeface="Calibri" pitchFamily="34" charset="0"/>
            </a:rPr>
            <a:t>Reports and Research</a:t>
          </a:r>
          <a:endParaRPr lang="en-US" sz="2000" b="1" dirty="0">
            <a:solidFill>
              <a:srgbClr val="FFFFFF"/>
            </a:solidFill>
            <a:latin typeface="Calibri" pitchFamily="34" charset="0"/>
            <a:cs typeface="Calibri" pitchFamily="34" charset="0"/>
          </a:endParaRPr>
        </a:p>
      </dgm:t>
    </dgm:pt>
    <dgm:pt modelId="{30B1B5B4-1D42-4499-ACB4-454316C318F0}" type="parTrans" cxnId="{23AD5D7D-DF1C-4FB8-BD9D-8679A8DBFE82}">
      <dgm:prSet/>
      <dgm:spPr/>
      <dgm:t>
        <a:bodyPr/>
        <a:lstStyle/>
        <a:p>
          <a:endParaRPr lang="en-US" b="1">
            <a:latin typeface="Calibri" pitchFamily="34" charset="0"/>
            <a:cs typeface="Calibri" pitchFamily="34" charset="0"/>
          </a:endParaRPr>
        </a:p>
      </dgm:t>
    </dgm:pt>
    <dgm:pt modelId="{03D6B7FF-25A8-4FA9-B07B-6089293D1303}" type="sibTrans" cxnId="{23AD5D7D-DF1C-4FB8-BD9D-8679A8DBFE82}">
      <dgm:prSet/>
      <dgm:spPr/>
      <dgm:t>
        <a:bodyPr/>
        <a:lstStyle/>
        <a:p>
          <a:endParaRPr lang="en-US" b="1">
            <a:latin typeface="Calibri" pitchFamily="34" charset="0"/>
            <a:cs typeface="Calibri" pitchFamily="34" charset="0"/>
          </a:endParaRPr>
        </a:p>
      </dgm:t>
    </dgm:pt>
    <dgm:pt modelId="{FB8A4800-EC18-4C59-9A51-A3A6941E1D88}">
      <dgm:prSet phldrT="[Text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olidFill>
          <a:schemeClr val="bg2">
            <a:lumMod val="40000"/>
            <a:lumOff val="60000"/>
          </a:schemeClr>
        </a:solidFill>
        <a:ln/>
      </dgm:spPr>
      <dgm:t>
        <a:bodyPr/>
        <a:lstStyle/>
        <a:p>
          <a:r>
            <a:rPr lang="en-US" sz="1600" b="1" dirty="0" smtClean="0">
              <a:latin typeface="Calibri" pitchFamily="34" charset="0"/>
              <a:cs typeface="Calibri" pitchFamily="34" charset="0"/>
            </a:rPr>
            <a:t>Aggregate Data Provides Comparisons  Among  Organizations</a:t>
          </a:r>
          <a:endParaRPr lang="en-US" sz="1600" b="1" dirty="0">
            <a:latin typeface="Calibri" pitchFamily="34" charset="0"/>
            <a:cs typeface="Calibri" pitchFamily="34" charset="0"/>
          </a:endParaRPr>
        </a:p>
      </dgm:t>
    </dgm:pt>
    <dgm:pt modelId="{7681CDC7-9069-4BE0-ABEF-46AC0DCEB70E}" type="parTrans" cxnId="{D6F67B37-B847-4849-8FCA-890C7CFC0FE0}">
      <dgm:prSet/>
      <dgm:spPr>
        <a:ln>
          <a:solidFill>
            <a:schemeClr val="bg2"/>
          </a:solidFill>
        </a:ln>
      </dgm:spPr>
      <dgm:t>
        <a:bodyPr/>
        <a:lstStyle/>
        <a:p>
          <a:endParaRPr lang="en-US" b="1">
            <a:latin typeface="Calibri" pitchFamily="34" charset="0"/>
            <a:cs typeface="Calibri" pitchFamily="34" charset="0"/>
          </a:endParaRPr>
        </a:p>
      </dgm:t>
    </dgm:pt>
    <dgm:pt modelId="{2B31E6E5-0D71-44D1-8C97-DBD15833CD47}" type="sibTrans" cxnId="{D6F67B37-B847-4849-8FCA-890C7CFC0FE0}">
      <dgm:prSet/>
      <dgm:spPr/>
      <dgm:t>
        <a:bodyPr/>
        <a:lstStyle/>
        <a:p>
          <a:endParaRPr lang="en-US" b="1">
            <a:latin typeface="Calibri" pitchFamily="34" charset="0"/>
            <a:cs typeface="Calibri" pitchFamily="34" charset="0"/>
          </a:endParaRPr>
        </a:p>
      </dgm:t>
    </dgm:pt>
    <dgm:pt modelId="{CB1D6362-D5A3-4524-8B04-47AFA74DD07B}">
      <dgm:prSet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ln/>
      </dgm:spPr>
      <dgm:t>
        <a:bodyPr/>
        <a:lstStyle/>
        <a:p>
          <a:r>
            <a:rPr lang="en-US" sz="2000" b="1" dirty="0" smtClean="0">
              <a:solidFill>
                <a:srgbClr val="FFFFFF"/>
              </a:solidFill>
              <a:latin typeface="Calibri" pitchFamily="34" charset="0"/>
              <a:cs typeface="Calibri" pitchFamily="34" charset="0"/>
            </a:rPr>
            <a:t>UHC PI  Patient Safety Organization</a:t>
          </a:r>
          <a:endParaRPr lang="en-US" sz="2000" b="1" dirty="0">
            <a:solidFill>
              <a:srgbClr val="FFFFFF"/>
            </a:solidFill>
            <a:latin typeface="Calibri" pitchFamily="34" charset="0"/>
            <a:cs typeface="Calibri" pitchFamily="34" charset="0"/>
          </a:endParaRPr>
        </a:p>
      </dgm:t>
    </dgm:pt>
    <dgm:pt modelId="{95F03AD6-1E89-4952-94E1-2FC30A3BB4EB}" type="parTrans" cxnId="{AD1D23F4-C21F-4BE1-816D-F0C92E685CCA}">
      <dgm:prSet/>
      <dgm:spPr/>
      <dgm:t>
        <a:bodyPr/>
        <a:lstStyle/>
        <a:p>
          <a:endParaRPr lang="en-US" b="1">
            <a:latin typeface="Calibri" pitchFamily="34" charset="0"/>
            <a:cs typeface="Calibri" pitchFamily="34" charset="0"/>
          </a:endParaRPr>
        </a:p>
      </dgm:t>
    </dgm:pt>
    <dgm:pt modelId="{C167836E-23E5-4F53-94A8-1147D5644789}" type="sibTrans" cxnId="{AD1D23F4-C21F-4BE1-816D-F0C92E685CCA}">
      <dgm:prSet/>
      <dgm:spPr/>
      <dgm:t>
        <a:bodyPr/>
        <a:lstStyle/>
        <a:p>
          <a:endParaRPr lang="en-US" b="1">
            <a:latin typeface="Calibri" pitchFamily="34" charset="0"/>
            <a:cs typeface="Calibri" pitchFamily="34" charset="0"/>
          </a:endParaRPr>
        </a:p>
      </dgm:t>
    </dgm:pt>
    <dgm:pt modelId="{91FF79DE-12A9-4862-B087-34E379BB75B9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olidFill>
          <a:schemeClr val="bg2">
            <a:lumMod val="40000"/>
            <a:lumOff val="60000"/>
          </a:schemeClr>
        </a:solidFill>
        <a:ln/>
      </dgm:spPr>
      <dgm:t>
        <a:bodyPr/>
        <a:lstStyle/>
        <a:p>
          <a:r>
            <a:rPr lang="en-US" sz="1600" b="1" dirty="0" smtClean="0">
              <a:latin typeface="Calibri" pitchFamily="34" charset="0"/>
              <a:cs typeface="Calibri" pitchFamily="34" charset="0"/>
            </a:rPr>
            <a:t>AHRQ-Listed PSO  since 2008</a:t>
          </a:r>
          <a:endParaRPr lang="en-US" sz="1600" b="1" dirty="0">
            <a:latin typeface="Calibri" pitchFamily="34" charset="0"/>
            <a:cs typeface="Calibri" pitchFamily="34" charset="0"/>
          </a:endParaRPr>
        </a:p>
      </dgm:t>
    </dgm:pt>
    <dgm:pt modelId="{BD8486C3-D4C1-4158-90F5-4981DFB70558}" type="parTrans" cxnId="{4AA6A6C7-FB56-4909-B390-CE122D34550D}">
      <dgm:prSet/>
      <dgm:spPr>
        <a:solidFill>
          <a:schemeClr val="bg2"/>
        </a:solidFill>
        <a:ln>
          <a:solidFill>
            <a:schemeClr val="bg2"/>
          </a:solidFill>
        </a:ln>
      </dgm:spPr>
      <dgm:t>
        <a:bodyPr/>
        <a:lstStyle/>
        <a:p>
          <a:endParaRPr lang="en-US" b="1">
            <a:latin typeface="Calibri" pitchFamily="34" charset="0"/>
            <a:cs typeface="Calibri" pitchFamily="34" charset="0"/>
          </a:endParaRPr>
        </a:p>
      </dgm:t>
    </dgm:pt>
    <dgm:pt modelId="{68513BC8-3D66-43EC-BC17-747C02157285}" type="sibTrans" cxnId="{4AA6A6C7-FB56-4909-B390-CE122D34550D}">
      <dgm:prSet/>
      <dgm:spPr/>
      <dgm:t>
        <a:bodyPr/>
        <a:lstStyle/>
        <a:p>
          <a:endParaRPr lang="en-US" b="1">
            <a:latin typeface="Calibri" pitchFamily="34" charset="0"/>
            <a:cs typeface="Calibri" pitchFamily="34" charset="0"/>
          </a:endParaRPr>
        </a:p>
      </dgm:t>
    </dgm:pt>
    <dgm:pt modelId="{AC00FAF0-98CC-4796-A6C5-FBFECC60795F}">
      <dgm:prSet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rgbClr val="FFD03B"/>
        </a:solidFill>
        <a:ln/>
      </dgm:spPr>
      <dgm:t>
        <a:bodyPr/>
        <a:lstStyle/>
        <a:p>
          <a:r>
            <a:rPr lang="en-US" sz="1600" b="1" dirty="0" smtClean="0">
              <a:latin typeface="Calibri" pitchFamily="34" charset="0"/>
              <a:cs typeface="Calibri" pitchFamily="34" charset="0"/>
            </a:rPr>
            <a:t>Complaints Module</a:t>
          </a:r>
          <a:endParaRPr lang="en-US" sz="1600" b="1" dirty="0">
            <a:latin typeface="Calibri" pitchFamily="34" charset="0"/>
            <a:cs typeface="Calibri" pitchFamily="34" charset="0"/>
          </a:endParaRPr>
        </a:p>
      </dgm:t>
    </dgm:pt>
    <dgm:pt modelId="{712209ED-03C3-4C4F-A3E3-56855846A990}" type="parTrans" cxnId="{067C891F-6E08-40B5-ADC5-2EE74126F56A}">
      <dgm:prSet/>
      <dgm:spPr>
        <a:ln>
          <a:solidFill>
            <a:schemeClr val="bg2"/>
          </a:solidFill>
        </a:ln>
      </dgm:spPr>
      <dgm:t>
        <a:bodyPr/>
        <a:lstStyle/>
        <a:p>
          <a:endParaRPr lang="en-US" b="1">
            <a:latin typeface="Calibri" pitchFamily="34" charset="0"/>
            <a:cs typeface="Calibri" pitchFamily="34" charset="0"/>
          </a:endParaRPr>
        </a:p>
      </dgm:t>
    </dgm:pt>
    <dgm:pt modelId="{C64C67DE-7051-48CE-A9AB-22E708908A03}" type="sibTrans" cxnId="{067C891F-6E08-40B5-ADC5-2EE74126F56A}">
      <dgm:prSet/>
      <dgm:spPr/>
      <dgm:t>
        <a:bodyPr/>
        <a:lstStyle/>
        <a:p>
          <a:endParaRPr lang="en-US" b="1">
            <a:latin typeface="Calibri" pitchFamily="34" charset="0"/>
            <a:cs typeface="Calibri" pitchFamily="34" charset="0"/>
          </a:endParaRPr>
        </a:p>
      </dgm:t>
    </dgm:pt>
    <dgm:pt modelId="{1705219F-9172-4068-92C4-3DBEDFB3A6AD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olidFill>
          <a:schemeClr val="bg2">
            <a:lumMod val="40000"/>
            <a:lumOff val="60000"/>
          </a:schemeClr>
        </a:solidFill>
        <a:ln/>
      </dgm:spPr>
      <dgm:t>
        <a:bodyPr/>
        <a:lstStyle/>
        <a:p>
          <a:r>
            <a:rPr lang="en-US" sz="1600" b="1" dirty="0" smtClean="0">
              <a:latin typeface="Calibri" pitchFamily="34" charset="0"/>
              <a:cs typeface="Calibri" pitchFamily="34" charset="0"/>
            </a:rPr>
            <a:t>Common Format (v 1.1) compliant</a:t>
          </a:r>
          <a:endParaRPr lang="en-US" sz="1600" b="1" dirty="0">
            <a:latin typeface="Calibri" pitchFamily="34" charset="0"/>
            <a:cs typeface="Calibri" pitchFamily="34" charset="0"/>
          </a:endParaRPr>
        </a:p>
      </dgm:t>
    </dgm:pt>
    <dgm:pt modelId="{083E1367-7B45-4F73-883B-C2CCD0EB2D8A}" type="parTrans" cxnId="{591B1F5A-ABAE-4B15-A49A-1B376237DC02}">
      <dgm:prSet/>
      <dgm:spPr>
        <a:ln>
          <a:solidFill>
            <a:schemeClr val="bg2"/>
          </a:solidFill>
        </a:ln>
      </dgm:spPr>
      <dgm:t>
        <a:bodyPr/>
        <a:lstStyle/>
        <a:p>
          <a:endParaRPr lang="en-US" b="1">
            <a:latin typeface="Calibri" pitchFamily="34" charset="0"/>
            <a:cs typeface="Calibri" pitchFamily="34" charset="0"/>
          </a:endParaRPr>
        </a:p>
      </dgm:t>
    </dgm:pt>
    <dgm:pt modelId="{C2C4AA5E-395C-4655-A57F-2EA348F61D95}" type="sibTrans" cxnId="{591B1F5A-ABAE-4B15-A49A-1B376237DC02}">
      <dgm:prSet/>
      <dgm:spPr/>
      <dgm:t>
        <a:bodyPr/>
        <a:lstStyle/>
        <a:p>
          <a:endParaRPr lang="en-US" b="1">
            <a:latin typeface="Calibri" pitchFamily="34" charset="0"/>
            <a:cs typeface="Calibri" pitchFamily="34" charset="0"/>
          </a:endParaRPr>
        </a:p>
      </dgm:t>
    </dgm:pt>
    <dgm:pt modelId="{DC2F3D5A-C087-4204-9BC9-E2C27DBD97CF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olidFill>
          <a:schemeClr val="bg2">
            <a:lumMod val="40000"/>
            <a:lumOff val="60000"/>
          </a:schemeClr>
        </a:solidFill>
        <a:ln/>
      </dgm:spPr>
      <dgm:t>
        <a:bodyPr/>
        <a:lstStyle/>
        <a:p>
          <a:r>
            <a:rPr lang="en-US" sz="1600" b="1" dirty="0" smtClean="0">
              <a:latin typeface="Calibri" pitchFamily="34" charset="0"/>
              <a:cs typeface="Calibri" pitchFamily="34" charset="0"/>
            </a:rPr>
            <a:t>Rich source of data for research  with 2.2 million patient safety events</a:t>
          </a:r>
          <a:endParaRPr lang="en-US" sz="1600" b="1" dirty="0">
            <a:latin typeface="Calibri" pitchFamily="34" charset="0"/>
            <a:cs typeface="Calibri" pitchFamily="34" charset="0"/>
          </a:endParaRPr>
        </a:p>
      </dgm:t>
    </dgm:pt>
    <dgm:pt modelId="{822C9FDC-B8E4-4139-B625-433A3F26C08B}" type="parTrans" cxnId="{26A01CF7-C956-4382-8805-DAEB88730949}">
      <dgm:prSet/>
      <dgm:spPr>
        <a:solidFill>
          <a:schemeClr val="bg2"/>
        </a:solidFill>
        <a:ln>
          <a:solidFill>
            <a:schemeClr val="bg2"/>
          </a:solidFill>
        </a:ln>
      </dgm:spPr>
      <dgm:t>
        <a:bodyPr/>
        <a:lstStyle/>
        <a:p>
          <a:endParaRPr lang="en-US"/>
        </a:p>
      </dgm:t>
    </dgm:pt>
    <dgm:pt modelId="{47E99A1E-7AE6-4B20-8DFD-6D47EE1DF7E5}" type="sibTrans" cxnId="{26A01CF7-C956-4382-8805-DAEB88730949}">
      <dgm:prSet/>
      <dgm:spPr/>
      <dgm:t>
        <a:bodyPr/>
        <a:lstStyle/>
        <a:p>
          <a:endParaRPr lang="en-US"/>
        </a:p>
      </dgm:t>
    </dgm:pt>
    <dgm:pt modelId="{7FDBF18B-A3B6-4A86-B6B0-2A8C2D1A61D9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olidFill>
          <a:schemeClr val="bg2">
            <a:lumMod val="40000"/>
            <a:lumOff val="60000"/>
          </a:schemeClr>
        </a:solidFill>
        <a:ln/>
      </dgm:spPr>
      <dgm:t>
        <a:bodyPr/>
        <a:lstStyle/>
        <a:p>
          <a:r>
            <a:rPr lang="en-US" sz="1600" b="1" dirty="0" smtClean="0">
              <a:latin typeface="Calibri" pitchFamily="34" charset="0"/>
              <a:cs typeface="Calibri" pitchFamily="34" charset="0"/>
            </a:rPr>
            <a:t>Managers have access to dashboard reports</a:t>
          </a:r>
          <a:endParaRPr lang="en-US" sz="1600" b="1" dirty="0">
            <a:latin typeface="Calibri" pitchFamily="34" charset="0"/>
            <a:cs typeface="Calibri" pitchFamily="34" charset="0"/>
          </a:endParaRPr>
        </a:p>
      </dgm:t>
    </dgm:pt>
    <dgm:pt modelId="{107B5235-3110-482D-91DC-3A29819109A6}" type="parTrans" cxnId="{9F18A046-E6DA-4A19-98C1-0583CBE3CB03}">
      <dgm:prSet/>
      <dgm:spPr>
        <a:ln>
          <a:solidFill>
            <a:schemeClr val="bg2"/>
          </a:solidFill>
        </a:ln>
      </dgm:spPr>
      <dgm:t>
        <a:bodyPr/>
        <a:lstStyle/>
        <a:p>
          <a:endParaRPr lang="en-US"/>
        </a:p>
      </dgm:t>
    </dgm:pt>
    <dgm:pt modelId="{41601219-4204-433F-BDD0-EC4E801672D2}" type="sibTrans" cxnId="{9F18A046-E6DA-4A19-98C1-0583CBE3CB03}">
      <dgm:prSet/>
      <dgm:spPr/>
      <dgm:t>
        <a:bodyPr/>
        <a:lstStyle/>
        <a:p>
          <a:endParaRPr lang="en-US"/>
        </a:p>
      </dgm:t>
    </dgm:pt>
    <dgm:pt modelId="{B207B92D-0B26-4492-AC19-21F3A52E0C49}">
      <dgm:prSet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ln/>
      </dgm:spPr>
      <dgm:t>
        <a:bodyPr/>
        <a:lstStyle/>
        <a:p>
          <a:r>
            <a:rPr lang="en-US" sz="2000" b="1" dirty="0" smtClean="0">
              <a:solidFill>
                <a:srgbClr val="FFFFFF"/>
              </a:solidFill>
              <a:latin typeface="Calibri" pitchFamily="34" charset="0"/>
              <a:cs typeface="Calibri" pitchFamily="34" charset="0"/>
            </a:rPr>
            <a:t>Community of Learners</a:t>
          </a:r>
          <a:endParaRPr lang="en-US" sz="2000" b="1" dirty="0">
            <a:solidFill>
              <a:srgbClr val="FFFFFF"/>
            </a:solidFill>
            <a:latin typeface="Calibri" pitchFamily="34" charset="0"/>
            <a:cs typeface="Calibri" pitchFamily="34" charset="0"/>
          </a:endParaRPr>
        </a:p>
      </dgm:t>
    </dgm:pt>
    <dgm:pt modelId="{60948A1E-E504-4EF1-AF43-8B3151F29711}" type="parTrans" cxnId="{3753F7FC-80E5-4B27-969A-CFBDF32AA466}">
      <dgm:prSet/>
      <dgm:spPr/>
      <dgm:t>
        <a:bodyPr/>
        <a:lstStyle/>
        <a:p>
          <a:endParaRPr lang="en-US"/>
        </a:p>
      </dgm:t>
    </dgm:pt>
    <dgm:pt modelId="{C10A23E3-A325-4FE5-B436-43559DAB0691}" type="sibTrans" cxnId="{3753F7FC-80E5-4B27-969A-CFBDF32AA466}">
      <dgm:prSet/>
      <dgm:spPr/>
      <dgm:t>
        <a:bodyPr/>
        <a:lstStyle/>
        <a:p>
          <a:endParaRPr lang="en-US"/>
        </a:p>
      </dgm:t>
    </dgm:pt>
    <dgm:pt modelId="{B4152EE0-5109-42FE-B474-BA8770684A79}">
      <dgm:prSet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chemeClr val="bg2">
            <a:lumMod val="40000"/>
            <a:lumOff val="60000"/>
          </a:schemeClr>
        </a:solidFill>
        <a:ln/>
      </dgm:spPr>
      <dgm:t>
        <a:bodyPr/>
        <a:lstStyle/>
        <a:p>
          <a:r>
            <a:rPr lang="en-US" sz="1600" b="1" dirty="0" smtClean="0">
              <a:latin typeface="Calibri" pitchFamily="34" charset="0"/>
              <a:cs typeface="Calibri" pitchFamily="34" charset="0"/>
            </a:rPr>
            <a:t>PSN</a:t>
          </a:r>
          <a:r>
            <a:rPr lang="en-US" sz="1600" b="1" baseline="30000" dirty="0" smtClean="0">
              <a:latin typeface="Calibri" pitchFamily="34" charset="0"/>
              <a:cs typeface="Calibri" pitchFamily="34" charset="0"/>
            </a:rPr>
            <a:t>®</a:t>
          </a:r>
          <a:r>
            <a:rPr lang="en-US" sz="1600" b="1" dirty="0" smtClean="0">
              <a:latin typeface="Calibri" pitchFamily="34" charset="0"/>
              <a:cs typeface="Calibri" pitchFamily="34" charset="0"/>
            </a:rPr>
            <a:t> serves as the data collection tool for  UHC PI PSO </a:t>
          </a:r>
          <a:endParaRPr lang="en-US" sz="1600" b="1" dirty="0">
            <a:latin typeface="Calibri" pitchFamily="34" charset="0"/>
            <a:cs typeface="Calibri" pitchFamily="34" charset="0"/>
          </a:endParaRPr>
        </a:p>
      </dgm:t>
    </dgm:pt>
    <dgm:pt modelId="{D5223CB1-35D2-4A08-B89F-7BDD718480D5}" type="parTrans" cxnId="{26612C46-0E8E-49E0-AFBE-B4B58FDD9F10}">
      <dgm:prSet/>
      <dgm:spPr>
        <a:ln>
          <a:solidFill>
            <a:schemeClr val="bg2"/>
          </a:solidFill>
        </a:ln>
      </dgm:spPr>
      <dgm:t>
        <a:bodyPr/>
        <a:lstStyle/>
        <a:p>
          <a:endParaRPr lang="en-US"/>
        </a:p>
      </dgm:t>
    </dgm:pt>
    <dgm:pt modelId="{6F7D36A2-6033-4E5C-9A55-25ABEDEECC54}" type="sibTrans" cxnId="{26612C46-0E8E-49E0-AFBE-B4B58FDD9F10}">
      <dgm:prSet/>
      <dgm:spPr/>
      <dgm:t>
        <a:bodyPr/>
        <a:lstStyle/>
        <a:p>
          <a:endParaRPr lang="en-US"/>
        </a:p>
      </dgm:t>
    </dgm:pt>
    <dgm:pt modelId="{B8B4D4E4-BE08-4A0C-A16F-A960FD202E03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olidFill>
          <a:schemeClr val="bg2">
            <a:lumMod val="40000"/>
            <a:lumOff val="60000"/>
          </a:schemeClr>
        </a:solidFill>
        <a:ln/>
      </dgm:spPr>
      <dgm:t>
        <a:bodyPr/>
        <a:lstStyle/>
        <a:p>
          <a:r>
            <a:rPr lang="en-US" sz="1600" b="1" dirty="0" smtClean="0">
              <a:latin typeface="Calibri" pitchFamily="34" charset="0"/>
              <a:cs typeface="Calibri" pitchFamily="34" charset="0"/>
            </a:rPr>
            <a:t>Education and Member Success Sharing Opportunities</a:t>
          </a:r>
          <a:endParaRPr lang="en-US" sz="1600" b="1" dirty="0">
            <a:latin typeface="Calibri" pitchFamily="34" charset="0"/>
            <a:cs typeface="Calibri" pitchFamily="34" charset="0"/>
          </a:endParaRPr>
        </a:p>
      </dgm:t>
    </dgm:pt>
    <dgm:pt modelId="{8C345BB3-2936-457B-BC40-6D4CF6C95554}" type="parTrans" cxnId="{BCACF57B-05E2-4E97-8FE2-44BD1FCE4C8E}">
      <dgm:prSet/>
      <dgm:spPr>
        <a:ln>
          <a:solidFill>
            <a:schemeClr val="bg2"/>
          </a:solidFill>
        </a:ln>
      </dgm:spPr>
      <dgm:t>
        <a:bodyPr/>
        <a:lstStyle/>
        <a:p>
          <a:endParaRPr lang="en-US"/>
        </a:p>
      </dgm:t>
    </dgm:pt>
    <dgm:pt modelId="{0C33721F-648B-4C0D-8781-23CF8B56065D}" type="sibTrans" cxnId="{BCACF57B-05E2-4E97-8FE2-44BD1FCE4C8E}">
      <dgm:prSet/>
      <dgm:spPr/>
      <dgm:t>
        <a:bodyPr/>
        <a:lstStyle/>
        <a:p>
          <a:endParaRPr lang="en-US"/>
        </a:p>
      </dgm:t>
    </dgm:pt>
    <dgm:pt modelId="{1BB7F9E1-DE43-40D9-893F-2F97FF0348EA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olidFill>
          <a:schemeClr val="bg2">
            <a:lumMod val="40000"/>
            <a:lumOff val="60000"/>
          </a:schemeClr>
        </a:solidFill>
        <a:ln/>
      </dgm:spPr>
      <dgm:t>
        <a:bodyPr/>
        <a:lstStyle/>
        <a:p>
          <a:r>
            <a:rPr lang="en-US" sz="1600" b="1" dirty="0" smtClean="0">
              <a:latin typeface="Calibri" pitchFamily="34" charset="0"/>
              <a:cs typeface="Calibri" pitchFamily="34" charset="0"/>
            </a:rPr>
            <a:t>Project Collaboratives</a:t>
          </a:r>
          <a:endParaRPr lang="en-US" sz="1600" b="1" dirty="0">
            <a:latin typeface="Calibri" pitchFamily="34" charset="0"/>
            <a:cs typeface="Calibri" pitchFamily="34" charset="0"/>
          </a:endParaRPr>
        </a:p>
      </dgm:t>
    </dgm:pt>
    <dgm:pt modelId="{5957CF20-CD45-46AC-A009-6B855991EC21}" type="parTrans" cxnId="{7C682992-CC87-4FEB-97C8-4F3C693D46BC}">
      <dgm:prSet/>
      <dgm:spPr>
        <a:ln>
          <a:solidFill>
            <a:schemeClr val="bg2"/>
          </a:solidFill>
        </a:ln>
      </dgm:spPr>
      <dgm:t>
        <a:bodyPr/>
        <a:lstStyle/>
        <a:p>
          <a:endParaRPr lang="en-US"/>
        </a:p>
      </dgm:t>
    </dgm:pt>
    <dgm:pt modelId="{196ECA68-FE07-49E3-AA64-6CA77FDAD311}" type="sibTrans" cxnId="{7C682992-CC87-4FEB-97C8-4F3C693D46BC}">
      <dgm:prSet/>
      <dgm:spPr/>
      <dgm:t>
        <a:bodyPr/>
        <a:lstStyle/>
        <a:p>
          <a:endParaRPr lang="en-US"/>
        </a:p>
      </dgm:t>
    </dgm:pt>
    <dgm:pt modelId="{F1523930-71D4-4B95-AFE7-F2EE9147BE6B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olidFill>
          <a:schemeClr val="bg2">
            <a:lumMod val="40000"/>
            <a:lumOff val="60000"/>
          </a:schemeClr>
        </a:solidFill>
        <a:ln/>
      </dgm:spPr>
      <dgm:t>
        <a:bodyPr/>
        <a:lstStyle/>
        <a:p>
          <a:r>
            <a:rPr lang="en-US" sz="1600" b="1" dirty="0" smtClean="0">
              <a:latin typeface="Calibri" pitchFamily="34" charset="0"/>
              <a:cs typeface="Calibri" pitchFamily="34" charset="0"/>
            </a:rPr>
            <a:t>Safety Stories</a:t>
          </a:r>
          <a:endParaRPr lang="en-US" sz="1600" b="1" dirty="0">
            <a:latin typeface="Calibri" pitchFamily="34" charset="0"/>
            <a:cs typeface="Calibri" pitchFamily="34" charset="0"/>
          </a:endParaRPr>
        </a:p>
      </dgm:t>
    </dgm:pt>
    <dgm:pt modelId="{89ED49A3-A73C-4ECA-A84B-0A4A6141FF40}" type="parTrans" cxnId="{30F972B8-2DBC-4FD6-9898-E5FA8C22E745}">
      <dgm:prSet/>
      <dgm:spPr>
        <a:ln>
          <a:solidFill>
            <a:schemeClr val="bg2"/>
          </a:solidFill>
        </a:ln>
      </dgm:spPr>
      <dgm:t>
        <a:bodyPr/>
        <a:lstStyle/>
        <a:p>
          <a:endParaRPr lang="en-US"/>
        </a:p>
      </dgm:t>
    </dgm:pt>
    <dgm:pt modelId="{34D86BEC-840C-4CF3-9B5B-705B4911F9BE}" type="sibTrans" cxnId="{30F972B8-2DBC-4FD6-9898-E5FA8C22E745}">
      <dgm:prSet/>
      <dgm:spPr/>
      <dgm:t>
        <a:bodyPr/>
        <a:lstStyle/>
        <a:p>
          <a:endParaRPr lang="en-US"/>
        </a:p>
      </dgm:t>
    </dgm:pt>
    <dgm:pt modelId="{F016D369-2ABA-4D55-9938-D15E865EE22D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olidFill>
          <a:schemeClr val="bg2">
            <a:lumMod val="40000"/>
            <a:lumOff val="60000"/>
          </a:schemeClr>
        </a:solidFill>
        <a:ln/>
      </dgm:spPr>
      <dgm:t>
        <a:bodyPr/>
        <a:lstStyle/>
        <a:p>
          <a:r>
            <a:rPr lang="en-US" sz="1600" b="1" dirty="0" smtClean="0">
              <a:latin typeface="Calibri" pitchFamily="34" charset="0"/>
              <a:cs typeface="Calibri" pitchFamily="34" charset="0"/>
            </a:rPr>
            <a:t>Data mining and Aggregate Analysis Reports &amp; Collaboratives</a:t>
          </a:r>
          <a:endParaRPr lang="en-US" sz="1600" b="1" dirty="0">
            <a:latin typeface="Calibri" pitchFamily="34" charset="0"/>
            <a:cs typeface="Calibri" pitchFamily="34" charset="0"/>
          </a:endParaRPr>
        </a:p>
      </dgm:t>
    </dgm:pt>
    <dgm:pt modelId="{D6F38586-28E8-42E8-AB3F-AB8AAB8BA906}" type="parTrans" cxnId="{6C996807-FAF0-4EF8-8E50-95424836BFC9}">
      <dgm:prSet/>
      <dgm:spPr>
        <a:ln>
          <a:solidFill>
            <a:schemeClr val="bg2"/>
          </a:solidFill>
        </a:ln>
      </dgm:spPr>
      <dgm:t>
        <a:bodyPr/>
        <a:lstStyle/>
        <a:p>
          <a:endParaRPr lang="en-US"/>
        </a:p>
      </dgm:t>
    </dgm:pt>
    <dgm:pt modelId="{C0612144-5222-4EFB-9C3A-F7F0570E492F}" type="sibTrans" cxnId="{6C996807-FAF0-4EF8-8E50-95424836BFC9}">
      <dgm:prSet/>
      <dgm:spPr/>
      <dgm:t>
        <a:bodyPr/>
        <a:lstStyle/>
        <a:p>
          <a:endParaRPr lang="en-US"/>
        </a:p>
      </dgm:t>
    </dgm:pt>
    <dgm:pt modelId="{20C92405-978A-4B10-B7BA-48A46E970A4B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olidFill>
          <a:schemeClr val="bg2">
            <a:lumMod val="40000"/>
            <a:lumOff val="60000"/>
          </a:schemeClr>
        </a:solidFill>
        <a:ln/>
      </dgm:spPr>
      <dgm:t>
        <a:bodyPr/>
        <a:lstStyle/>
        <a:p>
          <a:r>
            <a:rPr lang="en-US" sz="1600" b="1" dirty="0" smtClean="0">
              <a:latin typeface="Calibri" pitchFamily="34" charset="0"/>
              <a:cs typeface="Calibri" pitchFamily="34" charset="0"/>
            </a:rPr>
            <a:t>Federal Confidentiality &amp; Privilege Protection </a:t>
          </a:r>
          <a:endParaRPr lang="en-US" sz="1600" b="1" dirty="0">
            <a:latin typeface="Calibri" pitchFamily="34" charset="0"/>
            <a:cs typeface="Calibri" pitchFamily="34" charset="0"/>
          </a:endParaRPr>
        </a:p>
      </dgm:t>
    </dgm:pt>
    <dgm:pt modelId="{E3245D94-1D1A-406D-B85B-F05B6A5D6771}" type="parTrans" cxnId="{FFB6D834-DCCD-4899-9098-7AC3123CA825}">
      <dgm:prSet/>
      <dgm:spPr>
        <a:ln>
          <a:solidFill>
            <a:schemeClr val="bg2"/>
          </a:solidFill>
        </a:ln>
      </dgm:spPr>
      <dgm:t>
        <a:bodyPr/>
        <a:lstStyle/>
        <a:p>
          <a:endParaRPr lang="en-US"/>
        </a:p>
      </dgm:t>
    </dgm:pt>
    <dgm:pt modelId="{E44BECBA-88BE-48B1-AA90-27495EE254E7}" type="sibTrans" cxnId="{FFB6D834-DCCD-4899-9098-7AC3123CA825}">
      <dgm:prSet/>
      <dgm:spPr/>
      <dgm:t>
        <a:bodyPr/>
        <a:lstStyle/>
        <a:p>
          <a:endParaRPr lang="en-US"/>
        </a:p>
      </dgm:t>
    </dgm:pt>
    <dgm:pt modelId="{9A6620C6-DAB4-4BE3-8EFC-08EA911DFA72}" type="pres">
      <dgm:prSet presAssocID="{E07AA5F1-2312-49FD-933F-0D549261609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0A20F9B3-30FC-40F1-88E7-0694308ACECF}" type="pres">
      <dgm:prSet presAssocID="{B345F8E3-CE16-4F08-B3AF-0F09DDCA57E5}" presName="root" presStyleCnt="0"/>
      <dgm:spPr/>
    </dgm:pt>
    <dgm:pt modelId="{A144E30C-A461-4206-9AC9-363F715C6A7F}" type="pres">
      <dgm:prSet presAssocID="{B345F8E3-CE16-4F08-B3AF-0F09DDCA57E5}" presName="rootComposite" presStyleCnt="0"/>
      <dgm:spPr/>
    </dgm:pt>
    <dgm:pt modelId="{40D4DEDD-3C91-484D-9678-51ECA749B44F}" type="pres">
      <dgm:prSet presAssocID="{B345F8E3-CE16-4F08-B3AF-0F09DDCA57E5}" presName="rootText" presStyleLbl="node1" presStyleIdx="0" presStyleCnt="4" custLinFactNeighborX="17593" custLinFactNeighborY="3319"/>
      <dgm:spPr/>
      <dgm:t>
        <a:bodyPr/>
        <a:lstStyle/>
        <a:p>
          <a:endParaRPr lang="en-US"/>
        </a:p>
      </dgm:t>
    </dgm:pt>
    <dgm:pt modelId="{FDA578DB-7AFF-4A78-9904-A24872F9DDD8}" type="pres">
      <dgm:prSet presAssocID="{B345F8E3-CE16-4F08-B3AF-0F09DDCA57E5}" presName="rootConnector" presStyleLbl="node1" presStyleIdx="0" presStyleCnt="4"/>
      <dgm:spPr/>
      <dgm:t>
        <a:bodyPr/>
        <a:lstStyle/>
        <a:p>
          <a:endParaRPr lang="en-US"/>
        </a:p>
      </dgm:t>
    </dgm:pt>
    <dgm:pt modelId="{D62D7069-B9A1-4CB8-96FD-FCE1E8041FFD}" type="pres">
      <dgm:prSet presAssocID="{B345F8E3-CE16-4F08-B3AF-0F09DDCA57E5}" presName="childShape" presStyleCnt="0"/>
      <dgm:spPr/>
    </dgm:pt>
    <dgm:pt modelId="{436FD8FA-2C2D-41D1-A072-C3425E3FCDDA}" type="pres">
      <dgm:prSet presAssocID="{47FED416-7B37-4001-BC59-9470F946CB1B}" presName="Name13" presStyleLbl="parChTrans1D2" presStyleIdx="0" presStyleCnt="14"/>
      <dgm:spPr/>
      <dgm:t>
        <a:bodyPr/>
        <a:lstStyle/>
        <a:p>
          <a:endParaRPr lang="en-US"/>
        </a:p>
      </dgm:t>
    </dgm:pt>
    <dgm:pt modelId="{1316E604-677F-4D27-955A-E498D5964142}" type="pres">
      <dgm:prSet presAssocID="{89F7433F-30FD-4F80-BB7D-68ED197922A7}" presName="childText" presStyleLbl="bgAcc1" presStyleIdx="0" presStyleCnt="14" custLinFactNeighborX="20996" custLinFactNeighborY="-16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58AE2E-BC8A-498B-AE9A-B68852142B13}" type="pres">
      <dgm:prSet presAssocID="{94A77D90-700B-4403-AE54-60C4895C8B2C}" presName="Name13" presStyleLbl="parChTrans1D2" presStyleIdx="1" presStyleCnt="14"/>
      <dgm:spPr/>
      <dgm:t>
        <a:bodyPr/>
        <a:lstStyle/>
        <a:p>
          <a:endParaRPr lang="en-US"/>
        </a:p>
      </dgm:t>
    </dgm:pt>
    <dgm:pt modelId="{A0E4A6A4-8693-44DB-8A06-61BAD080EBF1}" type="pres">
      <dgm:prSet presAssocID="{E8660638-F0E4-4BD7-91A4-2E193210FF3F}" presName="childText" presStyleLbl="bgAcc1" presStyleIdx="1" presStyleCnt="14" custLinFactNeighborX="19876" custLinFactNeighborY="-1195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17901B-7B27-40A7-B502-EE257190E6D4}" type="pres">
      <dgm:prSet presAssocID="{712209ED-03C3-4C4F-A3E3-56855846A990}" presName="Name13" presStyleLbl="parChTrans1D2" presStyleIdx="2" presStyleCnt="14"/>
      <dgm:spPr/>
      <dgm:t>
        <a:bodyPr/>
        <a:lstStyle/>
        <a:p>
          <a:endParaRPr lang="en-US"/>
        </a:p>
      </dgm:t>
    </dgm:pt>
    <dgm:pt modelId="{4888C589-21B1-4D06-8EBE-3ECD478AF3C7}" type="pres">
      <dgm:prSet presAssocID="{AC00FAF0-98CC-4796-A6C5-FBFECC60795F}" presName="childText" presStyleLbl="bgAcc1" presStyleIdx="2" presStyleCnt="14" custLinFactNeighborX="19875" custLinFactNeighborY="-205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DFCE96-0E81-4148-AD57-F9EA354B10C2}" type="pres">
      <dgm:prSet presAssocID="{1116D8EE-DF53-4FA8-A725-0275FA562373}" presName="root" presStyleCnt="0"/>
      <dgm:spPr/>
    </dgm:pt>
    <dgm:pt modelId="{3507A079-FFDB-4A6C-8FE8-C41CA93970BA}" type="pres">
      <dgm:prSet presAssocID="{1116D8EE-DF53-4FA8-A725-0275FA562373}" presName="rootComposite" presStyleCnt="0"/>
      <dgm:spPr/>
    </dgm:pt>
    <dgm:pt modelId="{EA64F53E-0529-4198-A65E-9ABA81CEE33C}" type="pres">
      <dgm:prSet presAssocID="{1116D8EE-DF53-4FA8-A725-0275FA562373}" presName="rootText" presStyleLbl="node1" presStyleIdx="1" presStyleCnt="4" custScaleX="109629" custLinFactNeighborX="6873" custLinFactNeighborY="2794"/>
      <dgm:spPr/>
      <dgm:t>
        <a:bodyPr/>
        <a:lstStyle/>
        <a:p>
          <a:endParaRPr lang="en-US"/>
        </a:p>
      </dgm:t>
    </dgm:pt>
    <dgm:pt modelId="{4F21427F-EB9E-4E76-9254-7D0CF415F598}" type="pres">
      <dgm:prSet presAssocID="{1116D8EE-DF53-4FA8-A725-0275FA562373}" presName="rootConnector" presStyleLbl="node1" presStyleIdx="1" presStyleCnt="4"/>
      <dgm:spPr/>
      <dgm:t>
        <a:bodyPr/>
        <a:lstStyle/>
        <a:p>
          <a:endParaRPr lang="en-US"/>
        </a:p>
      </dgm:t>
    </dgm:pt>
    <dgm:pt modelId="{51C75DDE-F0A9-4884-82C9-9DA3D3DB69C9}" type="pres">
      <dgm:prSet presAssocID="{1116D8EE-DF53-4FA8-A725-0275FA562373}" presName="childShape" presStyleCnt="0"/>
      <dgm:spPr/>
    </dgm:pt>
    <dgm:pt modelId="{29595A90-11CD-44A5-A29C-7C9D639A1D6C}" type="pres">
      <dgm:prSet presAssocID="{107B5235-3110-482D-91DC-3A29819109A6}" presName="Name13" presStyleLbl="parChTrans1D2" presStyleIdx="3" presStyleCnt="14"/>
      <dgm:spPr/>
      <dgm:t>
        <a:bodyPr/>
        <a:lstStyle/>
        <a:p>
          <a:endParaRPr lang="en-US"/>
        </a:p>
      </dgm:t>
    </dgm:pt>
    <dgm:pt modelId="{AC353E7A-7876-42A9-94E2-60658358BAAA}" type="pres">
      <dgm:prSet presAssocID="{7FDBF18B-A3B6-4A86-B6B0-2A8C2D1A61D9}" presName="childText" presStyleLbl="bgAcc1" presStyleIdx="3" presStyleCnt="14" custScaleX="114200" custScaleY="110360" custLinFactNeighborX="64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B4AC60-D521-4C69-AF4A-3CB4CE8361A6}" type="pres">
      <dgm:prSet presAssocID="{822C9FDC-B8E4-4139-B625-433A3F26C08B}" presName="Name13" presStyleLbl="parChTrans1D2" presStyleIdx="4" presStyleCnt="14"/>
      <dgm:spPr/>
      <dgm:t>
        <a:bodyPr/>
        <a:lstStyle/>
        <a:p>
          <a:endParaRPr lang="en-US"/>
        </a:p>
      </dgm:t>
    </dgm:pt>
    <dgm:pt modelId="{6E66E45F-B19F-433C-AC83-3C5985743A54}" type="pres">
      <dgm:prSet presAssocID="{DC2F3D5A-C087-4204-9BC9-E2C27DBD97CF}" presName="childText" presStyleLbl="bgAcc1" presStyleIdx="4" presStyleCnt="14" custScaleX="116597" custScaleY="136547" custLinFactNeighborX="6062" custLinFactNeighborY="-19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B71D43-06FB-40F7-9F04-5DA81162BA90}" type="pres">
      <dgm:prSet presAssocID="{7681CDC7-9069-4BE0-ABEF-46AC0DCEB70E}" presName="Name13" presStyleLbl="parChTrans1D2" presStyleIdx="5" presStyleCnt="14"/>
      <dgm:spPr/>
      <dgm:t>
        <a:bodyPr/>
        <a:lstStyle/>
        <a:p>
          <a:endParaRPr lang="en-US"/>
        </a:p>
      </dgm:t>
    </dgm:pt>
    <dgm:pt modelId="{F2C4E710-644C-4DC9-A503-997C4434A138}" type="pres">
      <dgm:prSet presAssocID="{FB8A4800-EC18-4C59-9A51-A3A6941E1D88}" presName="childText" presStyleLbl="bgAcc1" presStyleIdx="5" presStyleCnt="14" custScaleX="115268" custScaleY="140647" custLinFactNeighborX="5192" custLinFactNeighborY="-69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8C06E2-E82B-4934-8032-390248BE7678}" type="pres">
      <dgm:prSet presAssocID="{CB1D6362-D5A3-4524-8B04-47AFA74DD07B}" presName="root" presStyleCnt="0"/>
      <dgm:spPr/>
    </dgm:pt>
    <dgm:pt modelId="{918C3982-7358-4FDD-9CEF-A2C47B0ED76A}" type="pres">
      <dgm:prSet presAssocID="{CB1D6362-D5A3-4524-8B04-47AFA74DD07B}" presName="rootComposite" presStyleCnt="0"/>
      <dgm:spPr/>
    </dgm:pt>
    <dgm:pt modelId="{9720A130-4475-4AC0-8AA4-C2A17630A129}" type="pres">
      <dgm:prSet presAssocID="{CB1D6362-D5A3-4524-8B04-47AFA74DD07B}" presName="rootText" presStyleLbl="node1" presStyleIdx="2" presStyleCnt="4" custScaleX="106276" custLinFactNeighborX="-717" custLinFactNeighborY="5081"/>
      <dgm:spPr/>
      <dgm:t>
        <a:bodyPr/>
        <a:lstStyle/>
        <a:p>
          <a:endParaRPr lang="en-US"/>
        </a:p>
      </dgm:t>
    </dgm:pt>
    <dgm:pt modelId="{69FDFE70-0443-418B-96FF-C7BE244D68AA}" type="pres">
      <dgm:prSet presAssocID="{CB1D6362-D5A3-4524-8B04-47AFA74DD07B}" presName="rootConnector" presStyleLbl="node1" presStyleIdx="2" presStyleCnt="4"/>
      <dgm:spPr/>
      <dgm:t>
        <a:bodyPr/>
        <a:lstStyle/>
        <a:p>
          <a:endParaRPr lang="en-US"/>
        </a:p>
      </dgm:t>
    </dgm:pt>
    <dgm:pt modelId="{B887F548-6455-4EAD-BB17-820F0848A6CC}" type="pres">
      <dgm:prSet presAssocID="{CB1D6362-D5A3-4524-8B04-47AFA74DD07B}" presName="childShape" presStyleCnt="0"/>
      <dgm:spPr/>
    </dgm:pt>
    <dgm:pt modelId="{25DDD95E-8F44-431D-9CC3-A259D846C1F0}" type="pres">
      <dgm:prSet presAssocID="{D5223CB1-35D2-4A08-B89F-7BDD718480D5}" presName="Name13" presStyleLbl="parChTrans1D2" presStyleIdx="6" presStyleCnt="14"/>
      <dgm:spPr/>
      <dgm:t>
        <a:bodyPr/>
        <a:lstStyle/>
        <a:p>
          <a:endParaRPr lang="en-US"/>
        </a:p>
      </dgm:t>
    </dgm:pt>
    <dgm:pt modelId="{865BF980-9E46-4A8D-A3EA-DBEC6C7F1AE9}" type="pres">
      <dgm:prSet presAssocID="{B4152EE0-5109-42FE-B474-BA8770684A79}" presName="childText" presStyleLbl="bgAcc1" presStyleIdx="6" presStyleCnt="14" custScaleY="111024" custLinFactNeighborX="32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109E4E-807E-4C37-A081-0BD1B58CF26E}" type="pres">
      <dgm:prSet presAssocID="{BD8486C3-D4C1-4158-90F5-4981DFB70558}" presName="Name13" presStyleLbl="parChTrans1D2" presStyleIdx="7" presStyleCnt="14"/>
      <dgm:spPr/>
      <dgm:t>
        <a:bodyPr/>
        <a:lstStyle/>
        <a:p>
          <a:endParaRPr lang="en-US"/>
        </a:p>
      </dgm:t>
    </dgm:pt>
    <dgm:pt modelId="{6EE84E9C-2776-4B5B-9ED5-04AFDB826BBD}" type="pres">
      <dgm:prSet presAssocID="{91FF79DE-12A9-4862-B087-34E379BB75B9}" presName="childText" presStyleLbl="bgAcc1" presStyleIdx="7" presStyleCnt="14" custLinFactNeighborX="3237" custLinFactNeighborY="-87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FA14E3-6EB6-4A40-8A49-14DAF9545D16}" type="pres">
      <dgm:prSet presAssocID="{083E1367-7B45-4F73-883B-C2CCD0EB2D8A}" presName="Name13" presStyleLbl="parChTrans1D2" presStyleIdx="8" presStyleCnt="14"/>
      <dgm:spPr/>
      <dgm:t>
        <a:bodyPr/>
        <a:lstStyle/>
        <a:p>
          <a:endParaRPr lang="en-US"/>
        </a:p>
      </dgm:t>
    </dgm:pt>
    <dgm:pt modelId="{1ADAFA2A-84CC-47EE-BFCF-6CAFBCDCCFF4}" type="pres">
      <dgm:prSet presAssocID="{1705219F-9172-4068-92C4-3DBEDFB3A6AD}" presName="childText" presStyleLbl="bgAcc1" presStyleIdx="8" presStyleCnt="14" custLinFactNeighborX="3237" custLinFactNeighborY="-174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5A41E4-83C8-4754-B34A-8F4D52BBD89F}" type="pres">
      <dgm:prSet presAssocID="{E3245D94-1D1A-406D-B85B-F05B6A5D6771}" presName="Name13" presStyleLbl="parChTrans1D2" presStyleIdx="9" presStyleCnt="14"/>
      <dgm:spPr/>
      <dgm:t>
        <a:bodyPr/>
        <a:lstStyle/>
        <a:p>
          <a:endParaRPr lang="en-US"/>
        </a:p>
      </dgm:t>
    </dgm:pt>
    <dgm:pt modelId="{713A3B54-DEC9-405C-89AD-C73B403A675F}" type="pres">
      <dgm:prSet presAssocID="{20C92405-978A-4B10-B7BA-48A46E970A4B}" presName="childText" presStyleLbl="bgAcc1" presStyleIdx="9" presStyleCnt="14" custLinFactNeighborX="3237" custLinFactNeighborY="-241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AC6A8A-4313-4E9E-830C-43AA09B6FCC2}" type="pres">
      <dgm:prSet presAssocID="{B207B92D-0B26-4492-AC19-21F3A52E0C49}" presName="root" presStyleCnt="0"/>
      <dgm:spPr/>
    </dgm:pt>
    <dgm:pt modelId="{BD31D1C6-D7DB-4C46-8E73-C69888CC0805}" type="pres">
      <dgm:prSet presAssocID="{B207B92D-0B26-4492-AC19-21F3A52E0C49}" presName="rootComposite" presStyleCnt="0"/>
      <dgm:spPr/>
    </dgm:pt>
    <dgm:pt modelId="{D529DD99-593A-439F-8980-9DEF92680241}" type="pres">
      <dgm:prSet presAssocID="{B207B92D-0B26-4492-AC19-21F3A52E0C49}" presName="rootText" presStyleLbl="node1" presStyleIdx="3" presStyleCnt="4" custLinFactNeighborX="-11790" custLinFactNeighborY="5081"/>
      <dgm:spPr/>
      <dgm:t>
        <a:bodyPr/>
        <a:lstStyle/>
        <a:p>
          <a:endParaRPr lang="en-US"/>
        </a:p>
      </dgm:t>
    </dgm:pt>
    <dgm:pt modelId="{D389BF6B-644D-449F-AC99-88C4CB17711E}" type="pres">
      <dgm:prSet presAssocID="{B207B92D-0B26-4492-AC19-21F3A52E0C49}" presName="rootConnector" presStyleLbl="node1" presStyleIdx="3" presStyleCnt="4"/>
      <dgm:spPr/>
      <dgm:t>
        <a:bodyPr/>
        <a:lstStyle/>
        <a:p>
          <a:endParaRPr lang="en-US"/>
        </a:p>
      </dgm:t>
    </dgm:pt>
    <dgm:pt modelId="{BDCC19F9-271D-4231-94BE-4D35A950C094}" type="pres">
      <dgm:prSet presAssocID="{B207B92D-0B26-4492-AC19-21F3A52E0C49}" presName="childShape" presStyleCnt="0"/>
      <dgm:spPr/>
    </dgm:pt>
    <dgm:pt modelId="{DB715F2F-1A2B-4484-AF47-41802AAAA1BA}" type="pres">
      <dgm:prSet presAssocID="{8C345BB3-2936-457B-BC40-6D4CF6C95554}" presName="Name13" presStyleLbl="parChTrans1D2" presStyleIdx="10" presStyleCnt="14"/>
      <dgm:spPr/>
      <dgm:t>
        <a:bodyPr/>
        <a:lstStyle/>
        <a:p>
          <a:endParaRPr lang="en-US"/>
        </a:p>
      </dgm:t>
    </dgm:pt>
    <dgm:pt modelId="{080E8CFA-6420-475D-8E23-A4321E00435D}" type="pres">
      <dgm:prSet presAssocID="{B8B4D4E4-BE08-4A0C-A16F-A960FD202E03}" presName="childText" presStyleLbl="bgAcc1" presStyleIdx="10" presStyleCnt="14" custScaleY="123844" custLinFactNeighborX="-13760" custLinFactNeighborY="-16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D45923-1054-4019-9E20-4E8786AB07CD}" type="pres">
      <dgm:prSet presAssocID="{89ED49A3-A73C-4ECA-A84B-0A4A6141FF40}" presName="Name13" presStyleLbl="parChTrans1D2" presStyleIdx="11" presStyleCnt="14"/>
      <dgm:spPr/>
      <dgm:t>
        <a:bodyPr/>
        <a:lstStyle/>
        <a:p>
          <a:endParaRPr lang="en-US"/>
        </a:p>
      </dgm:t>
    </dgm:pt>
    <dgm:pt modelId="{2C602274-1424-4C60-9E23-D84E718738AB}" type="pres">
      <dgm:prSet presAssocID="{F1523930-71D4-4B95-AFE7-F2EE9147BE6B}" presName="childText" presStyleLbl="bgAcc1" presStyleIdx="11" presStyleCnt="14" custScaleY="48693" custLinFactNeighborX="-12702" custLinFactNeighborY="-846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925349-8B0B-4499-9711-B823EC9932D9}" type="pres">
      <dgm:prSet presAssocID="{D6F38586-28E8-42E8-AB3F-AB8AAB8BA906}" presName="Name13" presStyleLbl="parChTrans1D2" presStyleIdx="12" presStyleCnt="14"/>
      <dgm:spPr/>
      <dgm:t>
        <a:bodyPr/>
        <a:lstStyle/>
        <a:p>
          <a:endParaRPr lang="en-US"/>
        </a:p>
      </dgm:t>
    </dgm:pt>
    <dgm:pt modelId="{607D1C85-1617-4634-A3E9-B2A019294D16}" type="pres">
      <dgm:prSet presAssocID="{F016D369-2ABA-4D55-9938-D15E865EE22D}" presName="childText" presStyleLbl="bgAcc1" presStyleIdx="12" presStyleCnt="14" custScaleY="137673" custLinFactNeighborX="-12354" custLinFactNeighborY="-140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43450C-F70D-4CA8-9C22-2C21DF9822E6}" type="pres">
      <dgm:prSet presAssocID="{5957CF20-CD45-46AC-A009-6B855991EC21}" presName="Name13" presStyleLbl="parChTrans1D2" presStyleIdx="13" presStyleCnt="14"/>
      <dgm:spPr/>
      <dgm:t>
        <a:bodyPr/>
        <a:lstStyle/>
        <a:p>
          <a:endParaRPr lang="en-US"/>
        </a:p>
      </dgm:t>
    </dgm:pt>
    <dgm:pt modelId="{719F9A9C-9DE2-4960-B92B-7B3BF6346E21}" type="pres">
      <dgm:prSet presAssocID="{1BB7F9E1-DE43-40D9-893F-2F97FF0348EA}" presName="childText" presStyleLbl="bgAcc1" presStyleIdx="13" presStyleCnt="14" custScaleX="97408" custScaleY="81565" custLinFactNeighborX="-8385" custLinFactNeighborY="-1734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C682992-CC87-4FEB-97C8-4F3C693D46BC}" srcId="{B207B92D-0B26-4492-AC19-21F3A52E0C49}" destId="{1BB7F9E1-DE43-40D9-893F-2F97FF0348EA}" srcOrd="3" destOrd="0" parTransId="{5957CF20-CD45-46AC-A009-6B855991EC21}" sibTransId="{196ECA68-FE07-49E3-AA64-6CA77FDAD311}"/>
    <dgm:cxn modelId="{9F18A046-E6DA-4A19-98C1-0583CBE3CB03}" srcId="{1116D8EE-DF53-4FA8-A725-0275FA562373}" destId="{7FDBF18B-A3B6-4A86-B6B0-2A8C2D1A61D9}" srcOrd="0" destOrd="0" parTransId="{107B5235-3110-482D-91DC-3A29819109A6}" sibTransId="{41601219-4204-433F-BDD0-EC4E801672D2}"/>
    <dgm:cxn modelId="{067C891F-6E08-40B5-ADC5-2EE74126F56A}" srcId="{B345F8E3-CE16-4F08-B3AF-0F09DDCA57E5}" destId="{AC00FAF0-98CC-4796-A6C5-FBFECC60795F}" srcOrd="2" destOrd="0" parTransId="{712209ED-03C3-4C4F-A3E3-56855846A990}" sibTransId="{C64C67DE-7051-48CE-A9AB-22E708908A03}"/>
    <dgm:cxn modelId="{6EC81121-A3CE-4A86-B79A-0D79B6A67C91}" type="presOf" srcId="{B345F8E3-CE16-4F08-B3AF-0F09DDCA57E5}" destId="{40D4DEDD-3C91-484D-9678-51ECA749B44F}" srcOrd="0" destOrd="0" presId="urn:microsoft.com/office/officeart/2005/8/layout/hierarchy3"/>
    <dgm:cxn modelId="{6C996807-FAF0-4EF8-8E50-95424836BFC9}" srcId="{B207B92D-0B26-4492-AC19-21F3A52E0C49}" destId="{F016D369-2ABA-4D55-9938-D15E865EE22D}" srcOrd="2" destOrd="0" parTransId="{D6F38586-28E8-42E8-AB3F-AB8AAB8BA906}" sibTransId="{C0612144-5222-4EFB-9C3A-F7F0570E492F}"/>
    <dgm:cxn modelId="{23AD5D7D-DF1C-4FB8-BD9D-8679A8DBFE82}" srcId="{E07AA5F1-2312-49FD-933F-0D549261609D}" destId="{1116D8EE-DF53-4FA8-A725-0275FA562373}" srcOrd="1" destOrd="0" parTransId="{30B1B5B4-1D42-4499-ACB4-454316C318F0}" sibTransId="{03D6B7FF-25A8-4FA9-B07B-6089293D1303}"/>
    <dgm:cxn modelId="{E49A5294-339F-42A7-BB86-0325602F4B95}" type="presOf" srcId="{D6F38586-28E8-42E8-AB3F-AB8AAB8BA906}" destId="{51925349-8B0B-4499-9711-B823EC9932D9}" srcOrd="0" destOrd="0" presId="urn:microsoft.com/office/officeart/2005/8/layout/hierarchy3"/>
    <dgm:cxn modelId="{42B44009-EEE2-45E0-853C-D210336D5AAF}" type="presOf" srcId="{E8660638-F0E4-4BD7-91A4-2E193210FF3F}" destId="{A0E4A6A4-8693-44DB-8A06-61BAD080EBF1}" srcOrd="0" destOrd="0" presId="urn:microsoft.com/office/officeart/2005/8/layout/hierarchy3"/>
    <dgm:cxn modelId="{BCACF57B-05E2-4E97-8FE2-44BD1FCE4C8E}" srcId="{B207B92D-0B26-4492-AC19-21F3A52E0C49}" destId="{B8B4D4E4-BE08-4A0C-A16F-A960FD202E03}" srcOrd="0" destOrd="0" parTransId="{8C345BB3-2936-457B-BC40-6D4CF6C95554}" sibTransId="{0C33721F-648B-4C0D-8781-23CF8B56065D}"/>
    <dgm:cxn modelId="{8E7A6696-7EFD-4990-8157-D4C8C3A9C1AB}" type="presOf" srcId="{F1523930-71D4-4B95-AFE7-F2EE9147BE6B}" destId="{2C602274-1424-4C60-9E23-D84E718738AB}" srcOrd="0" destOrd="0" presId="urn:microsoft.com/office/officeart/2005/8/layout/hierarchy3"/>
    <dgm:cxn modelId="{30F972B8-2DBC-4FD6-9898-E5FA8C22E745}" srcId="{B207B92D-0B26-4492-AC19-21F3A52E0C49}" destId="{F1523930-71D4-4B95-AFE7-F2EE9147BE6B}" srcOrd="1" destOrd="0" parTransId="{89ED49A3-A73C-4ECA-A84B-0A4A6141FF40}" sibTransId="{34D86BEC-840C-4CF3-9B5B-705B4911F9BE}"/>
    <dgm:cxn modelId="{573414C1-B889-4752-988C-4CE6F3D763B9}" type="presOf" srcId="{822C9FDC-B8E4-4139-B625-433A3F26C08B}" destId="{D3B4AC60-D521-4C69-AF4A-3CB4CE8361A6}" srcOrd="0" destOrd="0" presId="urn:microsoft.com/office/officeart/2005/8/layout/hierarchy3"/>
    <dgm:cxn modelId="{A9BF3E75-F3A4-415B-A3D1-E06C55C1713E}" type="presOf" srcId="{CB1D6362-D5A3-4524-8B04-47AFA74DD07B}" destId="{9720A130-4475-4AC0-8AA4-C2A17630A129}" srcOrd="0" destOrd="0" presId="urn:microsoft.com/office/officeart/2005/8/layout/hierarchy3"/>
    <dgm:cxn modelId="{3DABB21A-8015-45C8-82C7-940304A7C4DE}" type="presOf" srcId="{107B5235-3110-482D-91DC-3A29819109A6}" destId="{29595A90-11CD-44A5-A29C-7C9D639A1D6C}" srcOrd="0" destOrd="0" presId="urn:microsoft.com/office/officeart/2005/8/layout/hierarchy3"/>
    <dgm:cxn modelId="{A0ECD96C-9355-47E6-B735-D97DACDEF1D4}" type="presOf" srcId="{E07AA5F1-2312-49FD-933F-0D549261609D}" destId="{9A6620C6-DAB4-4BE3-8EFC-08EA911DFA72}" srcOrd="0" destOrd="0" presId="urn:microsoft.com/office/officeart/2005/8/layout/hierarchy3"/>
    <dgm:cxn modelId="{5E5B0465-99FC-47E4-BBFD-7C3EFD67DF3D}" type="presOf" srcId="{5957CF20-CD45-46AC-A009-6B855991EC21}" destId="{3E43450C-F70D-4CA8-9C22-2C21DF9822E6}" srcOrd="0" destOrd="0" presId="urn:microsoft.com/office/officeart/2005/8/layout/hierarchy3"/>
    <dgm:cxn modelId="{0A817A74-CDF9-4D4A-A9C1-A38ABD57B48B}" type="presOf" srcId="{712209ED-03C3-4C4F-A3E3-56855846A990}" destId="{B817901B-7B27-40A7-B502-EE257190E6D4}" srcOrd="0" destOrd="0" presId="urn:microsoft.com/office/officeart/2005/8/layout/hierarchy3"/>
    <dgm:cxn modelId="{7D97CAE4-A31A-4A1D-9D3A-113174999BBE}" type="presOf" srcId="{D5223CB1-35D2-4A08-B89F-7BDD718480D5}" destId="{25DDD95E-8F44-431D-9CC3-A259D846C1F0}" srcOrd="0" destOrd="0" presId="urn:microsoft.com/office/officeart/2005/8/layout/hierarchy3"/>
    <dgm:cxn modelId="{34213355-B36D-45EC-92D6-201CD401B356}" type="presOf" srcId="{E3245D94-1D1A-406D-B85B-F05B6A5D6771}" destId="{955A41E4-83C8-4754-B34A-8F4D52BBD89F}" srcOrd="0" destOrd="0" presId="urn:microsoft.com/office/officeart/2005/8/layout/hierarchy3"/>
    <dgm:cxn modelId="{16E8C410-90EC-4E19-94BE-8C68D904347F}" type="presOf" srcId="{B345F8E3-CE16-4F08-B3AF-0F09DDCA57E5}" destId="{FDA578DB-7AFF-4A78-9904-A24872F9DDD8}" srcOrd="1" destOrd="0" presId="urn:microsoft.com/office/officeart/2005/8/layout/hierarchy3"/>
    <dgm:cxn modelId="{84A1B40A-A32F-4141-B0C4-841ADBBA389E}" type="presOf" srcId="{FB8A4800-EC18-4C59-9A51-A3A6941E1D88}" destId="{F2C4E710-644C-4DC9-A503-997C4434A138}" srcOrd="0" destOrd="0" presId="urn:microsoft.com/office/officeart/2005/8/layout/hierarchy3"/>
    <dgm:cxn modelId="{4BE7FDF7-1684-498D-BB7F-D3C06071E5FB}" type="presOf" srcId="{91FF79DE-12A9-4862-B087-34E379BB75B9}" destId="{6EE84E9C-2776-4B5B-9ED5-04AFDB826BBD}" srcOrd="0" destOrd="0" presId="urn:microsoft.com/office/officeart/2005/8/layout/hierarchy3"/>
    <dgm:cxn modelId="{C440F56B-8BE8-4CBE-8B77-576B0257147F}" type="presOf" srcId="{20C92405-978A-4B10-B7BA-48A46E970A4B}" destId="{713A3B54-DEC9-405C-89AD-C73B403A675F}" srcOrd="0" destOrd="0" presId="urn:microsoft.com/office/officeart/2005/8/layout/hierarchy3"/>
    <dgm:cxn modelId="{7C6A5493-40F4-4D6B-B8E4-758D64326047}" type="presOf" srcId="{1116D8EE-DF53-4FA8-A725-0275FA562373}" destId="{4F21427F-EB9E-4E76-9254-7D0CF415F598}" srcOrd="1" destOrd="0" presId="urn:microsoft.com/office/officeart/2005/8/layout/hierarchy3"/>
    <dgm:cxn modelId="{B0930083-434B-4C33-9CCA-2B0079EFC340}" type="presOf" srcId="{B8B4D4E4-BE08-4A0C-A16F-A960FD202E03}" destId="{080E8CFA-6420-475D-8E23-A4321E00435D}" srcOrd="0" destOrd="0" presId="urn:microsoft.com/office/officeart/2005/8/layout/hierarchy3"/>
    <dgm:cxn modelId="{4AA6A6C7-FB56-4909-B390-CE122D34550D}" srcId="{CB1D6362-D5A3-4524-8B04-47AFA74DD07B}" destId="{91FF79DE-12A9-4862-B087-34E379BB75B9}" srcOrd="1" destOrd="0" parTransId="{BD8486C3-D4C1-4158-90F5-4981DFB70558}" sibTransId="{68513BC8-3D66-43EC-BC17-747C02157285}"/>
    <dgm:cxn modelId="{3753F7FC-80E5-4B27-969A-CFBDF32AA466}" srcId="{E07AA5F1-2312-49FD-933F-0D549261609D}" destId="{B207B92D-0B26-4492-AC19-21F3A52E0C49}" srcOrd="3" destOrd="0" parTransId="{60948A1E-E504-4EF1-AF43-8B3151F29711}" sibTransId="{C10A23E3-A325-4FE5-B436-43559DAB0691}"/>
    <dgm:cxn modelId="{AC927B18-23C2-4D0C-8354-71CC29A0C013}" type="presOf" srcId="{7681CDC7-9069-4BE0-ABEF-46AC0DCEB70E}" destId="{94B71D43-06FB-40F7-9F04-5DA81162BA90}" srcOrd="0" destOrd="0" presId="urn:microsoft.com/office/officeart/2005/8/layout/hierarchy3"/>
    <dgm:cxn modelId="{390BB088-1DB3-431E-8554-A5F17F07FB8E}" type="presOf" srcId="{BD8486C3-D4C1-4158-90F5-4981DFB70558}" destId="{E2109E4E-807E-4C37-A081-0BD1B58CF26E}" srcOrd="0" destOrd="0" presId="urn:microsoft.com/office/officeart/2005/8/layout/hierarchy3"/>
    <dgm:cxn modelId="{BA404FA8-9CBA-42B7-9779-DDFCC91FA724}" type="presOf" srcId="{47FED416-7B37-4001-BC59-9470F946CB1B}" destId="{436FD8FA-2C2D-41D1-A072-C3425E3FCDDA}" srcOrd="0" destOrd="0" presId="urn:microsoft.com/office/officeart/2005/8/layout/hierarchy3"/>
    <dgm:cxn modelId="{88663609-D250-491F-BC2D-67381F05A2E4}" type="presOf" srcId="{1705219F-9172-4068-92C4-3DBEDFB3A6AD}" destId="{1ADAFA2A-84CC-47EE-BFCF-6CAFBCDCCFF4}" srcOrd="0" destOrd="0" presId="urn:microsoft.com/office/officeart/2005/8/layout/hierarchy3"/>
    <dgm:cxn modelId="{F7A1E4C0-FBFA-4D29-8544-657908FA478C}" type="presOf" srcId="{B207B92D-0B26-4492-AC19-21F3A52E0C49}" destId="{D389BF6B-644D-449F-AC99-88C4CB17711E}" srcOrd="1" destOrd="0" presId="urn:microsoft.com/office/officeart/2005/8/layout/hierarchy3"/>
    <dgm:cxn modelId="{AE661B49-0974-4D41-9620-E41900BA6E0E}" type="presOf" srcId="{89F7433F-30FD-4F80-BB7D-68ED197922A7}" destId="{1316E604-677F-4D27-955A-E498D5964142}" srcOrd="0" destOrd="0" presId="urn:microsoft.com/office/officeart/2005/8/layout/hierarchy3"/>
    <dgm:cxn modelId="{75E6B897-CE20-4285-862E-031776630B20}" srcId="{B345F8E3-CE16-4F08-B3AF-0F09DDCA57E5}" destId="{89F7433F-30FD-4F80-BB7D-68ED197922A7}" srcOrd="0" destOrd="0" parTransId="{47FED416-7B37-4001-BC59-9470F946CB1B}" sibTransId="{E4D9974D-A1C1-4A36-8786-81BDF3FEB084}"/>
    <dgm:cxn modelId="{707F14D2-4EC7-4AE2-B6D2-666C404A12B8}" type="presOf" srcId="{8C345BB3-2936-457B-BC40-6D4CF6C95554}" destId="{DB715F2F-1A2B-4484-AF47-41802AAAA1BA}" srcOrd="0" destOrd="0" presId="urn:microsoft.com/office/officeart/2005/8/layout/hierarchy3"/>
    <dgm:cxn modelId="{D7BAAD53-5541-4789-BF7B-F24E8AA4171F}" type="presOf" srcId="{CB1D6362-D5A3-4524-8B04-47AFA74DD07B}" destId="{69FDFE70-0443-418B-96FF-C7BE244D68AA}" srcOrd="1" destOrd="0" presId="urn:microsoft.com/office/officeart/2005/8/layout/hierarchy3"/>
    <dgm:cxn modelId="{F57C8454-63A9-4EE5-B09C-ECC47AF4FB11}" type="presOf" srcId="{89ED49A3-A73C-4ECA-A84B-0A4A6141FF40}" destId="{9BD45923-1054-4019-9E20-4E8786AB07CD}" srcOrd="0" destOrd="0" presId="urn:microsoft.com/office/officeart/2005/8/layout/hierarchy3"/>
    <dgm:cxn modelId="{BAA7FD89-263E-4E6A-A81F-851512BE876A}" srcId="{B345F8E3-CE16-4F08-B3AF-0F09DDCA57E5}" destId="{E8660638-F0E4-4BD7-91A4-2E193210FF3F}" srcOrd="1" destOrd="0" parTransId="{94A77D90-700B-4403-AE54-60C4895C8B2C}" sibTransId="{92FA3AD0-F23D-4C70-9BDF-0F7BE373174A}"/>
    <dgm:cxn modelId="{AD1D23F4-C21F-4BE1-816D-F0C92E685CCA}" srcId="{E07AA5F1-2312-49FD-933F-0D549261609D}" destId="{CB1D6362-D5A3-4524-8B04-47AFA74DD07B}" srcOrd="2" destOrd="0" parTransId="{95F03AD6-1E89-4952-94E1-2FC30A3BB4EB}" sibTransId="{C167836E-23E5-4F53-94A8-1147D5644789}"/>
    <dgm:cxn modelId="{74219079-6C53-4EEA-9600-46999E3DBA38}" type="presOf" srcId="{F016D369-2ABA-4D55-9938-D15E865EE22D}" destId="{607D1C85-1617-4634-A3E9-B2A019294D16}" srcOrd="0" destOrd="0" presId="urn:microsoft.com/office/officeart/2005/8/layout/hierarchy3"/>
    <dgm:cxn modelId="{C0E8CD98-982A-49C4-9F62-394F89D0AD16}" srcId="{E07AA5F1-2312-49FD-933F-0D549261609D}" destId="{B345F8E3-CE16-4F08-B3AF-0F09DDCA57E5}" srcOrd="0" destOrd="0" parTransId="{3BC73039-740E-43E2-A842-9AFF86DA749F}" sibTransId="{92DE4194-4A1F-4130-B61D-885D03BF96F8}"/>
    <dgm:cxn modelId="{4A38AE1B-C37A-4AE9-86DE-FEA645051CD8}" type="presOf" srcId="{94A77D90-700B-4403-AE54-60C4895C8B2C}" destId="{8558AE2E-BC8A-498B-AE9A-B68852142B13}" srcOrd="0" destOrd="0" presId="urn:microsoft.com/office/officeart/2005/8/layout/hierarchy3"/>
    <dgm:cxn modelId="{91BDF06D-57D7-41EB-8FE7-58651C2C6D2A}" type="presOf" srcId="{1116D8EE-DF53-4FA8-A725-0275FA562373}" destId="{EA64F53E-0529-4198-A65E-9ABA81CEE33C}" srcOrd="0" destOrd="0" presId="urn:microsoft.com/office/officeart/2005/8/layout/hierarchy3"/>
    <dgm:cxn modelId="{FFB6D834-DCCD-4899-9098-7AC3123CA825}" srcId="{CB1D6362-D5A3-4524-8B04-47AFA74DD07B}" destId="{20C92405-978A-4B10-B7BA-48A46E970A4B}" srcOrd="3" destOrd="0" parTransId="{E3245D94-1D1A-406D-B85B-F05B6A5D6771}" sibTransId="{E44BECBA-88BE-48B1-AA90-27495EE254E7}"/>
    <dgm:cxn modelId="{C8C9A6E1-1E0A-4747-8720-8F23D67B46B3}" type="presOf" srcId="{B4152EE0-5109-42FE-B474-BA8770684A79}" destId="{865BF980-9E46-4A8D-A3EA-DBEC6C7F1AE9}" srcOrd="0" destOrd="0" presId="urn:microsoft.com/office/officeart/2005/8/layout/hierarchy3"/>
    <dgm:cxn modelId="{D6F67B37-B847-4849-8FCA-890C7CFC0FE0}" srcId="{1116D8EE-DF53-4FA8-A725-0275FA562373}" destId="{FB8A4800-EC18-4C59-9A51-A3A6941E1D88}" srcOrd="2" destOrd="0" parTransId="{7681CDC7-9069-4BE0-ABEF-46AC0DCEB70E}" sibTransId="{2B31E6E5-0D71-44D1-8C97-DBD15833CD47}"/>
    <dgm:cxn modelId="{04655754-55FE-44CF-B68C-7858292523C2}" type="presOf" srcId="{AC00FAF0-98CC-4796-A6C5-FBFECC60795F}" destId="{4888C589-21B1-4D06-8EBE-3ECD478AF3C7}" srcOrd="0" destOrd="0" presId="urn:microsoft.com/office/officeart/2005/8/layout/hierarchy3"/>
    <dgm:cxn modelId="{26612C46-0E8E-49E0-AFBE-B4B58FDD9F10}" srcId="{CB1D6362-D5A3-4524-8B04-47AFA74DD07B}" destId="{B4152EE0-5109-42FE-B474-BA8770684A79}" srcOrd="0" destOrd="0" parTransId="{D5223CB1-35D2-4A08-B89F-7BDD718480D5}" sibTransId="{6F7D36A2-6033-4E5C-9A55-25ABEDEECC54}"/>
    <dgm:cxn modelId="{FCA4E2F7-4BA4-4E5C-A377-6F4E8CE47071}" type="presOf" srcId="{7FDBF18B-A3B6-4A86-B6B0-2A8C2D1A61D9}" destId="{AC353E7A-7876-42A9-94E2-60658358BAAA}" srcOrd="0" destOrd="0" presId="urn:microsoft.com/office/officeart/2005/8/layout/hierarchy3"/>
    <dgm:cxn modelId="{E297CC6A-30DA-4DED-A2DC-A123E4C49FFC}" type="presOf" srcId="{DC2F3D5A-C087-4204-9BC9-E2C27DBD97CF}" destId="{6E66E45F-B19F-433C-AC83-3C5985743A54}" srcOrd="0" destOrd="0" presId="urn:microsoft.com/office/officeart/2005/8/layout/hierarchy3"/>
    <dgm:cxn modelId="{591B1F5A-ABAE-4B15-A49A-1B376237DC02}" srcId="{CB1D6362-D5A3-4524-8B04-47AFA74DD07B}" destId="{1705219F-9172-4068-92C4-3DBEDFB3A6AD}" srcOrd="2" destOrd="0" parTransId="{083E1367-7B45-4F73-883B-C2CCD0EB2D8A}" sibTransId="{C2C4AA5E-395C-4655-A57F-2EA348F61D95}"/>
    <dgm:cxn modelId="{12370EA2-FD91-43C0-B83F-1432933C55AE}" type="presOf" srcId="{1BB7F9E1-DE43-40D9-893F-2F97FF0348EA}" destId="{719F9A9C-9DE2-4960-B92B-7B3BF6346E21}" srcOrd="0" destOrd="0" presId="urn:microsoft.com/office/officeart/2005/8/layout/hierarchy3"/>
    <dgm:cxn modelId="{96F49464-CE44-4D81-90CC-AC3207E7EA72}" type="presOf" srcId="{083E1367-7B45-4F73-883B-C2CCD0EB2D8A}" destId="{EDFA14E3-6EB6-4A40-8A49-14DAF9545D16}" srcOrd="0" destOrd="0" presId="urn:microsoft.com/office/officeart/2005/8/layout/hierarchy3"/>
    <dgm:cxn modelId="{391E1D66-558E-437D-8BE2-E579E18FD4F1}" type="presOf" srcId="{B207B92D-0B26-4492-AC19-21F3A52E0C49}" destId="{D529DD99-593A-439F-8980-9DEF92680241}" srcOrd="0" destOrd="0" presId="urn:microsoft.com/office/officeart/2005/8/layout/hierarchy3"/>
    <dgm:cxn modelId="{26A01CF7-C956-4382-8805-DAEB88730949}" srcId="{1116D8EE-DF53-4FA8-A725-0275FA562373}" destId="{DC2F3D5A-C087-4204-9BC9-E2C27DBD97CF}" srcOrd="1" destOrd="0" parTransId="{822C9FDC-B8E4-4139-B625-433A3F26C08B}" sibTransId="{47E99A1E-7AE6-4B20-8DFD-6D47EE1DF7E5}"/>
    <dgm:cxn modelId="{1A2A96CC-F17B-4A4E-A48A-A1376EE8BE74}" type="presParOf" srcId="{9A6620C6-DAB4-4BE3-8EFC-08EA911DFA72}" destId="{0A20F9B3-30FC-40F1-88E7-0694308ACECF}" srcOrd="0" destOrd="0" presId="urn:microsoft.com/office/officeart/2005/8/layout/hierarchy3"/>
    <dgm:cxn modelId="{1FA6E322-EC71-4358-83F7-6A77760574D4}" type="presParOf" srcId="{0A20F9B3-30FC-40F1-88E7-0694308ACECF}" destId="{A144E30C-A461-4206-9AC9-363F715C6A7F}" srcOrd="0" destOrd="0" presId="urn:microsoft.com/office/officeart/2005/8/layout/hierarchy3"/>
    <dgm:cxn modelId="{8A325AEB-8CDD-4C35-907B-FB37C5104C0F}" type="presParOf" srcId="{A144E30C-A461-4206-9AC9-363F715C6A7F}" destId="{40D4DEDD-3C91-484D-9678-51ECA749B44F}" srcOrd="0" destOrd="0" presId="urn:microsoft.com/office/officeart/2005/8/layout/hierarchy3"/>
    <dgm:cxn modelId="{F47A7292-58DF-4DF9-8BA4-D675EF3E662C}" type="presParOf" srcId="{A144E30C-A461-4206-9AC9-363F715C6A7F}" destId="{FDA578DB-7AFF-4A78-9904-A24872F9DDD8}" srcOrd="1" destOrd="0" presId="urn:microsoft.com/office/officeart/2005/8/layout/hierarchy3"/>
    <dgm:cxn modelId="{FCB53097-C90A-49C6-AA46-BCCC9905F958}" type="presParOf" srcId="{0A20F9B3-30FC-40F1-88E7-0694308ACECF}" destId="{D62D7069-B9A1-4CB8-96FD-FCE1E8041FFD}" srcOrd="1" destOrd="0" presId="urn:microsoft.com/office/officeart/2005/8/layout/hierarchy3"/>
    <dgm:cxn modelId="{8E56ADC2-0CCF-42D6-8476-CC472F7CAB44}" type="presParOf" srcId="{D62D7069-B9A1-4CB8-96FD-FCE1E8041FFD}" destId="{436FD8FA-2C2D-41D1-A072-C3425E3FCDDA}" srcOrd="0" destOrd="0" presId="urn:microsoft.com/office/officeart/2005/8/layout/hierarchy3"/>
    <dgm:cxn modelId="{ABDDACBE-A514-413F-8FB6-6CD3B4B08D8B}" type="presParOf" srcId="{D62D7069-B9A1-4CB8-96FD-FCE1E8041FFD}" destId="{1316E604-677F-4D27-955A-E498D5964142}" srcOrd="1" destOrd="0" presId="urn:microsoft.com/office/officeart/2005/8/layout/hierarchy3"/>
    <dgm:cxn modelId="{3A8E88C5-BDAF-47A3-A4AD-226A58CB4C0E}" type="presParOf" srcId="{D62D7069-B9A1-4CB8-96FD-FCE1E8041FFD}" destId="{8558AE2E-BC8A-498B-AE9A-B68852142B13}" srcOrd="2" destOrd="0" presId="urn:microsoft.com/office/officeart/2005/8/layout/hierarchy3"/>
    <dgm:cxn modelId="{BD746F1C-B14B-42F4-8AEF-9C3DF81BD166}" type="presParOf" srcId="{D62D7069-B9A1-4CB8-96FD-FCE1E8041FFD}" destId="{A0E4A6A4-8693-44DB-8A06-61BAD080EBF1}" srcOrd="3" destOrd="0" presId="urn:microsoft.com/office/officeart/2005/8/layout/hierarchy3"/>
    <dgm:cxn modelId="{BD7FFAD0-8774-4E00-8F14-A284F42918F1}" type="presParOf" srcId="{D62D7069-B9A1-4CB8-96FD-FCE1E8041FFD}" destId="{B817901B-7B27-40A7-B502-EE257190E6D4}" srcOrd="4" destOrd="0" presId="urn:microsoft.com/office/officeart/2005/8/layout/hierarchy3"/>
    <dgm:cxn modelId="{7460DB4F-C2A8-41E6-99FE-68C7A0D59A61}" type="presParOf" srcId="{D62D7069-B9A1-4CB8-96FD-FCE1E8041FFD}" destId="{4888C589-21B1-4D06-8EBE-3ECD478AF3C7}" srcOrd="5" destOrd="0" presId="urn:microsoft.com/office/officeart/2005/8/layout/hierarchy3"/>
    <dgm:cxn modelId="{91B34968-3E29-414B-81AD-B9CBDC9A732F}" type="presParOf" srcId="{9A6620C6-DAB4-4BE3-8EFC-08EA911DFA72}" destId="{CBDFCE96-0E81-4148-AD57-F9EA354B10C2}" srcOrd="1" destOrd="0" presId="urn:microsoft.com/office/officeart/2005/8/layout/hierarchy3"/>
    <dgm:cxn modelId="{102E7E4D-603C-4796-8520-060E9AB3E6ED}" type="presParOf" srcId="{CBDFCE96-0E81-4148-AD57-F9EA354B10C2}" destId="{3507A079-FFDB-4A6C-8FE8-C41CA93970BA}" srcOrd="0" destOrd="0" presId="urn:microsoft.com/office/officeart/2005/8/layout/hierarchy3"/>
    <dgm:cxn modelId="{EE7E2B08-1E17-4329-B193-F9A082B5A66E}" type="presParOf" srcId="{3507A079-FFDB-4A6C-8FE8-C41CA93970BA}" destId="{EA64F53E-0529-4198-A65E-9ABA81CEE33C}" srcOrd="0" destOrd="0" presId="urn:microsoft.com/office/officeart/2005/8/layout/hierarchy3"/>
    <dgm:cxn modelId="{2E78F8FB-A9FD-4FB4-939A-FA58F4E2617E}" type="presParOf" srcId="{3507A079-FFDB-4A6C-8FE8-C41CA93970BA}" destId="{4F21427F-EB9E-4E76-9254-7D0CF415F598}" srcOrd="1" destOrd="0" presId="urn:microsoft.com/office/officeart/2005/8/layout/hierarchy3"/>
    <dgm:cxn modelId="{D8F2B7F9-4D60-4036-87F7-0DEB7420E304}" type="presParOf" srcId="{CBDFCE96-0E81-4148-AD57-F9EA354B10C2}" destId="{51C75DDE-F0A9-4884-82C9-9DA3D3DB69C9}" srcOrd="1" destOrd="0" presId="urn:microsoft.com/office/officeart/2005/8/layout/hierarchy3"/>
    <dgm:cxn modelId="{D47CFB1E-D9D9-4D9A-A265-A912574BF05D}" type="presParOf" srcId="{51C75DDE-F0A9-4884-82C9-9DA3D3DB69C9}" destId="{29595A90-11CD-44A5-A29C-7C9D639A1D6C}" srcOrd="0" destOrd="0" presId="urn:microsoft.com/office/officeart/2005/8/layout/hierarchy3"/>
    <dgm:cxn modelId="{AA6F719E-3A9F-4C25-A403-69935A36C551}" type="presParOf" srcId="{51C75DDE-F0A9-4884-82C9-9DA3D3DB69C9}" destId="{AC353E7A-7876-42A9-94E2-60658358BAAA}" srcOrd="1" destOrd="0" presId="urn:microsoft.com/office/officeart/2005/8/layout/hierarchy3"/>
    <dgm:cxn modelId="{0A21C325-69E1-44BB-991F-AEAC382D3C5E}" type="presParOf" srcId="{51C75DDE-F0A9-4884-82C9-9DA3D3DB69C9}" destId="{D3B4AC60-D521-4C69-AF4A-3CB4CE8361A6}" srcOrd="2" destOrd="0" presId="urn:microsoft.com/office/officeart/2005/8/layout/hierarchy3"/>
    <dgm:cxn modelId="{8CCEDE88-8F20-4DD4-8BC4-BEF64F4F81A7}" type="presParOf" srcId="{51C75DDE-F0A9-4884-82C9-9DA3D3DB69C9}" destId="{6E66E45F-B19F-433C-AC83-3C5985743A54}" srcOrd="3" destOrd="0" presId="urn:microsoft.com/office/officeart/2005/8/layout/hierarchy3"/>
    <dgm:cxn modelId="{EF992AE1-AFCD-4E84-875B-18474A0D9D1B}" type="presParOf" srcId="{51C75DDE-F0A9-4884-82C9-9DA3D3DB69C9}" destId="{94B71D43-06FB-40F7-9F04-5DA81162BA90}" srcOrd="4" destOrd="0" presId="urn:microsoft.com/office/officeart/2005/8/layout/hierarchy3"/>
    <dgm:cxn modelId="{4B35FFD7-1D16-4614-B379-7FAA3F9E02EE}" type="presParOf" srcId="{51C75DDE-F0A9-4884-82C9-9DA3D3DB69C9}" destId="{F2C4E710-644C-4DC9-A503-997C4434A138}" srcOrd="5" destOrd="0" presId="urn:microsoft.com/office/officeart/2005/8/layout/hierarchy3"/>
    <dgm:cxn modelId="{46AACFF9-73F8-42C8-95BD-16EFBB5F6B0D}" type="presParOf" srcId="{9A6620C6-DAB4-4BE3-8EFC-08EA911DFA72}" destId="{9B8C06E2-E82B-4934-8032-390248BE7678}" srcOrd="2" destOrd="0" presId="urn:microsoft.com/office/officeart/2005/8/layout/hierarchy3"/>
    <dgm:cxn modelId="{85593D35-B218-4525-B991-08E316E30AF0}" type="presParOf" srcId="{9B8C06E2-E82B-4934-8032-390248BE7678}" destId="{918C3982-7358-4FDD-9CEF-A2C47B0ED76A}" srcOrd="0" destOrd="0" presId="urn:microsoft.com/office/officeart/2005/8/layout/hierarchy3"/>
    <dgm:cxn modelId="{B41BAE12-7F8B-44E6-97FD-5F53B4DCBBA5}" type="presParOf" srcId="{918C3982-7358-4FDD-9CEF-A2C47B0ED76A}" destId="{9720A130-4475-4AC0-8AA4-C2A17630A129}" srcOrd="0" destOrd="0" presId="urn:microsoft.com/office/officeart/2005/8/layout/hierarchy3"/>
    <dgm:cxn modelId="{3B3B0244-FC92-43D0-B3B9-578C894290E6}" type="presParOf" srcId="{918C3982-7358-4FDD-9CEF-A2C47B0ED76A}" destId="{69FDFE70-0443-418B-96FF-C7BE244D68AA}" srcOrd="1" destOrd="0" presId="urn:microsoft.com/office/officeart/2005/8/layout/hierarchy3"/>
    <dgm:cxn modelId="{15562401-9046-478B-B9C9-668240586400}" type="presParOf" srcId="{9B8C06E2-E82B-4934-8032-390248BE7678}" destId="{B887F548-6455-4EAD-BB17-820F0848A6CC}" srcOrd="1" destOrd="0" presId="urn:microsoft.com/office/officeart/2005/8/layout/hierarchy3"/>
    <dgm:cxn modelId="{797E9BC4-9262-4A96-913F-AF180CE7EDF5}" type="presParOf" srcId="{B887F548-6455-4EAD-BB17-820F0848A6CC}" destId="{25DDD95E-8F44-431D-9CC3-A259D846C1F0}" srcOrd="0" destOrd="0" presId="urn:microsoft.com/office/officeart/2005/8/layout/hierarchy3"/>
    <dgm:cxn modelId="{ACDF8AA5-38A3-4D57-92D3-9A433EE2E0A7}" type="presParOf" srcId="{B887F548-6455-4EAD-BB17-820F0848A6CC}" destId="{865BF980-9E46-4A8D-A3EA-DBEC6C7F1AE9}" srcOrd="1" destOrd="0" presId="urn:microsoft.com/office/officeart/2005/8/layout/hierarchy3"/>
    <dgm:cxn modelId="{7B8A4B1F-DB02-458B-96BB-0D19CE8B457C}" type="presParOf" srcId="{B887F548-6455-4EAD-BB17-820F0848A6CC}" destId="{E2109E4E-807E-4C37-A081-0BD1B58CF26E}" srcOrd="2" destOrd="0" presId="urn:microsoft.com/office/officeart/2005/8/layout/hierarchy3"/>
    <dgm:cxn modelId="{3B5C2E02-C89A-4BF0-99A5-DECE45B3EE0F}" type="presParOf" srcId="{B887F548-6455-4EAD-BB17-820F0848A6CC}" destId="{6EE84E9C-2776-4B5B-9ED5-04AFDB826BBD}" srcOrd="3" destOrd="0" presId="urn:microsoft.com/office/officeart/2005/8/layout/hierarchy3"/>
    <dgm:cxn modelId="{9AF72339-C659-4EA3-801E-09CA955958A4}" type="presParOf" srcId="{B887F548-6455-4EAD-BB17-820F0848A6CC}" destId="{EDFA14E3-6EB6-4A40-8A49-14DAF9545D16}" srcOrd="4" destOrd="0" presId="urn:microsoft.com/office/officeart/2005/8/layout/hierarchy3"/>
    <dgm:cxn modelId="{CD7104D8-B491-4FDF-BD99-6BD02E889966}" type="presParOf" srcId="{B887F548-6455-4EAD-BB17-820F0848A6CC}" destId="{1ADAFA2A-84CC-47EE-BFCF-6CAFBCDCCFF4}" srcOrd="5" destOrd="0" presId="urn:microsoft.com/office/officeart/2005/8/layout/hierarchy3"/>
    <dgm:cxn modelId="{D5C65B15-D0F0-4B29-9583-347B918D34AF}" type="presParOf" srcId="{B887F548-6455-4EAD-BB17-820F0848A6CC}" destId="{955A41E4-83C8-4754-B34A-8F4D52BBD89F}" srcOrd="6" destOrd="0" presId="urn:microsoft.com/office/officeart/2005/8/layout/hierarchy3"/>
    <dgm:cxn modelId="{AB849A79-068A-4877-98C1-941448D8DC38}" type="presParOf" srcId="{B887F548-6455-4EAD-BB17-820F0848A6CC}" destId="{713A3B54-DEC9-405C-89AD-C73B403A675F}" srcOrd="7" destOrd="0" presId="urn:microsoft.com/office/officeart/2005/8/layout/hierarchy3"/>
    <dgm:cxn modelId="{8DD79482-5DCB-4D57-BFB9-FB0E3736D587}" type="presParOf" srcId="{9A6620C6-DAB4-4BE3-8EFC-08EA911DFA72}" destId="{B4AC6A8A-4313-4E9E-830C-43AA09B6FCC2}" srcOrd="3" destOrd="0" presId="urn:microsoft.com/office/officeart/2005/8/layout/hierarchy3"/>
    <dgm:cxn modelId="{FF5F3787-6B72-45CD-B29D-39D005DA707B}" type="presParOf" srcId="{B4AC6A8A-4313-4E9E-830C-43AA09B6FCC2}" destId="{BD31D1C6-D7DB-4C46-8E73-C69888CC0805}" srcOrd="0" destOrd="0" presId="urn:microsoft.com/office/officeart/2005/8/layout/hierarchy3"/>
    <dgm:cxn modelId="{C8495233-6F47-4AF7-8842-4A5B485D1771}" type="presParOf" srcId="{BD31D1C6-D7DB-4C46-8E73-C69888CC0805}" destId="{D529DD99-593A-439F-8980-9DEF92680241}" srcOrd="0" destOrd="0" presId="urn:microsoft.com/office/officeart/2005/8/layout/hierarchy3"/>
    <dgm:cxn modelId="{00875324-BD39-41EA-917E-3C406C698240}" type="presParOf" srcId="{BD31D1C6-D7DB-4C46-8E73-C69888CC0805}" destId="{D389BF6B-644D-449F-AC99-88C4CB17711E}" srcOrd="1" destOrd="0" presId="urn:microsoft.com/office/officeart/2005/8/layout/hierarchy3"/>
    <dgm:cxn modelId="{3EDDFA47-A800-48BA-ABD8-6D8ABE32DBD8}" type="presParOf" srcId="{B4AC6A8A-4313-4E9E-830C-43AA09B6FCC2}" destId="{BDCC19F9-271D-4231-94BE-4D35A950C094}" srcOrd="1" destOrd="0" presId="urn:microsoft.com/office/officeart/2005/8/layout/hierarchy3"/>
    <dgm:cxn modelId="{41BA216E-FE64-4588-B6FD-6D30B9A3620C}" type="presParOf" srcId="{BDCC19F9-271D-4231-94BE-4D35A950C094}" destId="{DB715F2F-1A2B-4484-AF47-41802AAAA1BA}" srcOrd="0" destOrd="0" presId="urn:microsoft.com/office/officeart/2005/8/layout/hierarchy3"/>
    <dgm:cxn modelId="{D10FA9B2-A9F1-4E21-828A-764483B92F15}" type="presParOf" srcId="{BDCC19F9-271D-4231-94BE-4D35A950C094}" destId="{080E8CFA-6420-475D-8E23-A4321E00435D}" srcOrd="1" destOrd="0" presId="urn:microsoft.com/office/officeart/2005/8/layout/hierarchy3"/>
    <dgm:cxn modelId="{1FA4CDDB-1BFC-433F-B246-D1217F10EDB7}" type="presParOf" srcId="{BDCC19F9-271D-4231-94BE-4D35A950C094}" destId="{9BD45923-1054-4019-9E20-4E8786AB07CD}" srcOrd="2" destOrd="0" presId="urn:microsoft.com/office/officeart/2005/8/layout/hierarchy3"/>
    <dgm:cxn modelId="{AD7093D9-C7F4-4458-A19A-F5A2C7F72F1B}" type="presParOf" srcId="{BDCC19F9-271D-4231-94BE-4D35A950C094}" destId="{2C602274-1424-4C60-9E23-D84E718738AB}" srcOrd="3" destOrd="0" presId="urn:microsoft.com/office/officeart/2005/8/layout/hierarchy3"/>
    <dgm:cxn modelId="{C0D7CF67-A764-4769-AE32-E0EAAE061294}" type="presParOf" srcId="{BDCC19F9-271D-4231-94BE-4D35A950C094}" destId="{51925349-8B0B-4499-9711-B823EC9932D9}" srcOrd="4" destOrd="0" presId="urn:microsoft.com/office/officeart/2005/8/layout/hierarchy3"/>
    <dgm:cxn modelId="{D9FEDC05-D073-40C8-9AEA-C736ED09516D}" type="presParOf" srcId="{BDCC19F9-271D-4231-94BE-4D35A950C094}" destId="{607D1C85-1617-4634-A3E9-B2A019294D16}" srcOrd="5" destOrd="0" presId="urn:microsoft.com/office/officeart/2005/8/layout/hierarchy3"/>
    <dgm:cxn modelId="{3D980CA9-2213-4024-B21B-3447B6F68B21}" type="presParOf" srcId="{BDCC19F9-271D-4231-94BE-4D35A950C094}" destId="{3E43450C-F70D-4CA8-9C22-2C21DF9822E6}" srcOrd="6" destOrd="0" presId="urn:microsoft.com/office/officeart/2005/8/layout/hierarchy3"/>
    <dgm:cxn modelId="{82C0CC3F-8FD3-4C3D-9367-61E8B3FD1BA5}" type="presParOf" srcId="{BDCC19F9-271D-4231-94BE-4D35A950C094}" destId="{719F9A9C-9DE2-4960-B92B-7B3BF6346E21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0D4DEDD-3C91-484D-9678-51ECA749B44F}">
      <dsp:nvSpPr>
        <dsp:cNvPr id="0" name=""/>
        <dsp:cNvSpPr/>
      </dsp:nvSpPr>
      <dsp:spPr>
        <a:xfrm>
          <a:off x="411009" y="31291"/>
          <a:ext cx="1826120" cy="91306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FFFFFF"/>
              </a:solidFill>
              <a:latin typeface="Calibri" pitchFamily="34" charset="0"/>
              <a:cs typeface="Calibri" pitchFamily="34" charset="0"/>
            </a:rPr>
            <a:t>UHC-Datix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FFFFFF"/>
              </a:solidFill>
              <a:latin typeface="Calibri" pitchFamily="34" charset="0"/>
              <a:cs typeface="Calibri" pitchFamily="34" charset="0"/>
            </a:rPr>
            <a:t>PSN</a:t>
          </a:r>
          <a:r>
            <a:rPr lang="en-US" sz="2000" b="1" kern="1200" baseline="30000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rPr>
            <a:t>®</a:t>
          </a:r>
          <a:r>
            <a:rPr lang="en-US" sz="2000" b="1" kern="1200" dirty="0" smtClean="0">
              <a:solidFill>
                <a:srgbClr val="FFFFFF"/>
              </a:solidFill>
              <a:latin typeface="Calibri" pitchFamily="34" charset="0"/>
              <a:cs typeface="Calibri" pitchFamily="34" charset="0"/>
            </a:rPr>
            <a:t>  Suite</a:t>
          </a:r>
          <a:endParaRPr lang="en-US" sz="2000" b="1" kern="1200" dirty="0">
            <a:solidFill>
              <a:srgbClr val="FFFFFF"/>
            </a:solidFill>
            <a:latin typeface="Calibri" pitchFamily="34" charset="0"/>
            <a:cs typeface="Calibri" pitchFamily="34" charset="0"/>
          </a:endParaRPr>
        </a:p>
      </dsp:txBody>
      <dsp:txXfrm>
        <a:off x="411009" y="31291"/>
        <a:ext cx="1826120" cy="913060"/>
      </dsp:txXfrm>
    </dsp:sp>
    <dsp:sp modelId="{436FD8FA-2C2D-41D1-A072-C3425E3FCDDA}">
      <dsp:nvSpPr>
        <dsp:cNvPr id="0" name=""/>
        <dsp:cNvSpPr/>
      </dsp:nvSpPr>
      <dsp:spPr>
        <a:xfrm>
          <a:off x="593621" y="944352"/>
          <a:ext cx="168072" cy="6393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9334"/>
              </a:lnTo>
              <a:lnTo>
                <a:pt x="168072" y="639334"/>
              </a:lnTo>
            </a:path>
          </a:pathLst>
        </a:custGeom>
        <a:noFill/>
        <a:ln w="25400" cap="flat" cmpd="sng" algn="ctr">
          <a:solidFill>
            <a:schemeClr val="bg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16E604-677F-4D27-955A-E498D5964142}">
      <dsp:nvSpPr>
        <dsp:cNvPr id="0" name=""/>
        <dsp:cNvSpPr/>
      </dsp:nvSpPr>
      <dsp:spPr>
        <a:xfrm>
          <a:off x="761694" y="1127156"/>
          <a:ext cx="1460896" cy="913060"/>
        </a:xfrm>
        <a:prstGeom prst="roundRect">
          <a:avLst>
            <a:gd name="adj" fmla="val 10000"/>
          </a:avLst>
        </a:prstGeom>
        <a:solidFill>
          <a:srgbClr val="FFD03B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Calibri" pitchFamily="34" charset="0"/>
              <a:cs typeface="Calibri" pitchFamily="34" charset="0"/>
            </a:rPr>
            <a:t>PSN</a:t>
          </a:r>
          <a:r>
            <a:rPr lang="en-US" sz="1600" b="1" kern="1200" baseline="30000" dirty="0" smtClean="0">
              <a:latin typeface="Calibri" pitchFamily="34" charset="0"/>
              <a:cs typeface="Calibri" pitchFamily="34" charset="0"/>
            </a:rPr>
            <a:t>® </a:t>
          </a:r>
          <a:r>
            <a:rPr lang="en-US" sz="1600" b="1" kern="1200" dirty="0" smtClean="0">
              <a:latin typeface="Calibri" pitchFamily="34" charset="0"/>
              <a:cs typeface="Calibri" pitchFamily="34" charset="0"/>
            </a:rPr>
            <a:t>Incident Reporting Tool</a:t>
          </a:r>
          <a:endParaRPr lang="en-US" sz="1600" b="1" kern="1200" dirty="0">
            <a:latin typeface="Calibri" pitchFamily="34" charset="0"/>
            <a:cs typeface="Calibri" pitchFamily="34" charset="0"/>
          </a:endParaRPr>
        </a:p>
      </dsp:txBody>
      <dsp:txXfrm>
        <a:off x="761694" y="1127156"/>
        <a:ext cx="1460896" cy="913060"/>
      </dsp:txXfrm>
    </dsp:sp>
    <dsp:sp modelId="{8558AE2E-BC8A-498B-AE9A-B68852142B13}">
      <dsp:nvSpPr>
        <dsp:cNvPr id="0" name=""/>
        <dsp:cNvSpPr/>
      </dsp:nvSpPr>
      <dsp:spPr>
        <a:xfrm>
          <a:off x="593621" y="944352"/>
          <a:ext cx="151710" cy="16866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6660"/>
              </a:lnTo>
              <a:lnTo>
                <a:pt x="151710" y="1686660"/>
              </a:lnTo>
            </a:path>
          </a:pathLst>
        </a:custGeom>
        <a:noFill/>
        <a:ln w="25400" cap="flat" cmpd="sng" algn="ctr">
          <a:solidFill>
            <a:schemeClr val="bg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E4A6A4-8693-44DB-8A06-61BAD080EBF1}">
      <dsp:nvSpPr>
        <dsp:cNvPr id="0" name=""/>
        <dsp:cNvSpPr/>
      </dsp:nvSpPr>
      <dsp:spPr>
        <a:xfrm>
          <a:off x="745332" y="2174482"/>
          <a:ext cx="1460896" cy="913060"/>
        </a:xfrm>
        <a:prstGeom prst="roundRect">
          <a:avLst>
            <a:gd name="adj" fmla="val 10000"/>
          </a:avLst>
        </a:prstGeom>
        <a:solidFill>
          <a:srgbClr val="FFD03B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600" b="1" kern="1200" dirty="0" smtClean="0">
              <a:latin typeface="Calibri" pitchFamily="34" charset="0"/>
              <a:cs typeface="Calibri" pitchFamily="34" charset="0"/>
            </a:rPr>
            <a:t>Claims Management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600" b="1" kern="1200" dirty="0" smtClean="0">
              <a:latin typeface="Calibri" pitchFamily="34" charset="0"/>
              <a:cs typeface="Calibri" pitchFamily="34" charset="0"/>
            </a:rPr>
            <a:t>Module</a:t>
          </a:r>
          <a:endParaRPr lang="en-US" sz="1600" b="1" kern="1200" dirty="0">
            <a:latin typeface="Calibri" pitchFamily="34" charset="0"/>
            <a:cs typeface="Calibri" pitchFamily="34" charset="0"/>
          </a:endParaRPr>
        </a:p>
      </dsp:txBody>
      <dsp:txXfrm>
        <a:off x="745332" y="2174482"/>
        <a:ext cx="1460896" cy="913060"/>
      </dsp:txXfrm>
    </dsp:sp>
    <dsp:sp modelId="{B817901B-7B27-40A7-B502-EE257190E6D4}">
      <dsp:nvSpPr>
        <dsp:cNvPr id="0" name=""/>
        <dsp:cNvSpPr/>
      </dsp:nvSpPr>
      <dsp:spPr>
        <a:xfrm>
          <a:off x="593621" y="944352"/>
          <a:ext cx="151695" cy="27491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49151"/>
              </a:lnTo>
              <a:lnTo>
                <a:pt x="151695" y="2749151"/>
              </a:lnTo>
            </a:path>
          </a:pathLst>
        </a:custGeom>
        <a:noFill/>
        <a:ln w="25400" cap="flat" cmpd="sng" algn="ctr">
          <a:solidFill>
            <a:schemeClr val="bg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88C589-21B1-4D06-8EBE-3ECD478AF3C7}">
      <dsp:nvSpPr>
        <dsp:cNvPr id="0" name=""/>
        <dsp:cNvSpPr/>
      </dsp:nvSpPr>
      <dsp:spPr>
        <a:xfrm>
          <a:off x="745317" y="3236973"/>
          <a:ext cx="1460896" cy="913060"/>
        </a:xfrm>
        <a:prstGeom prst="roundRect">
          <a:avLst>
            <a:gd name="adj" fmla="val 10000"/>
          </a:avLst>
        </a:prstGeom>
        <a:solidFill>
          <a:srgbClr val="FFD03B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Calibri" pitchFamily="34" charset="0"/>
              <a:cs typeface="Calibri" pitchFamily="34" charset="0"/>
            </a:rPr>
            <a:t>Complaints Module</a:t>
          </a:r>
          <a:endParaRPr lang="en-US" sz="1600" b="1" kern="1200" dirty="0">
            <a:latin typeface="Calibri" pitchFamily="34" charset="0"/>
            <a:cs typeface="Calibri" pitchFamily="34" charset="0"/>
          </a:endParaRPr>
        </a:p>
      </dsp:txBody>
      <dsp:txXfrm>
        <a:off x="745317" y="3236973"/>
        <a:ext cx="1460896" cy="913060"/>
      </dsp:txXfrm>
    </dsp:sp>
    <dsp:sp modelId="{EA64F53E-0529-4198-A65E-9ABA81CEE33C}">
      <dsp:nvSpPr>
        <dsp:cNvPr id="0" name=""/>
        <dsp:cNvSpPr/>
      </dsp:nvSpPr>
      <dsp:spPr>
        <a:xfrm>
          <a:off x="2497900" y="26498"/>
          <a:ext cx="2001958" cy="91306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FFFFFF"/>
              </a:solidFill>
              <a:latin typeface="Calibri" pitchFamily="34" charset="0"/>
              <a:cs typeface="Calibri" pitchFamily="34" charset="0"/>
            </a:rPr>
            <a:t>Reports and Research</a:t>
          </a:r>
          <a:endParaRPr lang="en-US" sz="2000" b="1" kern="1200" dirty="0">
            <a:solidFill>
              <a:srgbClr val="FFFFFF"/>
            </a:solidFill>
            <a:latin typeface="Calibri" pitchFamily="34" charset="0"/>
            <a:cs typeface="Calibri" pitchFamily="34" charset="0"/>
          </a:endParaRPr>
        </a:p>
      </dsp:txBody>
      <dsp:txXfrm>
        <a:off x="2497900" y="26498"/>
        <a:ext cx="2001958" cy="913060"/>
      </dsp:txXfrm>
    </dsp:sp>
    <dsp:sp modelId="{29595A90-11CD-44A5-A29C-7C9D639A1D6C}">
      <dsp:nvSpPr>
        <dsp:cNvPr id="0" name=""/>
        <dsp:cNvSpPr/>
      </dsp:nvSpPr>
      <dsp:spPr>
        <a:xfrm>
          <a:off x="2698096" y="939558"/>
          <a:ext cx="169264" cy="7065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06580"/>
              </a:lnTo>
              <a:lnTo>
                <a:pt x="169264" y="706580"/>
              </a:lnTo>
            </a:path>
          </a:pathLst>
        </a:custGeom>
        <a:noFill/>
        <a:ln w="25400" cap="flat" cmpd="sng" algn="ctr">
          <a:solidFill>
            <a:schemeClr val="bg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353E7A-7876-42A9-94E2-60658358BAAA}">
      <dsp:nvSpPr>
        <dsp:cNvPr id="0" name=""/>
        <dsp:cNvSpPr/>
      </dsp:nvSpPr>
      <dsp:spPr>
        <a:xfrm>
          <a:off x="2867361" y="1142312"/>
          <a:ext cx="1668344" cy="1007653"/>
        </a:xfrm>
        <a:prstGeom prst="roundRect">
          <a:avLst>
            <a:gd name="adj" fmla="val 10000"/>
          </a:avLst>
        </a:prstGeom>
        <a:solidFill>
          <a:schemeClr val="bg2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Calibri" pitchFamily="34" charset="0"/>
              <a:cs typeface="Calibri" pitchFamily="34" charset="0"/>
            </a:rPr>
            <a:t>Managers have access to dashboard reports</a:t>
          </a:r>
          <a:endParaRPr lang="en-US" sz="1600" b="1" kern="1200" dirty="0">
            <a:latin typeface="Calibri" pitchFamily="34" charset="0"/>
            <a:cs typeface="Calibri" pitchFamily="34" charset="0"/>
          </a:endParaRPr>
        </a:p>
      </dsp:txBody>
      <dsp:txXfrm>
        <a:off x="2867361" y="1142312"/>
        <a:ext cx="1668344" cy="1007653"/>
      </dsp:txXfrm>
    </dsp:sp>
    <dsp:sp modelId="{D3B4AC60-D521-4C69-AF4A-3CB4CE8361A6}">
      <dsp:nvSpPr>
        <dsp:cNvPr id="0" name=""/>
        <dsp:cNvSpPr/>
      </dsp:nvSpPr>
      <dsp:spPr>
        <a:xfrm>
          <a:off x="2698096" y="939558"/>
          <a:ext cx="163246" cy="20444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44492"/>
              </a:lnTo>
              <a:lnTo>
                <a:pt x="163246" y="2044492"/>
              </a:lnTo>
            </a:path>
          </a:pathLst>
        </a:custGeom>
        <a:noFill/>
        <a:ln w="25400" cap="flat" cmpd="sng" algn="ctr">
          <a:solidFill>
            <a:schemeClr val="bg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66E45F-B19F-433C-AC83-3C5985743A54}">
      <dsp:nvSpPr>
        <dsp:cNvPr id="0" name=""/>
        <dsp:cNvSpPr/>
      </dsp:nvSpPr>
      <dsp:spPr>
        <a:xfrm>
          <a:off x="2861342" y="2360673"/>
          <a:ext cx="1703361" cy="1246756"/>
        </a:xfrm>
        <a:prstGeom prst="roundRect">
          <a:avLst>
            <a:gd name="adj" fmla="val 10000"/>
          </a:avLst>
        </a:prstGeom>
        <a:solidFill>
          <a:schemeClr val="bg2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Calibri" pitchFamily="34" charset="0"/>
              <a:cs typeface="Calibri" pitchFamily="34" charset="0"/>
            </a:rPr>
            <a:t>Rich source of data for research  with 2.2 million patient safety events</a:t>
          </a:r>
          <a:endParaRPr lang="en-US" sz="1600" b="1" kern="1200" dirty="0">
            <a:latin typeface="Calibri" pitchFamily="34" charset="0"/>
            <a:cs typeface="Calibri" pitchFamily="34" charset="0"/>
          </a:endParaRPr>
        </a:p>
      </dsp:txBody>
      <dsp:txXfrm>
        <a:off x="2861342" y="2360673"/>
        <a:ext cx="1703361" cy="1246756"/>
      </dsp:txXfrm>
    </dsp:sp>
    <dsp:sp modelId="{94B71D43-06FB-40F7-9F04-5DA81162BA90}">
      <dsp:nvSpPr>
        <dsp:cNvPr id="0" name=""/>
        <dsp:cNvSpPr/>
      </dsp:nvSpPr>
      <dsp:spPr>
        <a:xfrm>
          <a:off x="2698096" y="939558"/>
          <a:ext cx="150536" cy="34925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92570"/>
              </a:lnTo>
              <a:lnTo>
                <a:pt x="150536" y="3492570"/>
              </a:lnTo>
            </a:path>
          </a:pathLst>
        </a:custGeom>
        <a:noFill/>
        <a:ln w="25400" cap="flat" cmpd="sng" algn="ctr">
          <a:solidFill>
            <a:schemeClr val="bg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C4E710-644C-4DC9-A503-997C4434A138}">
      <dsp:nvSpPr>
        <dsp:cNvPr id="0" name=""/>
        <dsp:cNvSpPr/>
      </dsp:nvSpPr>
      <dsp:spPr>
        <a:xfrm>
          <a:off x="2848632" y="3790032"/>
          <a:ext cx="1683946" cy="1284192"/>
        </a:xfrm>
        <a:prstGeom prst="roundRect">
          <a:avLst>
            <a:gd name="adj" fmla="val 10000"/>
          </a:avLst>
        </a:prstGeom>
        <a:solidFill>
          <a:schemeClr val="bg2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Calibri" pitchFamily="34" charset="0"/>
              <a:cs typeface="Calibri" pitchFamily="34" charset="0"/>
            </a:rPr>
            <a:t>Aggregate Data Provides Comparisons  Among  Organizations</a:t>
          </a:r>
          <a:endParaRPr lang="en-US" sz="1600" b="1" kern="1200" dirty="0">
            <a:latin typeface="Calibri" pitchFamily="34" charset="0"/>
            <a:cs typeface="Calibri" pitchFamily="34" charset="0"/>
          </a:endParaRPr>
        </a:p>
      </dsp:txBody>
      <dsp:txXfrm>
        <a:off x="2848632" y="3790032"/>
        <a:ext cx="1683946" cy="1284192"/>
      </dsp:txXfrm>
    </dsp:sp>
    <dsp:sp modelId="{9720A130-4475-4AC0-8AA4-C2A17630A129}">
      <dsp:nvSpPr>
        <dsp:cNvPr id="0" name=""/>
        <dsp:cNvSpPr/>
      </dsp:nvSpPr>
      <dsp:spPr>
        <a:xfrm>
          <a:off x="4817786" y="47379"/>
          <a:ext cx="1940728" cy="91306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FFFFFF"/>
              </a:solidFill>
              <a:latin typeface="Calibri" pitchFamily="34" charset="0"/>
              <a:cs typeface="Calibri" pitchFamily="34" charset="0"/>
            </a:rPr>
            <a:t>UHC PI  Patient Safety Organization</a:t>
          </a:r>
          <a:endParaRPr lang="en-US" sz="2000" b="1" kern="1200" dirty="0">
            <a:solidFill>
              <a:srgbClr val="FFFFFF"/>
            </a:solidFill>
            <a:latin typeface="Calibri" pitchFamily="34" charset="0"/>
            <a:cs typeface="Calibri" pitchFamily="34" charset="0"/>
          </a:endParaRPr>
        </a:p>
      </dsp:txBody>
      <dsp:txXfrm>
        <a:off x="4817786" y="47379"/>
        <a:ext cx="1940728" cy="913060"/>
      </dsp:txXfrm>
    </dsp:sp>
    <dsp:sp modelId="{25DDD95E-8F44-431D-9CC3-A259D846C1F0}">
      <dsp:nvSpPr>
        <dsp:cNvPr id="0" name=""/>
        <dsp:cNvSpPr/>
      </dsp:nvSpPr>
      <dsp:spPr>
        <a:xfrm>
          <a:off x="5011859" y="960440"/>
          <a:ext cx="254455" cy="6887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8730"/>
              </a:lnTo>
              <a:lnTo>
                <a:pt x="254455" y="688730"/>
              </a:lnTo>
            </a:path>
          </a:pathLst>
        </a:custGeom>
        <a:noFill/>
        <a:ln w="25400" cap="flat" cmpd="sng" algn="ctr">
          <a:solidFill>
            <a:schemeClr val="bg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5BF980-9E46-4A8D-A3EA-DBEC6C7F1AE9}">
      <dsp:nvSpPr>
        <dsp:cNvPr id="0" name=""/>
        <dsp:cNvSpPr/>
      </dsp:nvSpPr>
      <dsp:spPr>
        <a:xfrm>
          <a:off x="5266314" y="1142312"/>
          <a:ext cx="1460896" cy="1013716"/>
        </a:xfrm>
        <a:prstGeom prst="roundRect">
          <a:avLst>
            <a:gd name="adj" fmla="val 10000"/>
          </a:avLst>
        </a:prstGeom>
        <a:solidFill>
          <a:schemeClr val="bg2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Calibri" pitchFamily="34" charset="0"/>
              <a:cs typeface="Calibri" pitchFamily="34" charset="0"/>
            </a:rPr>
            <a:t>PSN</a:t>
          </a:r>
          <a:r>
            <a:rPr lang="en-US" sz="1600" b="1" kern="1200" baseline="30000" dirty="0" smtClean="0">
              <a:latin typeface="Calibri" pitchFamily="34" charset="0"/>
              <a:cs typeface="Calibri" pitchFamily="34" charset="0"/>
            </a:rPr>
            <a:t>®</a:t>
          </a:r>
          <a:r>
            <a:rPr lang="en-US" sz="1600" b="1" kern="1200" dirty="0" smtClean="0">
              <a:latin typeface="Calibri" pitchFamily="34" charset="0"/>
              <a:cs typeface="Calibri" pitchFamily="34" charset="0"/>
            </a:rPr>
            <a:t> serves as the data collection tool for  UHC PI PSO </a:t>
          </a:r>
          <a:endParaRPr lang="en-US" sz="1600" b="1" kern="1200" dirty="0">
            <a:latin typeface="Calibri" pitchFamily="34" charset="0"/>
            <a:cs typeface="Calibri" pitchFamily="34" charset="0"/>
          </a:endParaRPr>
        </a:p>
      </dsp:txBody>
      <dsp:txXfrm>
        <a:off x="5266314" y="1142312"/>
        <a:ext cx="1460896" cy="1013716"/>
      </dsp:txXfrm>
    </dsp:sp>
    <dsp:sp modelId="{E2109E4E-807E-4C37-A081-0BD1B58CF26E}">
      <dsp:nvSpPr>
        <dsp:cNvPr id="0" name=""/>
        <dsp:cNvSpPr/>
      </dsp:nvSpPr>
      <dsp:spPr>
        <a:xfrm>
          <a:off x="5011859" y="960440"/>
          <a:ext cx="254455" cy="18003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00317"/>
              </a:lnTo>
              <a:lnTo>
                <a:pt x="254455" y="1800317"/>
              </a:lnTo>
            </a:path>
          </a:pathLst>
        </a:custGeom>
        <a:noFill/>
        <a:ln w="25400" cap="flat" cmpd="sng" algn="ctr">
          <a:solidFill>
            <a:schemeClr val="bg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E84E9C-2776-4B5B-9ED5-04AFDB826BBD}">
      <dsp:nvSpPr>
        <dsp:cNvPr id="0" name=""/>
        <dsp:cNvSpPr/>
      </dsp:nvSpPr>
      <dsp:spPr>
        <a:xfrm>
          <a:off x="5266314" y="2304227"/>
          <a:ext cx="1460896" cy="913060"/>
        </a:xfrm>
        <a:prstGeom prst="roundRect">
          <a:avLst>
            <a:gd name="adj" fmla="val 10000"/>
          </a:avLst>
        </a:prstGeom>
        <a:solidFill>
          <a:schemeClr val="bg2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Calibri" pitchFamily="34" charset="0"/>
              <a:cs typeface="Calibri" pitchFamily="34" charset="0"/>
            </a:rPr>
            <a:t>AHRQ-Listed PSO  since 2008</a:t>
          </a:r>
          <a:endParaRPr lang="en-US" sz="1600" b="1" kern="1200" dirty="0">
            <a:latin typeface="Calibri" pitchFamily="34" charset="0"/>
            <a:cs typeface="Calibri" pitchFamily="34" charset="0"/>
          </a:endParaRPr>
        </a:p>
      </dsp:txBody>
      <dsp:txXfrm>
        <a:off x="5266314" y="2304227"/>
        <a:ext cx="1460896" cy="913060"/>
      </dsp:txXfrm>
    </dsp:sp>
    <dsp:sp modelId="{EDFA14E3-6EB6-4A40-8A49-14DAF9545D16}">
      <dsp:nvSpPr>
        <dsp:cNvPr id="0" name=""/>
        <dsp:cNvSpPr/>
      </dsp:nvSpPr>
      <dsp:spPr>
        <a:xfrm>
          <a:off x="5011859" y="960440"/>
          <a:ext cx="254455" cy="28624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62499"/>
              </a:lnTo>
              <a:lnTo>
                <a:pt x="254455" y="2862499"/>
              </a:lnTo>
            </a:path>
          </a:pathLst>
        </a:custGeom>
        <a:noFill/>
        <a:ln w="25400" cap="flat" cmpd="sng" algn="ctr">
          <a:solidFill>
            <a:schemeClr val="bg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DAFA2A-84CC-47EE-BFCF-6CAFBCDCCFF4}">
      <dsp:nvSpPr>
        <dsp:cNvPr id="0" name=""/>
        <dsp:cNvSpPr/>
      </dsp:nvSpPr>
      <dsp:spPr>
        <a:xfrm>
          <a:off x="5266314" y="3366409"/>
          <a:ext cx="1460896" cy="913060"/>
        </a:xfrm>
        <a:prstGeom prst="roundRect">
          <a:avLst>
            <a:gd name="adj" fmla="val 10000"/>
          </a:avLst>
        </a:prstGeom>
        <a:solidFill>
          <a:schemeClr val="bg2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Calibri" pitchFamily="34" charset="0"/>
              <a:cs typeface="Calibri" pitchFamily="34" charset="0"/>
            </a:rPr>
            <a:t>Common Format (v 1.1) compliant</a:t>
          </a:r>
          <a:endParaRPr lang="en-US" sz="1600" b="1" kern="1200" dirty="0">
            <a:latin typeface="Calibri" pitchFamily="34" charset="0"/>
            <a:cs typeface="Calibri" pitchFamily="34" charset="0"/>
          </a:endParaRPr>
        </a:p>
      </dsp:txBody>
      <dsp:txXfrm>
        <a:off x="5266314" y="3366409"/>
        <a:ext cx="1460896" cy="913060"/>
      </dsp:txXfrm>
    </dsp:sp>
    <dsp:sp modelId="{955A41E4-83C8-4754-B34A-8F4D52BBD89F}">
      <dsp:nvSpPr>
        <dsp:cNvPr id="0" name=""/>
        <dsp:cNvSpPr/>
      </dsp:nvSpPr>
      <dsp:spPr>
        <a:xfrm>
          <a:off x="5011859" y="960440"/>
          <a:ext cx="254455" cy="39422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42275"/>
              </a:lnTo>
              <a:lnTo>
                <a:pt x="254455" y="3942275"/>
              </a:lnTo>
            </a:path>
          </a:pathLst>
        </a:custGeom>
        <a:noFill/>
        <a:ln w="25400" cap="flat" cmpd="sng" algn="ctr">
          <a:solidFill>
            <a:schemeClr val="bg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3A3B54-DEC9-405C-89AD-C73B403A675F}">
      <dsp:nvSpPr>
        <dsp:cNvPr id="0" name=""/>
        <dsp:cNvSpPr/>
      </dsp:nvSpPr>
      <dsp:spPr>
        <a:xfrm>
          <a:off x="5266314" y="4446185"/>
          <a:ext cx="1460896" cy="913060"/>
        </a:xfrm>
        <a:prstGeom prst="roundRect">
          <a:avLst>
            <a:gd name="adj" fmla="val 10000"/>
          </a:avLst>
        </a:prstGeom>
        <a:solidFill>
          <a:schemeClr val="bg2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Calibri" pitchFamily="34" charset="0"/>
              <a:cs typeface="Calibri" pitchFamily="34" charset="0"/>
            </a:rPr>
            <a:t>Federal Confidentiality &amp; Privilege Protection </a:t>
          </a:r>
          <a:endParaRPr lang="en-US" sz="1600" b="1" kern="1200" dirty="0">
            <a:latin typeface="Calibri" pitchFamily="34" charset="0"/>
            <a:cs typeface="Calibri" pitchFamily="34" charset="0"/>
          </a:endParaRPr>
        </a:p>
      </dsp:txBody>
      <dsp:txXfrm>
        <a:off x="5266314" y="4446185"/>
        <a:ext cx="1460896" cy="913060"/>
      </dsp:txXfrm>
    </dsp:sp>
    <dsp:sp modelId="{D529DD99-593A-439F-8980-9DEF92680241}">
      <dsp:nvSpPr>
        <dsp:cNvPr id="0" name=""/>
        <dsp:cNvSpPr/>
      </dsp:nvSpPr>
      <dsp:spPr>
        <a:xfrm>
          <a:off x="7012838" y="47379"/>
          <a:ext cx="1826120" cy="91306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FFFFFF"/>
              </a:solidFill>
              <a:latin typeface="Calibri" pitchFamily="34" charset="0"/>
              <a:cs typeface="Calibri" pitchFamily="34" charset="0"/>
            </a:rPr>
            <a:t>Community of Learners</a:t>
          </a:r>
          <a:endParaRPr lang="en-US" sz="2000" b="1" kern="1200" dirty="0">
            <a:solidFill>
              <a:srgbClr val="FFFFFF"/>
            </a:solidFill>
            <a:latin typeface="Calibri" pitchFamily="34" charset="0"/>
            <a:cs typeface="Calibri" pitchFamily="34" charset="0"/>
          </a:endParaRPr>
        </a:p>
      </dsp:txBody>
      <dsp:txXfrm>
        <a:off x="7012838" y="47379"/>
        <a:ext cx="1826120" cy="913060"/>
      </dsp:txXfrm>
    </dsp:sp>
    <dsp:sp modelId="{DB715F2F-1A2B-4484-AF47-41802AAAA1BA}">
      <dsp:nvSpPr>
        <dsp:cNvPr id="0" name=""/>
        <dsp:cNvSpPr/>
      </dsp:nvSpPr>
      <dsp:spPr>
        <a:xfrm>
          <a:off x="7195450" y="960440"/>
          <a:ext cx="196892" cy="7317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31790"/>
              </a:lnTo>
              <a:lnTo>
                <a:pt x="196892" y="731790"/>
              </a:lnTo>
            </a:path>
          </a:pathLst>
        </a:custGeom>
        <a:noFill/>
        <a:ln w="25400" cap="flat" cmpd="sng" algn="ctr">
          <a:solidFill>
            <a:schemeClr val="bg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0E8CFA-6420-475D-8E23-A4321E00435D}">
      <dsp:nvSpPr>
        <dsp:cNvPr id="0" name=""/>
        <dsp:cNvSpPr/>
      </dsp:nvSpPr>
      <dsp:spPr>
        <a:xfrm>
          <a:off x="7392342" y="1126845"/>
          <a:ext cx="1460896" cy="1130770"/>
        </a:xfrm>
        <a:prstGeom prst="roundRect">
          <a:avLst>
            <a:gd name="adj" fmla="val 10000"/>
          </a:avLst>
        </a:prstGeom>
        <a:solidFill>
          <a:schemeClr val="bg2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Calibri" pitchFamily="34" charset="0"/>
              <a:cs typeface="Calibri" pitchFamily="34" charset="0"/>
            </a:rPr>
            <a:t>Education and Member Success Sharing Opportunities</a:t>
          </a:r>
          <a:endParaRPr lang="en-US" sz="1600" b="1" kern="1200" dirty="0">
            <a:latin typeface="Calibri" pitchFamily="34" charset="0"/>
            <a:cs typeface="Calibri" pitchFamily="34" charset="0"/>
          </a:endParaRPr>
        </a:p>
      </dsp:txBody>
      <dsp:txXfrm>
        <a:off x="7392342" y="1126845"/>
        <a:ext cx="1460896" cy="1130770"/>
      </dsp:txXfrm>
    </dsp:sp>
    <dsp:sp modelId="{9BD45923-1054-4019-9E20-4E8786AB07CD}">
      <dsp:nvSpPr>
        <dsp:cNvPr id="0" name=""/>
        <dsp:cNvSpPr/>
      </dsp:nvSpPr>
      <dsp:spPr>
        <a:xfrm>
          <a:off x="7195450" y="960440"/>
          <a:ext cx="212348" cy="16858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5888"/>
              </a:lnTo>
              <a:lnTo>
                <a:pt x="212348" y="1685888"/>
              </a:lnTo>
            </a:path>
          </a:pathLst>
        </a:custGeom>
        <a:noFill/>
        <a:ln w="25400" cap="flat" cmpd="sng" algn="ctr">
          <a:solidFill>
            <a:schemeClr val="bg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602274-1424-4C60-9E23-D84E718738AB}">
      <dsp:nvSpPr>
        <dsp:cNvPr id="0" name=""/>
        <dsp:cNvSpPr/>
      </dsp:nvSpPr>
      <dsp:spPr>
        <a:xfrm>
          <a:off x="7407799" y="2424030"/>
          <a:ext cx="1460896" cy="444596"/>
        </a:xfrm>
        <a:prstGeom prst="roundRect">
          <a:avLst>
            <a:gd name="adj" fmla="val 10000"/>
          </a:avLst>
        </a:prstGeom>
        <a:solidFill>
          <a:schemeClr val="bg2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Calibri" pitchFamily="34" charset="0"/>
              <a:cs typeface="Calibri" pitchFamily="34" charset="0"/>
            </a:rPr>
            <a:t>Safety Stories</a:t>
          </a:r>
          <a:endParaRPr lang="en-US" sz="1600" b="1" kern="1200" dirty="0">
            <a:latin typeface="Calibri" pitchFamily="34" charset="0"/>
            <a:cs typeface="Calibri" pitchFamily="34" charset="0"/>
          </a:endParaRPr>
        </a:p>
      </dsp:txBody>
      <dsp:txXfrm>
        <a:off x="7407799" y="2424030"/>
        <a:ext cx="1460896" cy="444596"/>
      </dsp:txXfrm>
    </dsp:sp>
    <dsp:sp modelId="{51925349-8B0B-4499-9711-B823EC9932D9}">
      <dsp:nvSpPr>
        <dsp:cNvPr id="0" name=""/>
        <dsp:cNvSpPr/>
      </dsp:nvSpPr>
      <dsp:spPr>
        <a:xfrm>
          <a:off x="7195450" y="960440"/>
          <a:ext cx="217432" cy="27135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3592"/>
              </a:lnTo>
              <a:lnTo>
                <a:pt x="217432" y="2713592"/>
              </a:lnTo>
            </a:path>
          </a:pathLst>
        </a:custGeom>
        <a:noFill/>
        <a:ln w="25400" cap="flat" cmpd="sng" algn="ctr">
          <a:solidFill>
            <a:schemeClr val="bg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7D1C85-1617-4634-A3E9-B2A019294D16}">
      <dsp:nvSpPr>
        <dsp:cNvPr id="0" name=""/>
        <dsp:cNvSpPr/>
      </dsp:nvSpPr>
      <dsp:spPr>
        <a:xfrm>
          <a:off x="7412882" y="3045514"/>
          <a:ext cx="1460896" cy="1257037"/>
        </a:xfrm>
        <a:prstGeom prst="roundRect">
          <a:avLst>
            <a:gd name="adj" fmla="val 10000"/>
          </a:avLst>
        </a:prstGeom>
        <a:solidFill>
          <a:schemeClr val="bg2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Calibri" pitchFamily="34" charset="0"/>
              <a:cs typeface="Calibri" pitchFamily="34" charset="0"/>
            </a:rPr>
            <a:t>Data mining and Aggregate Analysis Reports &amp; Collaboratives</a:t>
          </a:r>
          <a:endParaRPr lang="en-US" sz="1600" b="1" kern="1200" dirty="0">
            <a:latin typeface="Calibri" pitchFamily="34" charset="0"/>
            <a:cs typeface="Calibri" pitchFamily="34" charset="0"/>
          </a:endParaRPr>
        </a:p>
      </dsp:txBody>
      <dsp:txXfrm>
        <a:off x="7412882" y="3045514"/>
        <a:ext cx="1460896" cy="1257037"/>
      </dsp:txXfrm>
    </dsp:sp>
    <dsp:sp modelId="{3E43450C-F70D-4CA8-9C22-2C21DF9822E6}">
      <dsp:nvSpPr>
        <dsp:cNvPr id="0" name=""/>
        <dsp:cNvSpPr/>
      </dsp:nvSpPr>
      <dsp:spPr>
        <a:xfrm>
          <a:off x="7195450" y="960440"/>
          <a:ext cx="275415" cy="39130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13052"/>
              </a:lnTo>
              <a:lnTo>
                <a:pt x="275415" y="3913052"/>
              </a:lnTo>
            </a:path>
          </a:pathLst>
        </a:custGeom>
        <a:noFill/>
        <a:ln w="25400" cap="flat" cmpd="sng" algn="ctr">
          <a:solidFill>
            <a:schemeClr val="bg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9F9A9C-9DE2-4960-B92B-7B3BF6346E21}">
      <dsp:nvSpPr>
        <dsp:cNvPr id="0" name=""/>
        <dsp:cNvSpPr/>
      </dsp:nvSpPr>
      <dsp:spPr>
        <a:xfrm>
          <a:off x="7470865" y="4501124"/>
          <a:ext cx="1423030" cy="744737"/>
        </a:xfrm>
        <a:prstGeom prst="roundRect">
          <a:avLst>
            <a:gd name="adj" fmla="val 10000"/>
          </a:avLst>
        </a:prstGeom>
        <a:solidFill>
          <a:schemeClr val="bg2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Calibri" pitchFamily="34" charset="0"/>
              <a:cs typeface="Calibri" pitchFamily="34" charset="0"/>
            </a:rPr>
            <a:t>Project Collaboratives</a:t>
          </a:r>
          <a:endParaRPr lang="en-US" sz="1600" b="1" kern="1200" dirty="0">
            <a:latin typeface="Calibri" pitchFamily="34" charset="0"/>
            <a:cs typeface="Calibri" pitchFamily="34" charset="0"/>
          </a:endParaRPr>
        </a:p>
      </dsp:txBody>
      <dsp:txXfrm>
        <a:off x="7470865" y="4501124"/>
        <a:ext cx="1423030" cy="7447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5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0753" tIns="45377" rIns="90753" bIns="45377" numCol="1" anchor="ctr" anchorCtr="0" compatLnSpc="1">
            <a:prstTxWarp prst="textNoShape">
              <a:avLst/>
            </a:prstTxWarp>
          </a:bodyPr>
          <a:lstStyle>
            <a:lvl1pPr defTabSz="907260" eaLnBrk="0" hangingPunct="0">
              <a:defRPr sz="1200"/>
            </a:lvl1pPr>
          </a:lstStyle>
          <a:p>
            <a:endParaRPr lang="en-US" dirty="0">
              <a:latin typeface="Arial" pitchFamily="34" charset="0"/>
            </a:endParaRP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579" y="0"/>
            <a:ext cx="2972421" cy="45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0753" tIns="45377" rIns="90753" bIns="45377" numCol="1" anchor="ctr" anchorCtr="0" compatLnSpc="1">
            <a:prstTxWarp prst="textNoShape">
              <a:avLst/>
            </a:prstTxWarp>
          </a:bodyPr>
          <a:lstStyle>
            <a:lvl1pPr algn="r" defTabSz="907260" eaLnBrk="0" hangingPunct="0">
              <a:defRPr sz="1200"/>
            </a:lvl1pPr>
          </a:lstStyle>
          <a:p>
            <a:endParaRPr lang="en-US" dirty="0">
              <a:latin typeface="Arial" pitchFamily="34" charset="0"/>
            </a:endParaRPr>
          </a:p>
        </p:txBody>
      </p:sp>
      <p:sp>
        <p:nvSpPr>
          <p:cNvPr id="890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644217"/>
            <a:ext cx="2972421" cy="45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0753" tIns="45377" rIns="90753" bIns="45377" numCol="1" anchor="b" anchorCtr="0" compatLnSpc="1">
            <a:prstTxWarp prst="textNoShape">
              <a:avLst/>
            </a:prstTxWarp>
          </a:bodyPr>
          <a:lstStyle>
            <a:lvl1pPr defTabSz="907260" eaLnBrk="0" hangingPunct="0">
              <a:defRPr sz="1200"/>
            </a:lvl1pPr>
          </a:lstStyle>
          <a:p>
            <a:endParaRPr lang="en-US" dirty="0">
              <a:latin typeface="Arial" pitchFamily="34" charset="0"/>
            </a:endParaRPr>
          </a:p>
        </p:txBody>
      </p:sp>
      <p:sp>
        <p:nvSpPr>
          <p:cNvPr id="890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579" y="8644217"/>
            <a:ext cx="2972421" cy="45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0753" tIns="45377" rIns="90753" bIns="45377" numCol="1" anchor="b" anchorCtr="0" compatLnSpc="1">
            <a:prstTxWarp prst="textNoShape">
              <a:avLst/>
            </a:prstTxWarp>
          </a:bodyPr>
          <a:lstStyle>
            <a:lvl1pPr algn="r" defTabSz="907260" eaLnBrk="0" hangingPunct="0">
              <a:defRPr sz="1200"/>
            </a:lvl1pPr>
          </a:lstStyle>
          <a:p>
            <a:fld id="{077BFE65-1C90-49FA-9584-890DCCAA7B31}" type="slidenum">
              <a:rPr lang="en-US">
                <a:latin typeface="Arial" pitchFamily="34" charset="0"/>
              </a:rPr>
              <a:pPr/>
              <a:t>‹#›</a:t>
            </a:fld>
            <a:endParaRPr lang="en-US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58147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5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0753" tIns="45377" rIns="90753" bIns="45377" numCol="1" anchor="ctr" anchorCtr="0" compatLnSpc="1">
            <a:prstTxWarp prst="textNoShape">
              <a:avLst/>
            </a:prstTxWarp>
          </a:bodyPr>
          <a:lstStyle>
            <a:lvl1pPr defTabSz="907260" eaLnBrk="0" hangingPunct="0">
              <a:defRPr sz="1200"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5579" y="0"/>
            <a:ext cx="2972421" cy="45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0753" tIns="45377" rIns="90753" bIns="45377" numCol="1" anchor="ctr" anchorCtr="0" compatLnSpc="1">
            <a:prstTxWarp prst="textNoShape">
              <a:avLst/>
            </a:prstTxWarp>
          </a:bodyPr>
          <a:lstStyle>
            <a:lvl1pPr algn="r" defTabSz="907260" eaLnBrk="0" hangingPunct="0">
              <a:defRPr sz="1200"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5700" y="682625"/>
            <a:ext cx="4548188" cy="34115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711" y="4322109"/>
            <a:ext cx="5028579" cy="4096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53" tIns="45377" rIns="90753" bIns="4537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644217"/>
            <a:ext cx="2972421" cy="45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0753" tIns="45377" rIns="90753" bIns="45377" numCol="1" anchor="b" anchorCtr="0" compatLnSpc="1">
            <a:prstTxWarp prst="textNoShape">
              <a:avLst/>
            </a:prstTxWarp>
          </a:bodyPr>
          <a:lstStyle>
            <a:lvl1pPr defTabSz="907260" eaLnBrk="0" hangingPunct="0">
              <a:defRPr sz="1200"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5579" y="8644217"/>
            <a:ext cx="2972421" cy="45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0753" tIns="45377" rIns="90753" bIns="45377" numCol="1" anchor="b" anchorCtr="0" compatLnSpc="1">
            <a:prstTxWarp prst="textNoShape">
              <a:avLst/>
            </a:prstTxWarp>
          </a:bodyPr>
          <a:lstStyle>
            <a:lvl1pPr algn="r" defTabSz="907260" eaLnBrk="0" hangingPunct="0">
              <a:defRPr sz="1200">
                <a:latin typeface="Arial" pitchFamily="34" charset="0"/>
              </a:defRPr>
            </a:lvl1pPr>
          </a:lstStyle>
          <a:p>
            <a:fld id="{E1E785F4-21E0-4D79-81B0-01C83C2BBA0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814029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E785F4-21E0-4D79-81B0-01C83C2BBA0A}" type="slidenum">
              <a:rPr lang="en-US" smtClean="0"/>
              <a:pPr/>
              <a:t>0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B8ECBB-2AB8-4F8C-8BFC-7BADA4AAE86C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B8ECBB-2AB8-4F8C-8BFC-7BADA4AAE86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14712" y="4322109"/>
            <a:ext cx="5028579" cy="4096756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50" tIns="45376" rIns="90750" bIns="45376" numCol="1" anchor="t" anchorCtr="0" compatLnSpc="1">
            <a:prstTxWarp prst="textNoShape">
              <a:avLst/>
            </a:prstTxWarp>
          </a:bodyPr>
          <a:lstStyle/>
          <a:p>
            <a:r>
              <a:rPr lang="en-US" sz="1100" dirty="0"/>
              <a:t>This map represents the impressive roster of Member organizations throughout the U.S</a:t>
            </a:r>
            <a:r>
              <a:rPr lang="en-US" sz="1100" dirty="0" smtClean="0"/>
              <a:t>.</a:t>
            </a:r>
            <a:endParaRPr lang="en-US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E785F4-21E0-4D79-81B0-01C83C2BBA0A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105204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50" tIns="45376" rIns="90750" bIns="45376" numCol="1" anchor="t" anchorCtr="0" compatLnSpc="1">
            <a:prstTxWarp prst="textNoShape">
              <a:avLst/>
            </a:prstTxWarp>
          </a:bodyPr>
          <a:lstStyle/>
          <a:p>
            <a:r>
              <a:rPr lang="en-US" sz="1100" i="1" dirty="0" smtClean="0"/>
              <a:t>Note: Customized to include the member audience for the presentation as well as other selected peers. </a:t>
            </a:r>
            <a:endParaRPr lang="en-US" sz="11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E785F4-21E0-4D79-81B0-01C83C2BBA0A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256443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E785F4-21E0-4D79-81B0-01C83C2BBA0A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Total </a:t>
            </a:r>
            <a:r>
              <a:rPr lang="en-US" dirty="0" smtClean="0"/>
              <a:t>101 Members</a:t>
            </a:r>
          </a:p>
          <a:p>
            <a:r>
              <a:rPr lang="en-US" dirty="0" smtClean="0"/>
              <a:t>47 PSO Members</a:t>
            </a:r>
          </a:p>
          <a:p>
            <a:r>
              <a:rPr lang="en-US" dirty="0" smtClean="0"/>
              <a:t>19 PSO Submitters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B8ECBB-2AB8-4F8C-8BFC-7BADA4AAE86C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B8ECBB-2AB8-4F8C-8BFC-7BADA4AAE86C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Steve:</a:t>
            </a:r>
            <a:r>
              <a:rPr lang="en-US" baseline="0" dirty="0" smtClean="0"/>
              <a:t> </a:t>
            </a:r>
          </a:p>
          <a:p>
            <a:endParaRPr lang="en-US" baseline="0" dirty="0" smtClean="0"/>
          </a:p>
          <a:p>
            <a:r>
              <a:rPr lang="en-US" baseline="0" dirty="0" smtClean="0"/>
              <a:t>For this slide can you flip the listing </a:t>
            </a:r>
          </a:p>
          <a:p>
            <a:endParaRPr lang="en-US" baseline="0" dirty="0" smtClean="0"/>
          </a:p>
          <a:p>
            <a:r>
              <a:rPr lang="en-US" baseline="0" dirty="0" smtClean="0"/>
              <a:t>Non-PSO first at top of page</a:t>
            </a:r>
          </a:p>
          <a:p>
            <a:r>
              <a:rPr lang="en-US" baseline="0" dirty="0" smtClean="0"/>
              <a:t>PSO middle. </a:t>
            </a:r>
          </a:p>
          <a:p>
            <a:r>
              <a:rPr lang="en-US" baseline="0" dirty="0" smtClean="0"/>
              <a:t>PSO Submitter at bottom.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B8ECBB-2AB8-4F8C-8BFC-7BADA4AAE86C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B8ECBB-2AB8-4F8C-8BFC-7BADA4AAE86C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0706" name="Rectangle 2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388821" y="3840173"/>
            <a:ext cx="4457503" cy="307777"/>
          </a:xfrm>
          <a:prstGeom prst="rect">
            <a:avLst/>
          </a:prstGeom>
        </p:spPr>
        <p:txBody>
          <a:bodyPr lIns="45720" tIns="0" rIns="91440"/>
          <a:lstStyle>
            <a:lvl1pPr marL="0" indent="0" algn="l">
              <a:tabLst>
                <a:tab pos="1025525" algn="l"/>
              </a:tabLst>
              <a:defRPr sz="2000" b="0" i="0">
                <a:solidFill>
                  <a:srgbClr val="FFFFFF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200707" name="Rectangle 3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4388821" y="2776138"/>
            <a:ext cx="4457503" cy="1026836"/>
          </a:xfrm>
        </p:spPr>
        <p:txBody>
          <a:bodyPr/>
          <a:lstStyle>
            <a:lvl1pPr algn="l">
              <a:defRPr sz="3000" b="0">
                <a:solidFill>
                  <a:schemeClr val="bg2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US" dirty="0"/>
          </a:p>
        </p:txBody>
      </p:sp>
      <p:cxnSp>
        <p:nvCxnSpPr>
          <p:cNvPr id="4" name="Straight Connector 3"/>
          <p:cNvCxnSpPr/>
          <p:nvPr userDrawn="1"/>
        </p:nvCxnSpPr>
        <p:spPr bwMode="auto">
          <a:xfrm>
            <a:off x="4455496" y="3823855"/>
            <a:ext cx="4688504" cy="0"/>
          </a:xfrm>
          <a:prstGeom prst="line">
            <a:avLst/>
          </a:prstGeom>
          <a:solidFill>
            <a:schemeClr val="accent1"/>
          </a:solidFill>
          <a:ln w="9525" cap="rnd" cmpd="sng" algn="ctr">
            <a:solidFill>
              <a:srgbClr val="FFFFFF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7" name="Group 6"/>
          <p:cNvGrpSpPr/>
          <p:nvPr userDrawn="1"/>
        </p:nvGrpSpPr>
        <p:grpSpPr>
          <a:xfrm>
            <a:off x="7579213" y="275428"/>
            <a:ext cx="1267111" cy="453346"/>
            <a:chOff x="-2422525" y="3141663"/>
            <a:chExt cx="1601787" cy="573087"/>
          </a:xfrm>
        </p:grpSpPr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-1792288" y="3149600"/>
              <a:ext cx="296862" cy="565150"/>
            </a:xfrm>
            <a:custGeom>
              <a:avLst/>
              <a:gdLst>
                <a:gd name="T0" fmla="*/ 53 w 79"/>
                <a:gd name="T1" fmla="*/ 112 h 151"/>
                <a:gd name="T2" fmla="*/ 39 w 79"/>
                <a:gd name="T3" fmla="*/ 129 h 151"/>
                <a:gd name="T4" fmla="*/ 26 w 79"/>
                <a:gd name="T5" fmla="*/ 112 h 151"/>
                <a:gd name="T6" fmla="*/ 26 w 79"/>
                <a:gd name="T7" fmla="*/ 0 h 151"/>
                <a:gd name="T8" fmla="*/ 0 w 79"/>
                <a:gd name="T9" fmla="*/ 0 h 151"/>
                <a:gd name="T10" fmla="*/ 0 w 79"/>
                <a:gd name="T11" fmla="*/ 111 h 151"/>
                <a:gd name="T12" fmla="*/ 39 w 79"/>
                <a:gd name="T13" fmla="*/ 151 h 151"/>
                <a:gd name="T14" fmla="*/ 79 w 79"/>
                <a:gd name="T15" fmla="*/ 111 h 151"/>
                <a:gd name="T16" fmla="*/ 79 w 79"/>
                <a:gd name="T17" fmla="*/ 0 h 151"/>
                <a:gd name="T18" fmla="*/ 53 w 79"/>
                <a:gd name="T19" fmla="*/ 0 h 151"/>
                <a:gd name="T20" fmla="*/ 53 w 79"/>
                <a:gd name="T21" fmla="*/ 11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151">
                  <a:moveTo>
                    <a:pt x="53" y="112"/>
                  </a:moveTo>
                  <a:cubicBezTo>
                    <a:pt x="53" y="123"/>
                    <a:pt x="49" y="129"/>
                    <a:pt x="39" y="129"/>
                  </a:cubicBezTo>
                  <a:cubicBezTo>
                    <a:pt x="30" y="129"/>
                    <a:pt x="26" y="123"/>
                    <a:pt x="26" y="112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37"/>
                    <a:pt x="15" y="151"/>
                    <a:pt x="39" y="151"/>
                  </a:cubicBezTo>
                  <a:cubicBezTo>
                    <a:pt x="64" y="151"/>
                    <a:pt x="79" y="137"/>
                    <a:pt x="79" y="111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53" y="0"/>
                    <a:pt x="53" y="0"/>
                    <a:pt x="53" y="0"/>
                  </a:cubicBezTo>
                  <a:lnTo>
                    <a:pt x="53" y="1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auto">
            <a:xfrm>
              <a:off x="-1450975" y="3149600"/>
              <a:ext cx="295275" cy="557212"/>
            </a:xfrm>
            <a:custGeom>
              <a:avLst/>
              <a:gdLst>
                <a:gd name="T0" fmla="*/ 125 w 186"/>
                <a:gd name="T1" fmla="*/ 141 h 351"/>
                <a:gd name="T2" fmla="*/ 61 w 186"/>
                <a:gd name="T3" fmla="*/ 141 h 351"/>
                <a:gd name="T4" fmla="*/ 61 w 186"/>
                <a:gd name="T5" fmla="*/ 0 h 351"/>
                <a:gd name="T6" fmla="*/ 0 w 186"/>
                <a:gd name="T7" fmla="*/ 0 h 351"/>
                <a:gd name="T8" fmla="*/ 0 w 186"/>
                <a:gd name="T9" fmla="*/ 351 h 351"/>
                <a:gd name="T10" fmla="*/ 61 w 186"/>
                <a:gd name="T11" fmla="*/ 351 h 351"/>
                <a:gd name="T12" fmla="*/ 61 w 186"/>
                <a:gd name="T13" fmla="*/ 196 h 351"/>
                <a:gd name="T14" fmla="*/ 125 w 186"/>
                <a:gd name="T15" fmla="*/ 196 h 351"/>
                <a:gd name="T16" fmla="*/ 125 w 186"/>
                <a:gd name="T17" fmla="*/ 351 h 351"/>
                <a:gd name="T18" fmla="*/ 186 w 186"/>
                <a:gd name="T19" fmla="*/ 351 h 351"/>
                <a:gd name="T20" fmla="*/ 186 w 186"/>
                <a:gd name="T21" fmla="*/ 0 h 351"/>
                <a:gd name="T22" fmla="*/ 125 w 186"/>
                <a:gd name="T23" fmla="*/ 0 h 351"/>
                <a:gd name="T24" fmla="*/ 125 w 186"/>
                <a:gd name="T25" fmla="*/ 14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6" h="351">
                  <a:moveTo>
                    <a:pt x="125" y="141"/>
                  </a:moveTo>
                  <a:lnTo>
                    <a:pt x="61" y="141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351"/>
                  </a:lnTo>
                  <a:lnTo>
                    <a:pt x="61" y="351"/>
                  </a:lnTo>
                  <a:lnTo>
                    <a:pt x="61" y="196"/>
                  </a:lnTo>
                  <a:lnTo>
                    <a:pt x="125" y="196"/>
                  </a:lnTo>
                  <a:lnTo>
                    <a:pt x="125" y="351"/>
                  </a:lnTo>
                  <a:lnTo>
                    <a:pt x="186" y="351"/>
                  </a:lnTo>
                  <a:lnTo>
                    <a:pt x="186" y="0"/>
                  </a:lnTo>
                  <a:lnTo>
                    <a:pt x="125" y="0"/>
                  </a:lnTo>
                  <a:lnTo>
                    <a:pt x="125" y="1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auto">
            <a:xfrm>
              <a:off x="-1109663" y="3141663"/>
              <a:ext cx="288925" cy="573087"/>
            </a:xfrm>
            <a:custGeom>
              <a:avLst/>
              <a:gdLst>
                <a:gd name="T0" fmla="*/ 39 w 77"/>
                <a:gd name="T1" fmla="*/ 0 h 153"/>
                <a:gd name="T2" fmla="*/ 0 w 77"/>
                <a:gd name="T3" fmla="*/ 38 h 153"/>
                <a:gd name="T4" fmla="*/ 0 w 77"/>
                <a:gd name="T5" fmla="*/ 115 h 153"/>
                <a:gd name="T6" fmla="*/ 39 w 77"/>
                <a:gd name="T7" fmla="*/ 153 h 153"/>
                <a:gd name="T8" fmla="*/ 77 w 77"/>
                <a:gd name="T9" fmla="*/ 115 h 153"/>
                <a:gd name="T10" fmla="*/ 77 w 77"/>
                <a:gd name="T11" fmla="*/ 98 h 153"/>
                <a:gd name="T12" fmla="*/ 52 w 77"/>
                <a:gd name="T13" fmla="*/ 98 h 153"/>
                <a:gd name="T14" fmla="*/ 52 w 77"/>
                <a:gd name="T15" fmla="*/ 116 h 153"/>
                <a:gd name="T16" fmla="*/ 39 w 77"/>
                <a:gd name="T17" fmla="*/ 131 h 153"/>
                <a:gd name="T18" fmla="*/ 26 w 77"/>
                <a:gd name="T19" fmla="*/ 114 h 153"/>
                <a:gd name="T20" fmla="*/ 26 w 77"/>
                <a:gd name="T21" fmla="*/ 38 h 153"/>
                <a:gd name="T22" fmla="*/ 39 w 77"/>
                <a:gd name="T23" fmla="*/ 22 h 153"/>
                <a:gd name="T24" fmla="*/ 52 w 77"/>
                <a:gd name="T25" fmla="*/ 40 h 153"/>
                <a:gd name="T26" fmla="*/ 52 w 77"/>
                <a:gd name="T27" fmla="*/ 51 h 153"/>
                <a:gd name="T28" fmla="*/ 77 w 77"/>
                <a:gd name="T29" fmla="*/ 51 h 153"/>
                <a:gd name="T30" fmla="*/ 77 w 77"/>
                <a:gd name="T31" fmla="*/ 41 h 153"/>
                <a:gd name="T32" fmla="*/ 39 w 77"/>
                <a:gd name="T3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7" h="153">
                  <a:moveTo>
                    <a:pt x="39" y="0"/>
                  </a:moveTo>
                  <a:cubicBezTo>
                    <a:pt x="12" y="0"/>
                    <a:pt x="0" y="17"/>
                    <a:pt x="0" y="38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36"/>
                    <a:pt x="12" y="153"/>
                    <a:pt x="39" y="153"/>
                  </a:cubicBezTo>
                  <a:cubicBezTo>
                    <a:pt x="65" y="153"/>
                    <a:pt x="77" y="136"/>
                    <a:pt x="77" y="115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52" y="98"/>
                    <a:pt x="52" y="98"/>
                    <a:pt x="52" y="98"/>
                  </a:cubicBezTo>
                  <a:cubicBezTo>
                    <a:pt x="52" y="116"/>
                    <a:pt x="52" y="116"/>
                    <a:pt x="52" y="116"/>
                  </a:cubicBezTo>
                  <a:cubicBezTo>
                    <a:pt x="52" y="125"/>
                    <a:pt x="49" y="131"/>
                    <a:pt x="39" y="131"/>
                  </a:cubicBezTo>
                  <a:cubicBezTo>
                    <a:pt x="29" y="131"/>
                    <a:pt x="26" y="125"/>
                    <a:pt x="26" y="114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27"/>
                    <a:pt x="29" y="22"/>
                    <a:pt x="39" y="22"/>
                  </a:cubicBezTo>
                  <a:cubicBezTo>
                    <a:pt x="46" y="22"/>
                    <a:pt x="52" y="27"/>
                    <a:pt x="52" y="40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41"/>
                    <a:pt x="77" y="41"/>
                    <a:pt x="77" y="41"/>
                  </a:cubicBezTo>
                  <a:cubicBezTo>
                    <a:pt x="77" y="18"/>
                    <a:pt x="65" y="0"/>
                    <a:pt x="3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11" name="Freeform 9"/>
            <p:cNvSpPr>
              <a:spLocks noEditPoints="1"/>
            </p:cNvSpPr>
            <p:nvPr userDrawn="1"/>
          </p:nvSpPr>
          <p:spPr bwMode="auto">
            <a:xfrm>
              <a:off x="-2422525" y="3149600"/>
              <a:ext cx="574675" cy="557212"/>
            </a:xfrm>
            <a:custGeom>
              <a:avLst/>
              <a:gdLst>
                <a:gd name="T0" fmla="*/ 111 w 153"/>
                <a:gd name="T1" fmla="*/ 87 h 149"/>
                <a:gd name="T2" fmla="*/ 104 w 153"/>
                <a:gd name="T3" fmla="*/ 118 h 149"/>
                <a:gd name="T4" fmla="*/ 106 w 153"/>
                <a:gd name="T5" fmla="*/ 98 h 149"/>
                <a:gd name="T6" fmla="*/ 101 w 153"/>
                <a:gd name="T7" fmla="*/ 124 h 149"/>
                <a:gd name="T8" fmla="*/ 88 w 153"/>
                <a:gd name="T9" fmla="*/ 129 h 149"/>
                <a:gd name="T10" fmla="*/ 73 w 153"/>
                <a:gd name="T11" fmla="*/ 144 h 149"/>
                <a:gd name="T12" fmla="*/ 66 w 153"/>
                <a:gd name="T13" fmla="*/ 137 h 149"/>
                <a:gd name="T14" fmla="*/ 54 w 153"/>
                <a:gd name="T15" fmla="*/ 114 h 149"/>
                <a:gd name="T16" fmla="*/ 50 w 153"/>
                <a:gd name="T17" fmla="*/ 144 h 149"/>
                <a:gd name="T18" fmla="*/ 20 w 153"/>
                <a:gd name="T19" fmla="*/ 130 h 149"/>
                <a:gd name="T20" fmla="*/ 17 w 153"/>
                <a:gd name="T21" fmla="*/ 145 h 149"/>
                <a:gd name="T22" fmla="*/ 16 w 153"/>
                <a:gd name="T23" fmla="*/ 72 h 149"/>
                <a:gd name="T24" fmla="*/ 6 w 153"/>
                <a:gd name="T25" fmla="*/ 35 h 149"/>
                <a:gd name="T26" fmla="*/ 35 w 153"/>
                <a:gd name="T27" fmla="*/ 7 h 149"/>
                <a:gd name="T28" fmla="*/ 40 w 153"/>
                <a:gd name="T29" fmla="*/ 18 h 149"/>
                <a:gd name="T30" fmla="*/ 58 w 153"/>
                <a:gd name="T31" fmla="*/ 32 h 149"/>
                <a:gd name="T32" fmla="*/ 53 w 153"/>
                <a:gd name="T33" fmla="*/ 17 h 149"/>
                <a:gd name="T34" fmla="*/ 60 w 153"/>
                <a:gd name="T35" fmla="*/ 1 h 149"/>
                <a:gd name="T36" fmla="*/ 70 w 153"/>
                <a:gd name="T37" fmla="*/ 16 h 149"/>
                <a:gd name="T38" fmla="*/ 70 w 153"/>
                <a:gd name="T39" fmla="*/ 6 h 149"/>
                <a:gd name="T40" fmla="*/ 77 w 153"/>
                <a:gd name="T41" fmla="*/ 5 h 149"/>
                <a:gd name="T42" fmla="*/ 78 w 153"/>
                <a:gd name="T43" fmla="*/ 10 h 149"/>
                <a:gd name="T44" fmla="*/ 91 w 153"/>
                <a:gd name="T45" fmla="*/ 24 h 149"/>
                <a:gd name="T46" fmla="*/ 97 w 153"/>
                <a:gd name="T47" fmla="*/ 26 h 149"/>
                <a:gd name="T48" fmla="*/ 103 w 153"/>
                <a:gd name="T49" fmla="*/ 46 h 149"/>
                <a:gd name="T50" fmla="*/ 103 w 153"/>
                <a:gd name="T51" fmla="*/ 65 h 149"/>
                <a:gd name="T52" fmla="*/ 98 w 153"/>
                <a:gd name="T53" fmla="*/ 91 h 149"/>
                <a:gd name="T54" fmla="*/ 92 w 153"/>
                <a:gd name="T55" fmla="*/ 56 h 149"/>
                <a:gd name="T56" fmla="*/ 92 w 153"/>
                <a:gd name="T57" fmla="*/ 29 h 149"/>
                <a:gd name="T58" fmla="*/ 95 w 153"/>
                <a:gd name="T59" fmla="*/ 74 h 149"/>
                <a:gd name="T60" fmla="*/ 80 w 153"/>
                <a:gd name="T61" fmla="*/ 94 h 149"/>
                <a:gd name="T62" fmla="*/ 80 w 153"/>
                <a:gd name="T63" fmla="*/ 56 h 149"/>
                <a:gd name="T64" fmla="*/ 86 w 153"/>
                <a:gd name="T65" fmla="*/ 30 h 149"/>
                <a:gd name="T66" fmla="*/ 79 w 153"/>
                <a:gd name="T67" fmla="*/ 48 h 149"/>
                <a:gd name="T68" fmla="*/ 65 w 153"/>
                <a:gd name="T69" fmla="*/ 95 h 149"/>
                <a:gd name="T70" fmla="*/ 68 w 153"/>
                <a:gd name="T71" fmla="*/ 58 h 149"/>
                <a:gd name="T72" fmla="*/ 50 w 153"/>
                <a:gd name="T73" fmla="*/ 77 h 149"/>
                <a:gd name="T74" fmla="*/ 41 w 153"/>
                <a:gd name="T75" fmla="*/ 115 h 149"/>
                <a:gd name="T76" fmla="*/ 24 w 153"/>
                <a:gd name="T77" fmla="*/ 89 h 149"/>
                <a:gd name="T78" fmla="*/ 27 w 153"/>
                <a:gd name="T79" fmla="*/ 62 h 149"/>
                <a:gd name="T80" fmla="*/ 36 w 153"/>
                <a:gd name="T81" fmla="*/ 42 h 149"/>
                <a:gd name="T82" fmla="*/ 45 w 153"/>
                <a:gd name="T83" fmla="*/ 69 h 149"/>
                <a:gd name="T84" fmla="*/ 109 w 153"/>
                <a:gd name="T85" fmla="*/ 52 h 149"/>
                <a:gd name="T86" fmla="*/ 66 w 153"/>
                <a:gd name="T87" fmla="*/ 0 h 149"/>
                <a:gd name="T88" fmla="*/ 21 w 153"/>
                <a:gd name="T89" fmla="*/ 2 h 149"/>
                <a:gd name="T90" fmla="*/ 0 w 153"/>
                <a:gd name="T91" fmla="*/ 12 h 149"/>
                <a:gd name="T92" fmla="*/ 0 w 153"/>
                <a:gd name="T93" fmla="*/ 31 h 149"/>
                <a:gd name="T94" fmla="*/ 2 w 153"/>
                <a:gd name="T95" fmla="*/ 75 h 149"/>
                <a:gd name="T96" fmla="*/ 0 w 153"/>
                <a:gd name="T97" fmla="*/ 110 h 149"/>
                <a:gd name="T98" fmla="*/ 7 w 153"/>
                <a:gd name="T99" fmla="*/ 140 h 149"/>
                <a:gd name="T100" fmla="*/ 33 w 153"/>
                <a:gd name="T101" fmla="*/ 149 h 149"/>
                <a:gd name="T102" fmla="*/ 68 w 153"/>
                <a:gd name="T103" fmla="*/ 149 h 149"/>
                <a:gd name="T104" fmla="*/ 120 w 153"/>
                <a:gd name="T105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" h="149">
                  <a:moveTo>
                    <a:pt x="111" y="72"/>
                  </a:moveTo>
                  <a:cubicBezTo>
                    <a:pt x="109" y="70"/>
                    <a:pt x="108" y="58"/>
                    <a:pt x="109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1" y="60"/>
                    <a:pt x="112" y="64"/>
                    <a:pt x="112" y="67"/>
                  </a:cubicBezTo>
                  <a:cubicBezTo>
                    <a:pt x="112" y="70"/>
                    <a:pt x="112" y="72"/>
                    <a:pt x="111" y="72"/>
                  </a:cubicBezTo>
                  <a:moveTo>
                    <a:pt x="111" y="87"/>
                  </a:moveTo>
                  <a:cubicBezTo>
                    <a:pt x="110" y="91"/>
                    <a:pt x="109" y="93"/>
                    <a:pt x="108" y="92"/>
                  </a:cubicBezTo>
                  <a:cubicBezTo>
                    <a:pt x="106" y="88"/>
                    <a:pt x="108" y="77"/>
                    <a:pt x="110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12" y="80"/>
                    <a:pt x="111" y="85"/>
                    <a:pt x="111" y="87"/>
                  </a:cubicBezTo>
                  <a:moveTo>
                    <a:pt x="108" y="113"/>
                  </a:moveTo>
                  <a:cubicBezTo>
                    <a:pt x="106" y="117"/>
                    <a:pt x="105" y="119"/>
                    <a:pt x="104" y="118"/>
                  </a:cubicBezTo>
                  <a:cubicBezTo>
                    <a:pt x="103" y="116"/>
                    <a:pt x="108" y="103"/>
                    <a:pt x="110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10" y="106"/>
                    <a:pt x="109" y="110"/>
                    <a:pt x="108" y="113"/>
                  </a:cubicBezTo>
                  <a:moveTo>
                    <a:pt x="100" y="111"/>
                  </a:moveTo>
                  <a:cubicBezTo>
                    <a:pt x="98" y="108"/>
                    <a:pt x="103" y="97"/>
                    <a:pt x="106" y="98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7" y="100"/>
                    <a:pt x="106" y="105"/>
                    <a:pt x="105" y="108"/>
                  </a:cubicBezTo>
                  <a:cubicBezTo>
                    <a:pt x="103" y="112"/>
                    <a:pt x="101" y="114"/>
                    <a:pt x="100" y="111"/>
                  </a:cubicBezTo>
                  <a:moveTo>
                    <a:pt x="97" y="132"/>
                  </a:moveTo>
                  <a:cubicBezTo>
                    <a:pt x="94" y="135"/>
                    <a:pt x="92" y="137"/>
                    <a:pt x="92" y="135"/>
                  </a:cubicBezTo>
                  <a:cubicBezTo>
                    <a:pt x="92" y="133"/>
                    <a:pt x="99" y="122"/>
                    <a:pt x="101" y="12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101" y="125"/>
                    <a:pt x="99" y="129"/>
                    <a:pt x="97" y="132"/>
                  </a:cubicBezTo>
                  <a:moveTo>
                    <a:pt x="88" y="129"/>
                  </a:moveTo>
                  <a:cubicBezTo>
                    <a:pt x="87" y="125"/>
                    <a:pt x="94" y="116"/>
                    <a:pt x="97" y="118"/>
                  </a:cubicBezTo>
                  <a:cubicBezTo>
                    <a:pt x="97" y="118"/>
                    <a:pt x="97" y="118"/>
                    <a:pt x="97" y="118"/>
                  </a:cubicBezTo>
                  <a:cubicBezTo>
                    <a:pt x="98" y="120"/>
                    <a:pt x="96" y="124"/>
                    <a:pt x="94" y="127"/>
                  </a:cubicBezTo>
                  <a:cubicBezTo>
                    <a:pt x="91" y="131"/>
                    <a:pt x="88" y="132"/>
                    <a:pt x="88" y="129"/>
                  </a:cubicBezTo>
                  <a:moveTo>
                    <a:pt x="80" y="121"/>
                  </a:moveTo>
                  <a:cubicBezTo>
                    <a:pt x="79" y="116"/>
                    <a:pt x="85" y="108"/>
                    <a:pt x="89" y="111"/>
                  </a:cubicBezTo>
                  <a:cubicBezTo>
                    <a:pt x="92" y="113"/>
                    <a:pt x="90" y="118"/>
                    <a:pt x="88" y="121"/>
                  </a:cubicBezTo>
                  <a:cubicBezTo>
                    <a:pt x="85" y="125"/>
                    <a:pt x="81" y="125"/>
                    <a:pt x="80" y="121"/>
                  </a:cubicBezTo>
                  <a:moveTo>
                    <a:pt x="80" y="143"/>
                  </a:moveTo>
                  <a:cubicBezTo>
                    <a:pt x="76" y="146"/>
                    <a:pt x="73" y="146"/>
                    <a:pt x="73" y="144"/>
                  </a:cubicBezTo>
                  <a:cubicBezTo>
                    <a:pt x="73" y="140"/>
                    <a:pt x="81" y="133"/>
                    <a:pt x="84" y="135"/>
                  </a:cubicBezTo>
                  <a:cubicBezTo>
                    <a:pt x="85" y="137"/>
                    <a:pt x="82" y="141"/>
                    <a:pt x="80" y="143"/>
                  </a:cubicBezTo>
                  <a:moveTo>
                    <a:pt x="66" y="137"/>
                  </a:moveTo>
                  <a:cubicBezTo>
                    <a:pt x="66" y="133"/>
                    <a:pt x="73" y="126"/>
                    <a:pt x="77" y="129"/>
                  </a:cubicBezTo>
                  <a:cubicBezTo>
                    <a:pt x="79" y="131"/>
                    <a:pt x="77" y="135"/>
                    <a:pt x="74" y="137"/>
                  </a:cubicBezTo>
                  <a:cubicBezTo>
                    <a:pt x="70" y="140"/>
                    <a:pt x="66" y="140"/>
                    <a:pt x="66" y="137"/>
                  </a:cubicBezTo>
                  <a:moveTo>
                    <a:pt x="56" y="129"/>
                  </a:moveTo>
                  <a:cubicBezTo>
                    <a:pt x="56" y="125"/>
                    <a:pt x="62" y="119"/>
                    <a:pt x="67" y="121"/>
                  </a:cubicBezTo>
                  <a:cubicBezTo>
                    <a:pt x="69" y="123"/>
                    <a:pt x="68" y="128"/>
                    <a:pt x="65" y="130"/>
                  </a:cubicBezTo>
                  <a:cubicBezTo>
                    <a:pt x="61" y="134"/>
                    <a:pt x="56" y="133"/>
                    <a:pt x="56" y="129"/>
                  </a:cubicBezTo>
                  <a:moveTo>
                    <a:pt x="44" y="122"/>
                  </a:moveTo>
                  <a:cubicBezTo>
                    <a:pt x="44" y="117"/>
                    <a:pt x="49" y="111"/>
                    <a:pt x="54" y="114"/>
                  </a:cubicBezTo>
                  <a:cubicBezTo>
                    <a:pt x="57" y="116"/>
                    <a:pt x="56" y="120"/>
                    <a:pt x="54" y="123"/>
                  </a:cubicBezTo>
                  <a:cubicBezTo>
                    <a:pt x="50" y="127"/>
                    <a:pt x="44" y="126"/>
                    <a:pt x="44" y="122"/>
                  </a:cubicBezTo>
                  <a:moveTo>
                    <a:pt x="50" y="144"/>
                  </a:moveTo>
                  <a:cubicBezTo>
                    <a:pt x="46" y="147"/>
                    <a:pt x="41" y="147"/>
                    <a:pt x="41" y="143"/>
                  </a:cubicBezTo>
                  <a:cubicBezTo>
                    <a:pt x="42" y="140"/>
                    <a:pt x="49" y="134"/>
                    <a:pt x="53" y="137"/>
                  </a:cubicBezTo>
                  <a:cubicBezTo>
                    <a:pt x="55" y="138"/>
                    <a:pt x="53" y="142"/>
                    <a:pt x="50" y="144"/>
                  </a:cubicBezTo>
                  <a:moveTo>
                    <a:pt x="31" y="137"/>
                  </a:moveTo>
                  <a:cubicBezTo>
                    <a:pt x="32" y="133"/>
                    <a:pt x="37" y="128"/>
                    <a:pt x="42" y="130"/>
                  </a:cubicBezTo>
                  <a:cubicBezTo>
                    <a:pt x="44" y="132"/>
                    <a:pt x="43" y="135"/>
                    <a:pt x="40" y="138"/>
                  </a:cubicBezTo>
                  <a:cubicBezTo>
                    <a:pt x="37" y="141"/>
                    <a:pt x="31" y="141"/>
                    <a:pt x="31" y="137"/>
                  </a:cubicBezTo>
                  <a:moveTo>
                    <a:pt x="29" y="131"/>
                  </a:moveTo>
                  <a:cubicBezTo>
                    <a:pt x="26" y="135"/>
                    <a:pt x="20" y="135"/>
                    <a:pt x="20" y="130"/>
                  </a:cubicBezTo>
                  <a:cubicBezTo>
                    <a:pt x="20" y="126"/>
                    <a:pt x="25" y="121"/>
                    <a:pt x="29" y="123"/>
                  </a:cubicBezTo>
                  <a:cubicBezTo>
                    <a:pt x="32" y="125"/>
                    <a:pt x="31" y="129"/>
                    <a:pt x="29" y="131"/>
                  </a:cubicBezTo>
                  <a:moveTo>
                    <a:pt x="17" y="145"/>
                  </a:moveTo>
                  <a:cubicBezTo>
                    <a:pt x="14" y="148"/>
                    <a:pt x="9" y="148"/>
                    <a:pt x="9" y="144"/>
                  </a:cubicBezTo>
                  <a:cubicBezTo>
                    <a:pt x="9" y="141"/>
                    <a:pt x="14" y="136"/>
                    <a:pt x="18" y="138"/>
                  </a:cubicBezTo>
                  <a:cubicBezTo>
                    <a:pt x="21" y="140"/>
                    <a:pt x="20" y="143"/>
                    <a:pt x="17" y="145"/>
                  </a:cubicBezTo>
                  <a:moveTo>
                    <a:pt x="7" y="124"/>
                  </a:moveTo>
                  <a:cubicBezTo>
                    <a:pt x="6" y="120"/>
                    <a:pt x="11" y="115"/>
                    <a:pt x="15" y="117"/>
                  </a:cubicBezTo>
                  <a:cubicBezTo>
                    <a:pt x="19" y="119"/>
                    <a:pt x="18" y="123"/>
                    <a:pt x="17" y="125"/>
                  </a:cubicBezTo>
                  <a:cubicBezTo>
                    <a:pt x="14" y="129"/>
                    <a:pt x="8" y="130"/>
                    <a:pt x="7" y="124"/>
                  </a:cubicBezTo>
                  <a:moveTo>
                    <a:pt x="7" y="81"/>
                  </a:moveTo>
                  <a:cubicBezTo>
                    <a:pt x="6" y="76"/>
                    <a:pt x="10" y="70"/>
                    <a:pt x="16" y="72"/>
                  </a:cubicBezTo>
                  <a:cubicBezTo>
                    <a:pt x="21" y="74"/>
                    <a:pt x="21" y="79"/>
                    <a:pt x="19" y="82"/>
                  </a:cubicBezTo>
                  <a:cubicBezTo>
                    <a:pt x="16" y="88"/>
                    <a:pt x="9" y="87"/>
                    <a:pt x="7" y="81"/>
                  </a:cubicBezTo>
                  <a:moveTo>
                    <a:pt x="6" y="35"/>
                  </a:moveTo>
                  <a:cubicBezTo>
                    <a:pt x="5" y="30"/>
                    <a:pt x="10" y="25"/>
                    <a:pt x="16" y="27"/>
                  </a:cubicBezTo>
                  <a:cubicBezTo>
                    <a:pt x="20" y="29"/>
                    <a:pt x="20" y="33"/>
                    <a:pt x="18" y="36"/>
                  </a:cubicBezTo>
                  <a:cubicBezTo>
                    <a:pt x="15" y="41"/>
                    <a:pt x="7" y="41"/>
                    <a:pt x="6" y="35"/>
                  </a:cubicBezTo>
                  <a:moveTo>
                    <a:pt x="25" y="12"/>
                  </a:moveTo>
                  <a:cubicBezTo>
                    <a:pt x="29" y="14"/>
                    <a:pt x="28" y="18"/>
                    <a:pt x="27" y="19"/>
                  </a:cubicBezTo>
                  <a:cubicBezTo>
                    <a:pt x="24" y="24"/>
                    <a:pt x="16" y="23"/>
                    <a:pt x="15" y="19"/>
                  </a:cubicBezTo>
                  <a:cubicBezTo>
                    <a:pt x="15" y="15"/>
                    <a:pt x="20" y="11"/>
                    <a:pt x="25" y="12"/>
                  </a:cubicBezTo>
                  <a:moveTo>
                    <a:pt x="33" y="1"/>
                  </a:moveTo>
                  <a:cubicBezTo>
                    <a:pt x="37" y="2"/>
                    <a:pt x="36" y="5"/>
                    <a:pt x="35" y="7"/>
                  </a:cubicBezTo>
                  <a:cubicBezTo>
                    <a:pt x="32" y="10"/>
                    <a:pt x="25" y="9"/>
                    <a:pt x="25" y="5"/>
                  </a:cubicBezTo>
                  <a:cubicBezTo>
                    <a:pt x="25" y="2"/>
                    <a:pt x="29" y="0"/>
                    <a:pt x="33" y="1"/>
                  </a:cubicBezTo>
                  <a:moveTo>
                    <a:pt x="40" y="18"/>
                  </a:moveTo>
                  <a:cubicBezTo>
                    <a:pt x="44" y="20"/>
                    <a:pt x="44" y="24"/>
                    <a:pt x="43" y="26"/>
                  </a:cubicBezTo>
                  <a:cubicBezTo>
                    <a:pt x="40" y="30"/>
                    <a:pt x="33" y="29"/>
                    <a:pt x="32" y="24"/>
                  </a:cubicBezTo>
                  <a:cubicBezTo>
                    <a:pt x="30" y="20"/>
                    <a:pt x="35" y="16"/>
                    <a:pt x="40" y="18"/>
                  </a:cubicBezTo>
                  <a:moveTo>
                    <a:pt x="46" y="6"/>
                  </a:moveTo>
                  <a:cubicBezTo>
                    <a:pt x="50" y="7"/>
                    <a:pt x="50" y="10"/>
                    <a:pt x="49" y="12"/>
                  </a:cubicBezTo>
                  <a:cubicBezTo>
                    <a:pt x="47" y="15"/>
                    <a:pt x="40" y="15"/>
                    <a:pt x="39" y="11"/>
                  </a:cubicBezTo>
                  <a:cubicBezTo>
                    <a:pt x="38" y="7"/>
                    <a:pt x="42" y="4"/>
                    <a:pt x="46" y="6"/>
                  </a:cubicBezTo>
                  <a:moveTo>
                    <a:pt x="55" y="24"/>
                  </a:moveTo>
                  <a:cubicBezTo>
                    <a:pt x="59" y="26"/>
                    <a:pt x="59" y="30"/>
                    <a:pt x="58" y="32"/>
                  </a:cubicBezTo>
                  <a:cubicBezTo>
                    <a:pt x="56" y="37"/>
                    <a:pt x="50" y="36"/>
                    <a:pt x="48" y="32"/>
                  </a:cubicBezTo>
                  <a:cubicBezTo>
                    <a:pt x="46" y="27"/>
                    <a:pt x="50" y="22"/>
                    <a:pt x="55" y="24"/>
                  </a:cubicBezTo>
                  <a:moveTo>
                    <a:pt x="58" y="11"/>
                  </a:moveTo>
                  <a:cubicBezTo>
                    <a:pt x="58" y="11"/>
                    <a:pt x="59" y="11"/>
                    <a:pt x="59" y="11"/>
                  </a:cubicBezTo>
                  <a:cubicBezTo>
                    <a:pt x="62" y="13"/>
                    <a:pt x="63" y="16"/>
                    <a:pt x="62" y="18"/>
                  </a:cubicBezTo>
                  <a:cubicBezTo>
                    <a:pt x="61" y="21"/>
                    <a:pt x="55" y="21"/>
                    <a:pt x="53" y="17"/>
                  </a:cubicBezTo>
                  <a:cubicBezTo>
                    <a:pt x="51" y="13"/>
                    <a:pt x="54" y="10"/>
                    <a:pt x="58" y="11"/>
                  </a:cubicBezTo>
                  <a:moveTo>
                    <a:pt x="60" y="1"/>
                  </a:moveTo>
                  <a:cubicBezTo>
                    <a:pt x="60" y="1"/>
                    <a:pt x="60" y="1"/>
                    <a:pt x="61" y="1"/>
                  </a:cubicBezTo>
                  <a:cubicBezTo>
                    <a:pt x="63" y="3"/>
                    <a:pt x="64" y="5"/>
                    <a:pt x="64" y="6"/>
                  </a:cubicBezTo>
                  <a:cubicBezTo>
                    <a:pt x="63" y="9"/>
                    <a:pt x="59" y="9"/>
                    <a:pt x="57" y="6"/>
                  </a:cubicBezTo>
                  <a:cubicBezTo>
                    <a:pt x="55" y="3"/>
                    <a:pt x="57" y="1"/>
                    <a:pt x="60" y="1"/>
                  </a:cubicBezTo>
                  <a:moveTo>
                    <a:pt x="68" y="31"/>
                  </a:moveTo>
                  <a:cubicBezTo>
                    <a:pt x="68" y="31"/>
                    <a:pt x="69" y="31"/>
                    <a:pt x="69" y="31"/>
                  </a:cubicBezTo>
                  <a:cubicBezTo>
                    <a:pt x="73" y="33"/>
                    <a:pt x="74" y="37"/>
                    <a:pt x="73" y="40"/>
                  </a:cubicBezTo>
                  <a:cubicBezTo>
                    <a:pt x="72" y="44"/>
                    <a:pt x="66" y="44"/>
                    <a:pt x="64" y="39"/>
                  </a:cubicBezTo>
                  <a:cubicBezTo>
                    <a:pt x="61" y="35"/>
                    <a:pt x="64" y="30"/>
                    <a:pt x="68" y="31"/>
                  </a:cubicBezTo>
                  <a:moveTo>
                    <a:pt x="70" y="16"/>
                  </a:moveTo>
                  <a:cubicBezTo>
                    <a:pt x="70" y="16"/>
                    <a:pt x="70" y="17"/>
                    <a:pt x="71" y="17"/>
                  </a:cubicBezTo>
                  <a:cubicBezTo>
                    <a:pt x="74" y="19"/>
                    <a:pt x="75" y="22"/>
                    <a:pt x="75" y="24"/>
                  </a:cubicBezTo>
                  <a:cubicBezTo>
                    <a:pt x="74" y="28"/>
                    <a:pt x="70" y="28"/>
                    <a:pt x="67" y="24"/>
                  </a:cubicBezTo>
                  <a:cubicBezTo>
                    <a:pt x="65" y="20"/>
                    <a:pt x="66" y="16"/>
                    <a:pt x="70" y="16"/>
                  </a:cubicBezTo>
                  <a:moveTo>
                    <a:pt x="68" y="5"/>
                  </a:moveTo>
                  <a:cubicBezTo>
                    <a:pt x="69" y="5"/>
                    <a:pt x="70" y="6"/>
                    <a:pt x="70" y="6"/>
                  </a:cubicBezTo>
                  <a:cubicBezTo>
                    <a:pt x="72" y="7"/>
                    <a:pt x="74" y="10"/>
                    <a:pt x="74" y="11"/>
                  </a:cubicBezTo>
                  <a:cubicBezTo>
                    <a:pt x="74" y="14"/>
                    <a:pt x="72" y="14"/>
                    <a:pt x="70" y="12"/>
                  </a:cubicBezTo>
                  <a:cubicBezTo>
                    <a:pt x="66" y="10"/>
                    <a:pt x="66" y="5"/>
                    <a:pt x="68" y="5"/>
                  </a:cubicBezTo>
                  <a:moveTo>
                    <a:pt x="71" y="1"/>
                  </a:moveTo>
                  <a:cubicBezTo>
                    <a:pt x="71" y="1"/>
                    <a:pt x="72" y="1"/>
                    <a:pt x="72" y="1"/>
                  </a:cubicBezTo>
                  <a:cubicBezTo>
                    <a:pt x="73" y="2"/>
                    <a:pt x="76" y="4"/>
                    <a:pt x="77" y="5"/>
                  </a:cubicBezTo>
                  <a:cubicBezTo>
                    <a:pt x="78" y="6"/>
                    <a:pt x="78" y="7"/>
                    <a:pt x="77" y="7"/>
                  </a:cubicBezTo>
                  <a:cubicBezTo>
                    <a:pt x="75" y="7"/>
                    <a:pt x="71" y="1"/>
                    <a:pt x="71" y="1"/>
                  </a:cubicBezTo>
                  <a:moveTo>
                    <a:pt x="83" y="16"/>
                  </a:moveTo>
                  <a:cubicBezTo>
                    <a:pt x="84" y="18"/>
                    <a:pt x="83" y="19"/>
                    <a:pt x="81" y="18"/>
                  </a:cubicBezTo>
                  <a:cubicBezTo>
                    <a:pt x="78" y="16"/>
                    <a:pt x="75" y="10"/>
                    <a:pt x="77" y="10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80" y="12"/>
                    <a:pt x="82" y="14"/>
                    <a:pt x="83" y="16"/>
                  </a:cubicBezTo>
                  <a:moveTo>
                    <a:pt x="79" y="6"/>
                  </a:moveTo>
                  <a:cubicBezTo>
                    <a:pt x="79" y="5"/>
                    <a:pt x="86" y="13"/>
                    <a:pt x="85" y="13"/>
                  </a:cubicBezTo>
                  <a:cubicBezTo>
                    <a:pt x="85" y="14"/>
                    <a:pt x="78" y="6"/>
                    <a:pt x="79" y="6"/>
                  </a:cubicBezTo>
                  <a:moveTo>
                    <a:pt x="91" y="21"/>
                  </a:moveTo>
                  <a:cubicBezTo>
                    <a:pt x="92" y="23"/>
                    <a:pt x="92" y="25"/>
                    <a:pt x="91" y="24"/>
                  </a:cubicBezTo>
                  <a:cubicBezTo>
                    <a:pt x="88" y="23"/>
                    <a:pt x="84" y="15"/>
                    <a:pt x="85" y="14"/>
                  </a:cubicBezTo>
                  <a:cubicBezTo>
                    <a:pt x="85" y="14"/>
                    <a:pt x="85" y="15"/>
                    <a:pt x="86" y="15"/>
                  </a:cubicBezTo>
                  <a:cubicBezTo>
                    <a:pt x="88" y="16"/>
                    <a:pt x="90" y="19"/>
                    <a:pt x="91" y="21"/>
                  </a:cubicBezTo>
                  <a:moveTo>
                    <a:pt x="91" y="19"/>
                  </a:moveTo>
                  <a:cubicBezTo>
                    <a:pt x="91" y="19"/>
                    <a:pt x="92" y="19"/>
                    <a:pt x="92" y="19"/>
                  </a:cubicBezTo>
                  <a:cubicBezTo>
                    <a:pt x="93" y="20"/>
                    <a:pt x="96" y="24"/>
                    <a:pt x="97" y="26"/>
                  </a:cubicBezTo>
                  <a:cubicBezTo>
                    <a:pt x="98" y="28"/>
                    <a:pt x="99" y="30"/>
                    <a:pt x="98" y="30"/>
                  </a:cubicBezTo>
                  <a:cubicBezTo>
                    <a:pt x="96" y="29"/>
                    <a:pt x="91" y="19"/>
                    <a:pt x="91" y="19"/>
                  </a:cubicBezTo>
                  <a:moveTo>
                    <a:pt x="99" y="34"/>
                  </a:moveTo>
                  <a:cubicBezTo>
                    <a:pt x="99" y="34"/>
                    <a:pt x="99" y="34"/>
                    <a:pt x="99" y="34"/>
                  </a:cubicBezTo>
                  <a:cubicBezTo>
                    <a:pt x="101" y="36"/>
                    <a:pt x="103" y="40"/>
                    <a:pt x="104" y="43"/>
                  </a:cubicBezTo>
                  <a:cubicBezTo>
                    <a:pt x="105" y="46"/>
                    <a:pt x="104" y="47"/>
                    <a:pt x="103" y="46"/>
                  </a:cubicBezTo>
                  <a:cubicBezTo>
                    <a:pt x="100" y="45"/>
                    <a:pt x="97" y="34"/>
                    <a:pt x="99" y="34"/>
                  </a:cubicBezTo>
                  <a:moveTo>
                    <a:pt x="103" y="65"/>
                  </a:moveTo>
                  <a:cubicBezTo>
                    <a:pt x="100" y="61"/>
                    <a:pt x="99" y="52"/>
                    <a:pt x="102" y="52"/>
                  </a:cubicBezTo>
                  <a:cubicBezTo>
                    <a:pt x="103" y="51"/>
                    <a:pt x="103" y="52"/>
                    <a:pt x="103" y="52"/>
                  </a:cubicBezTo>
                  <a:cubicBezTo>
                    <a:pt x="106" y="54"/>
                    <a:pt x="107" y="59"/>
                    <a:pt x="107" y="61"/>
                  </a:cubicBezTo>
                  <a:cubicBezTo>
                    <a:pt x="106" y="65"/>
                    <a:pt x="105" y="66"/>
                    <a:pt x="103" y="65"/>
                  </a:cubicBezTo>
                  <a:moveTo>
                    <a:pt x="99" y="84"/>
                  </a:moveTo>
                  <a:cubicBezTo>
                    <a:pt x="97" y="79"/>
                    <a:pt x="99" y="69"/>
                    <a:pt x="102" y="71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105" y="73"/>
                    <a:pt x="106" y="78"/>
                    <a:pt x="105" y="81"/>
                  </a:cubicBezTo>
                  <a:cubicBezTo>
                    <a:pt x="104" y="85"/>
                    <a:pt x="101" y="87"/>
                    <a:pt x="99" y="84"/>
                  </a:cubicBezTo>
                  <a:moveTo>
                    <a:pt x="98" y="91"/>
                  </a:moveTo>
                  <a:cubicBezTo>
                    <a:pt x="98" y="91"/>
                    <a:pt x="98" y="91"/>
                    <a:pt x="98" y="91"/>
                  </a:cubicBezTo>
                  <a:cubicBezTo>
                    <a:pt x="101" y="93"/>
                    <a:pt x="100" y="99"/>
                    <a:pt x="98" y="101"/>
                  </a:cubicBezTo>
                  <a:cubicBezTo>
                    <a:pt x="96" y="106"/>
                    <a:pt x="93" y="107"/>
                    <a:pt x="91" y="103"/>
                  </a:cubicBezTo>
                  <a:cubicBezTo>
                    <a:pt x="89" y="98"/>
                    <a:pt x="94" y="89"/>
                    <a:pt x="98" y="91"/>
                  </a:cubicBezTo>
                  <a:moveTo>
                    <a:pt x="97" y="54"/>
                  </a:moveTo>
                  <a:cubicBezTo>
                    <a:pt x="97" y="58"/>
                    <a:pt x="94" y="59"/>
                    <a:pt x="92" y="56"/>
                  </a:cubicBezTo>
                  <a:cubicBezTo>
                    <a:pt x="89" y="52"/>
                    <a:pt x="89" y="44"/>
                    <a:pt x="93" y="45"/>
                  </a:cubicBezTo>
                  <a:cubicBezTo>
                    <a:pt x="93" y="45"/>
                    <a:pt x="94" y="45"/>
                    <a:pt x="94" y="45"/>
                  </a:cubicBezTo>
                  <a:cubicBezTo>
                    <a:pt x="97" y="47"/>
                    <a:pt x="98" y="52"/>
                    <a:pt x="97" y="54"/>
                  </a:cubicBezTo>
                  <a:moveTo>
                    <a:pt x="93" y="39"/>
                  </a:moveTo>
                  <a:cubicBezTo>
                    <a:pt x="89" y="36"/>
                    <a:pt x="88" y="28"/>
                    <a:pt x="90" y="28"/>
                  </a:cubicBezTo>
                  <a:cubicBezTo>
                    <a:pt x="91" y="28"/>
                    <a:pt x="91" y="28"/>
                    <a:pt x="92" y="29"/>
                  </a:cubicBezTo>
                  <a:cubicBezTo>
                    <a:pt x="94" y="30"/>
                    <a:pt x="96" y="35"/>
                    <a:pt x="96" y="37"/>
                  </a:cubicBezTo>
                  <a:cubicBezTo>
                    <a:pt x="97" y="40"/>
                    <a:pt x="95" y="41"/>
                    <a:pt x="93" y="39"/>
                  </a:cubicBezTo>
                  <a:moveTo>
                    <a:pt x="87" y="75"/>
                  </a:moveTo>
                  <a:cubicBezTo>
                    <a:pt x="85" y="70"/>
                    <a:pt x="88" y="62"/>
                    <a:pt x="92" y="63"/>
                  </a:cubicBezTo>
                  <a:cubicBezTo>
                    <a:pt x="92" y="63"/>
                    <a:pt x="92" y="63"/>
                    <a:pt x="92" y="64"/>
                  </a:cubicBezTo>
                  <a:cubicBezTo>
                    <a:pt x="96" y="66"/>
                    <a:pt x="96" y="71"/>
                    <a:pt x="95" y="74"/>
                  </a:cubicBezTo>
                  <a:cubicBezTo>
                    <a:pt x="94" y="78"/>
                    <a:pt x="90" y="79"/>
                    <a:pt x="87" y="75"/>
                  </a:cubicBezTo>
                  <a:moveTo>
                    <a:pt x="80" y="94"/>
                  </a:moveTo>
                  <a:cubicBezTo>
                    <a:pt x="78" y="88"/>
                    <a:pt x="83" y="81"/>
                    <a:pt x="87" y="83"/>
                  </a:cubicBezTo>
                  <a:cubicBezTo>
                    <a:pt x="87" y="83"/>
                    <a:pt x="87" y="83"/>
                    <a:pt x="87" y="83"/>
                  </a:cubicBezTo>
                  <a:cubicBezTo>
                    <a:pt x="90" y="86"/>
                    <a:pt x="90" y="91"/>
                    <a:pt x="88" y="94"/>
                  </a:cubicBezTo>
                  <a:cubicBezTo>
                    <a:pt x="86" y="99"/>
                    <a:pt x="81" y="99"/>
                    <a:pt x="80" y="94"/>
                  </a:cubicBezTo>
                  <a:moveTo>
                    <a:pt x="78" y="103"/>
                  </a:moveTo>
                  <a:cubicBezTo>
                    <a:pt x="81" y="106"/>
                    <a:pt x="80" y="110"/>
                    <a:pt x="78" y="113"/>
                  </a:cubicBezTo>
                  <a:cubicBezTo>
                    <a:pt x="75" y="118"/>
                    <a:pt x="69" y="117"/>
                    <a:pt x="69" y="113"/>
                  </a:cubicBezTo>
                  <a:cubicBezTo>
                    <a:pt x="68" y="107"/>
                    <a:pt x="74" y="101"/>
                    <a:pt x="78" y="103"/>
                  </a:cubicBezTo>
                  <a:moveTo>
                    <a:pt x="79" y="55"/>
                  </a:moveTo>
                  <a:cubicBezTo>
                    <a:pt x="79" y="55"/>
                    <a:pt x="79" y="56"/>
                    <a:pt x="80" y="56"/>
                  </a:cubicBezTo>
                  <a:cubicBezTo>
                    <a:pt x="83" y="58"/>
                    <a:pt x="84" y="63"/>
                    <a:pt x="83" y="66"/>
                  </a:cubicBezTo>
                  <a:cubicBezTo>
                    <a:pt x="81" y="70"/>
                    <a:pt x="76" y="71"/>
                    <a:pt x="74" y="66"/>
                  </a:cubicBezTo>
                  <a:cubicBezTo>
                    <a:pt x="71" y="61"/>
                    <a:pt x="74" y="54"/>
                    <a:pt x="79" y="55"/>
                  </a:cubicBezTo>
                  <a:moveTo>
                    <a:pt x="80" y="22"/>
                  </a:moveTo>
                  <a:cubicBezTo>
                    <a:pt x="81" y="22"/>
                    <a:pt x="81" y="23"/>
                    <a:pt x="82" y="23"/>
                  </a:cubicBezTo>
                  <a:cubicBezTo>
                    <a:pt x="85" y="25"/>
                    <a:pt x="86" y="28"/>
                    <a:pt x="86" y="30"/>
                  </a:cubicBezTo>
                  <a:cubicBezTo>
                    <a:pt x="86" y="34"/>
                    <a:pt x="84" y="34"/>
                    <a:pt x="81" y="32"/>
                  </a:cubicBezTo>
                  <a:cubicBezTo>
                    <a:pt x="78" y="29"/>
                    <a:pt x="77" y="22"/>
                    <a:pt x="80" y="22"/>
                  </a:cubicBezTo>
                  <a:moveTo>
                    <a:pt x="81" y="38"/>
                  </a:moveTo>
                  <a:cubicBezTo>
                    <a:pt x="81" y="38"/>
                    <a:pt x="82" y="38"/>
                    <a:pt x="82" y="38"/>
                  </a:cubicBezTo>
                  <a:cubicBezTo>
                    <a:pt x="86" y="40"/>
                    <a:pt x="87" y="45"/>
                    <a:pt x="86" y="47"/>
                  </a:cubicBezTo>
                  <a:cubicBezTo>
                    <a:pt x="85" y="51"/>
                    <a:pt x="81" y="52"/>
                    <a:pt x="79" y="48"/>
                  </a:cubicBezTo>
                  <a:cubicBezTo>
                    <a:pt x="76" y="43"/>
                    <a:pt x="77" y="37"/>
                    <a:pt x="81" y="38"/>
                  </a:cubicBezTo>
                  <a:moveTo>
                    <a:pt x="65" y="85"/>
                  </a:moveTo>
                  <a:cubicBezTo>
                    <a:pt x="64" y="80"/>
                    <a:pt x="68" y="72"/>
                    <a:pt x="74" y="75"/>
                  </a:cubicBezTo>
                  <a:cubicBezTo>
                    <a:pt x="78" y="78"/>
                    <a:pt x="77" y="83"/>
                    <a:pt x="76" y="86"/>
                  </a:cubicBezTo>
                  <a:cubicBezTo>
                    <a:pt x="73" y="91"/>
                    <a:pt x="67" y="91"/>
                    <a:pt x="65" y="85"/>
                  </a:cubicBezTo>
                  <a:moveTo>
                    <a:pt x="65" y="95"/>
                  </a:moveTo>
                  <a:cubicBezTo>
                    <a:pt x="69" y="98"/>
                    <a:pt x="68" y="102"/>
                    <a:pt x="66" y="105"/>
                  </a:cubicBezTo>
                  <a:cubicBezTo>
                    <a:pt x="62" y="110"/>
                    <a:pt x="56" y="109"/>
                    <a:pt x="55" y="104"/>
                  </a:cubicBezTo>
                  <a:cubicBezTo>
                    <a:pt x="54" y="99"/>
                    <a:pt x="60" y="93"/>
                    <a:pt x="65" y="95"/>
                  </a:cubicBezTo>
                  <a:moveTo>
                    <a:pt x="64" y="48"/>
                  </a:moveTo>
                  <a:cubicBezTo>
                    <a:pt x="65" y="48"/>
                    <a:pt x="65" y="48"/>
                    <a:pt x="65" y="48"/>
                  </a:cubicBezTo>
                  <a:cubicBezTo>
                    <a:pt x="69" y="50"/>
                    <a:pt x="69" y="55"/>
                    <a:pt x="68" y="58"/>
                  </a:cubicBezTo>
                  <a:cubicBezTo>
                    <a:pt x="66" y="63"/>
                    <a:pt x="60" y="63"/>
                    <a:pt x="58" y="57"/>
                  </a:cubicBezTo>
                  <a:cubicBezTo>
                    <a:pt x="55" y="52"/>
                    <a:pt x="59" y="46"/>
                    <a:pt x="64" y="48"/>
                  </a:cubicBezTo>
                  <a:moveTo>
                    <a:pt x="50" y="77"/>
                  </a:moveTo>
                  <a:cubicBezTo>
                    <a:pt x="48" y="71"/>
                    <a:pt x="53" y="64"/>
                    <a:pt x="59" y="67"/>
                  </a:cubicBezTo>
                  <a:cubicBezTo>
                    <a:pt x="63" y="69"/>
                    <a:pt x="62" y="74"/>
                    <a:pt x="61" y="77"/>
                  </a:cubicBezTo>
                  <a:cubicBezTo>
                    <a:pt x="58" y="83"/>
                    <a:pt x="51" y="83"/>
                    <a:pt x="50" y="77"/>
                  </a:cubicBezTo>
                  <a:moveTo>
                    <a:pt x="40" y="96"/>
                  </a:moveTo>
                  <a:cubicBezTo>
                    <a:pt x="39" y="91"/>
                    <a:pt x="44" y="85"/>
                    <a:pt x="50" y="87"/>
                  </a:cubicBezTo>
                  <a:cubicBezTo>
                    <a:pt x="54" y="89"/>
                    <a:pt x="53" y="94"/>
                    <a:pt x="52" y="97"/>
                  </a:cubicBezTo>
                  <a:cubicBezTo>
                    <a:pt x="48" y="102"/>
                    <a:pt x="42" y="102"/>
                    <a:pt x="40" y="96"/>
                  </a:cubicBezTo>
                  <a:moveTo>
                    <a:pt x="40" y="106"/>
                  </a:moveTo>
                  <a:cubicBezTo>
                    <a:pt x="44" y="108"/>
                    <a:pt x="43" y="113"/>
                    <a:pt x="41" y="115"/>
                  </a:cubicBezTo>
                  <a:cubicBezTo>
                    <a:pt x="37" y="120"/>
                    <a:pt x="31" y="119"/>
                    <a:pt x="30" y="115"/>
                  </a:cubicBezTo>
                  <a:cubicBezTo>
                    <a:pt x="29" y="109"/>
                    <a:pt x="35" y="104"/>
                    <a:pt x="40" y="106"/>
                  </a:cubicBezTo>
                  <a:moveTo>
                    <a:pt x="24" y="89"/>
                  </a:moveTo>
                  <a:cubicBezTo>
                    <a:pt x="22" y="83"/>
                    <a:pt x="27" y="77"/>
                    <a:pt x="33" y="79"/>
                  </a:cubicBezTo>
                  <a:cubicBezTo>
                    <a:pt x="38" y="81"/>
                    <a:pt x="37" y="86"/>
                    <a:pt x="36" y="89"/>
                  </a:cubicBezTo>
                  <a:cubicBezTo>
                    <a:pt x="33" y="95"/>
                    <a:pt x="26" y="94"/>
                    <a:pt x="24" y="89"/>
                  </a:cubicBezTo>
                  <a:moveTo>
                    <a:pt x="24" y="99"/>
                  </a:moveTo>
                  <a:cubicBezTo>
                    <a:pt x="29" y="101"/>
                    <a:pt x="28" y="105"/>
                    <a:pt x="26" y="108"/>
                  </a:cubicBezTo>
                  <a:cubicBezTo>
                    <a:pt x="23" y="113"/>
                    <a:pt x="16" y="113"/>
                    <a:pt x="15" y="107"/>
                  </a:cubicBezTo>
                  <a:cubicBezTo>
                    <a:pt x="14" y="102"/>
                    <a:pt x="19" y="97"/>
                    <a:pt x="24" y="99"/>
                  </a:cubicBezTo>
                  <a:moveTo>
                    <a:pt x="25" y="52"/>
                  </a:moveTo>
                  <a:cubicBezTo>
                    <a:pt x="29" y="54"/>
                    <a:pt x="29" y="59"/>
                    <a:pt x="27" y="62"/>
                  </a:cubicBezTo>
                  <a:cubicBezTo>
                    <a:pt x="25" y="67"/>
                    <a:pt x="17" y="67"/>
                    <a:pt x="15" y="62"/>
                  </a:cubicBezTo>
                  <a:cubicBezTo>
                    <a:pt x="13" y="56"/>
                    <a:pt x="18" y="49"/>
                    <a:pt x="25" y="52"/>
                  </a:cubicBezTo>
                  <a:moveTo>
                    <a:pt x="36" y="42"/>
                  </a:moveTo>
                  <a:cubicBezTo>
                    <a:pt x="33" y="48"/>
                    <a:pt x="25" y="47"/>
                    <a:pt x="23" y="41"/>
                  </a:cubicBezTo>
                  <a:cubicBezTo>
                    <a:pt x="22" y="37"/>
                    <a:pt x="27" y="31"/>
                    <a:pt x="33" y="33"/>
                  </a:cubicBezTo>
                  <a:cubicBezTo>
                    <a:pt x="37" y="35"/>
                    <a:pt x="37" y="40"/>
                    <a:pt x="36" y="42"/>
                  </a:cubicBezTo>
                  <a:moveTo>
                    <a:pt x="49" y="40"/>
                  </a:moveTo>
                  <a:cubicBezTo>
                    <a:pt x="53" y="43"/>
                    <a:pt x="54" y="47"/>
                    <a:pt x="52" y="50"/>
                  </a:cubicBezTo>
                  <a:cubicBezTo>
                    <a:pt x="50" y="55"/>
                    <a:pt x="43" y="55"/>
                    <a:pt x="41" y="49"/>
                  </a:cubicBezTo>
                  <a:cubicBezTo>
                    <a:pt x="39" y="44"/>
                    <a:pt x="43" y="38"/>
                    <a:pt x="49" y="40"/>
                  </a:cubicBezTo>
                  <a:moveTo>
                    <a:pt x="42" y="59"/>
                  </a:moveTo>
                  <a:cubicBezTo>
                    <a:pt x="46" y="61"/>
                    <a:pt x="46" y="66"/>
                    <a:pt x="45" y="69"/>
                  </a:cubicBezTo>
                  <a:cubicBezTo>
                    <a:pt x="42" y="75"/>
                    <a:pt x="35" y="75"/>
                    <a:pt x="33" y="69"/>
                  </a:cubicBezTo>
                  <a:cubicBezTo>
                    <a:pt x="31" y="63"/>
                    <a:pt x="36" y="57"/>
                    <a:pt x="42" y="59"/>
                  </a:cubicBezTo>
                  <a:moveTo>
                    <a:pt x="105" y="39"/>
                  </a:moveTo>
                  <a:cubicBezTo>
                    <a:pt x="105" y="39"/>
                    <a:pt x="105" y="39"/>
                    <a:pt x="105" y="40"/>
                  </a:cubicBezTo>
                  <a:cubicBezTo>
                    <a:pt x="106" y="41"/>
                    <a:pt x="108" y="45"/>
                    <a:pt x="109" y="48"/>
                  </a:cubicBezTo>
                  <a:cubicBezTo>
                    <a:pt x="110" y="51"/>
                    <a:pt x="110" y="52"/>
                    <a:pt x="109" y="52"/>
                  </a:cubicBezTo>
                  <a:cubicBezTo>
                    <a:pt x="108" y="52"/>
                    <a:pt x="104" y="40"/>
                    <a:pt x="105" y="39"/>
                  </a:cubicBezTo>
                  <a:moveTo>
                    <a:pt x="153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9" y="0"/>
                    <a:pt x="70" y="1"/>
                    <a:pt x="70" y="2"/>
                  </a:cubicBezTo>
                  <a:cubicBezTo>
                    <a:pt x="71" y="3"/>
                    <a:pt x="71" y="3"/>
                    <a:pt x="70" y="3"/>
                  </a:cubicBezTo>
                  <a:cubicBezTo>
                    <a:pt x="68" y="3"/>
                    <a:pt x="67" y="1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4" y="1"/>
                    <a:pt x="53" y="2"/>
                  </a:cubicBezTo>
                  <a:cubicBezTo>
                    <a:pt x="52" y="4"/>
                    <a:pt x="46" y="3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2" y="1"/>
                    <a:pt x="21" y="2"/>
                  </a:cubicBezTo>
                  <a:cubicBezTo>
                    <a:pt x="18" y="5"/>
                    <a:pt x="11" y="4"/>
                    <a:pt x="11" y="1"/>
                  </a:cubicBezTo>
                  <a:cubicBezTo>
                    <a:pt x="11" y="1"/>
                    <a:pt x="11" y="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9"/>
                    <a:pt x="6" y="6"/>
                    <a:pt x="10" y="7"/>
                  </a:cubicBezTo>
                  <a:cubicBezTo>
                    <a:pt x="14" y="9"/>
                    <a:pt x="13" y="12"/>
                    <a:pt x="11" y="14"/>
                  </a:cubicBezTo>
                  <a:cubicBezTo>
                    <a:pt x="8" y="18"/>
                    <a:pt x="1" y="18"/>
                    <a:pt x="0" y="1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4"/>
                    <a:pt x="3" y="28"/>
                    <a:pt x="1" y="30"/>
                  </a:cubicBezTo>
                  <a:cubicBezTo>
                    <a:pt x="1" y="30"/>
                    <a:pt x="1" y="31"/>
                    <a:pt x="0" y="31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2" y="45"/>
                    <a:pt x="4" y="44"/>
                    <a:pt x="7" y="45"/>
                  </a:cubicBezTo>
                  <a:cubicBezTo>
                    <a:pt x="12" y="47"/>
                    <a:pt x="11" y="52"/>
                    <a:pt x="10" y="55"/>
                  </a:cubicBezTo>
                  <a:cubicBezTo>
                    <a:pt x="8" y="59"/>
                    <a:pt x="3" y="60"/>
                    <a:pt x="0" y="58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3" y="68"/>
                    <a:pt x="3" y="73"/>
                    <a:pt x="2" y="75"/>
                  </a:cubicBezTo>
                  <a:cubicBezTo>
                    <a:pt x="1" y="76"/>
                    <a:pt x="1" y="77"/>
                    <a:pt x="0" y="7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3"/>
                    <a:pt x="4" y="90"/>
                    <a:pt x="8" y="92"/>
                  </a:cubicBezTo>
                  <a:cubicBezTo>
                    <a:pt x="12" y="94"/>
                    <a:pt x="12" y="99"/>
                    <a:pt x="11" y="101"/>
                  </a:cubicBezTo>
                  <a:cubicBezTo>
                    <a:pt x="8" y="107"/>
                    <a:pt x="2" y="106"/>
                    <a:pt x="0" y="10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10"/>
                    <a:pt x="1" y="111"/>
                    <a:pt x="1" y="111"/>
                  </a:cubicBezTo>
                  <a:cubicBezTo>
                    <a:pt x="5" y="112"/>
                    <a:pt x="5" y="117"/>
                    <a:pt x="4" y="119"/>
                  </a:cubicBezTo>
                  <a:cubicBezTo>
                    <a:pt x="3" y="121"/>
                    <a:pt x="1" y="122"/>
                    <a:pt x="0" y="123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1" y="134"/>
                    <a:pt x="4" y="132"/>
                    <a:pt x="7" y="133"/>
                  </a:cubicBezTo>
                  <a:cubicBezTo>
                    <a:pt x="10" y="134"/>
                    <a:pt x="9" y="138"/>
                    <a:pt x="7" y="140"/>
                  </a:cubicBezTo>
                  <a:cubicBezTo>
                    <a:pt x="5" y="143"/>
                    <a:pt x="1" y="144"/>
                    <a:pt x="0" y="141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18" y="149"/>
                    <a:pt x="18" y="149"/>
                    <a:pt x="18" y="149"/>
                  </a:cubicBezTo>
                  <a:cubicBezTo>
                    <a:pt x="19" y="146"/>
                    <a:pt x="25" y="142"/>
                    <a:pt x="28" y="144"/>
                  </a:cubicBezTo>
                  <a:cubicBezTo>
                    <a:pt x="30" y="145"/>
                    <a:pt x="29" y="147"/>
                    <a:pt x="27" y="149"/>
                  </a:cubicBezTo>
                  <a:cubicBezTo>
                    <a:pt x="33" y="149"/>
                    <a:pt x="33" y="149"/>
                    <a:pt x="33" y="149"/>
                  </a:cubicBezTo>
                  <a:cubicBezTo>
                    <a:pt x="37" y="149"/>
                    <a:pt x="37" y="149"/>
                    <a:pt x="37" y="149"/>
                  </a:cubicBezTo>
                  <a:cubicBezTo>
                    <a:pt x="50" y="149"/>
                    <a:pt x="50" y="149"/>
                    <a:pt x="50" y="149"/>
                  </a:cubicBezTo>
                  <a:cubicBezTo>
                    <a:pt x="52" y="146"/>
                    <a:pt x="59" y="141"/>
                    <a:pt x="62" y="143"/>
                  </a:cubicBezTo>
                  <a:cubicBezTo>
                    <a:pt x="63" y="145"/>
                    <a:pt x="62" y="147"/>
                    <a:pt x="59" y="149"/>
                  </a:cubicBezTo>
                  <a:cubicBezTo>
                    <a:pt x="65" y="149"/>
                    <a:pt x="65" y="149"/>
                    <a:pt x="65" y="149"/>
                  </a:cubicBezTo>
                  <a:cubicBezTo>
                    <a:pt x="68" y="149"/>
                    <a:pt x="68" y="149"/>
                    <a:pt x="68" y="149"/>
                  </a:cubicBezTo>
                  <a:cubicBezTo>
                    <a:pt x="77" y="149"/>
                    <a:pt x="77" y="149"/>
                    <a:pt x="77" y="149"/>
                  </a:cubicBezTo>
                  <a:cubicBezTo>
                    <a:pt x="78" y="146"/>
                    <a:pt x="86" y="139"/>
                    <a:pt x="88" y="140"/>
                  </a:cubicBezTo>
                  <a:cubicBezTo>
                    <a:pt x="88" y="140"/>
                    <a:pt x="88" y="140"/>
                    <a:pt x="88" y="141"/>
                  </a:cubicBezTo>
                  <a:cubicBezTo>
                    <a:pt x="88" y="142"/>
                    <a:pt x="85" y="145"/>
                    <a:pt x="82" y="147"/>
                  </a:cubicBezTo>
                  <a:cubicBezTo>
                    <a:pt x="82" y="148"/>
                    <a:pt x="81" y="149"/>
                    <a:pt x="80" y="149"/>
                  </a:cubicBezTo>
                  <a:cubicBezTo>
                    <a:pt x="120" y="149"/>
                    <a:pt x="120" y="149"/>
                    <a:pt x="120" y="149"/>
                  </a:cubicBezTo>
                  <a:cubicBezTo>
                    <a:pt x="123" y="149"/>
                    <a:pt x="128" y="149"/>
                    <a:pt x="130" y="149"/>
                  </a:cubicBezTo>
                  <a:cubicBezTo>
                    <a:pt x="136" y="148"/>
                    <a:pt x="145" y="145"/>
                    <a:pt x="150" y="135"/>
                  </a:cubicBezTo>
                  <a:cubicBezTo>
                    <a:pt x="153" y="130"/>
                    <a:pt x="153" y="125"/>
                    <a:pt x="152" y="117"/>
                  </a:cubicBezTo>
                  <a:lnTo>
                    <a:pt x="1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</p:grp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5741581" y="6293920"/>
            <a:ext cx="3008719" cy="255455"/>
          </a:xfr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lang="en-US" sz="1600" b="0" i="0" smtClean="0">
                <a:solidFill>
                  <a:srgbClr val="FFFFFF"/>
                </a:solidFill>
                <a:latin typeface="+mj-lt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marL="0" lvl="0" indent="0">
              <a:tabLst>
                <a:tab pos="1025525" algn="l"/>
              </a:tabLst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12" name="TextBox 11"/>
          <p:cNvSpPr txBox="1"/>
          <p:nvPr userDrawn="1"/>
        </p:nvSpPr>
        <p:spPr bwMode="auto">
          <a:xfrm>
            <a:off x="8839258" y="633451"/>
            <a:ext cx="155941" cy="129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Clr>
                <a:schemeClr val="accent5">
                  <a:lumMod val="50000"/>
                </a:schemeClr>
              </a:buClr>
              <a:buSzTx/>
              <a:buFont typeface="Webdings" pitchFamily="18" charset="2"/>
              <a:buNone/>
              <a:tabLst/>
            </a:pPr>
            <a:r>
              <a:rPr kumimoji="0" 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®</a:t>
            </a:r>
          </a:p>
        </p:txBody>
      </p:sp>
    </p:spTree>
    <p:extLst>
      <p:ext uri="{BB962C8B-B14F-4D97-AF65-F5344CB8AC3E}">
        <p14:creationId xmlns="" xmlns:p14="http://schemas.microsoft.com/office/powerpoint/2010/main" val="1805318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1B09B94-9FAA-4E03-B002-4DB3433F12B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4"/>
          <p:cNvSpPr>
            <a:spLocks noGrp="1"/>
          </p:cNvSpPr>
          <p:nvPr>
            <p:ph type="title" hasCustomPrompt="1"/>
          </p:nvPr>
        </p:nvSpPr>
        <p:spPr>
          <a:xfrm>
            <a:off x="425450" y="44323"/>
            <a:ext cx="7205634" cy="831850"/>
          </a:xfrm>
        </p:spPr>
        <p:txBody>
          <a:bodyPr/>
          <a:lstStyle>
            <a:lvl1pPr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06241" y="1420981"/>
            <a:ext cx="4041934" cy="1524007"/>
          </a:xfr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marL="171450" lvl="1" indent="-169863">
              <a:buClr>
                <a:schemeClr val="tx1"/>
              </a:buClr>
              <a:buSzPct val="80000"/>
            </a:pPr>
            <a:r>
              <a:rPr lang="en-US" dirty="0" smtClean="0"/>
              <a:t>Second level</a:t>
            </a:r>
          </a:p>
          <a:p>
            <a:pPr marL="400050" lvl="2" indent="-231775">
              <a:buClr>
                <a:schemeClr val="accent2"/>
              </a:buClr>
            </a:pPr>
            <a:r>
              <a:rPr lang="en-US" dirty="0" smtClean="0"/>
              <a:t>Third level</a:t>
            </a:r>
          </a:p>
          <a:p>
            <a:pPr marL="514350" lvl="3" indent="-169863">
              <a:buClr>
                <a:schemeClr val="tx1"/>
              </a:buClr>
            </a:pPr>
            <a:r>
              <a:rPr lang="en-US" dirty="0" smtClean="0"/>
              <a:t>Fourth level</a:t>
            </a:r>
          </a:p>
          <a:p>
            <a:pPr marL="568325" lvl="4" indent="174625">
              <a:buClr>
                <a:schemeClr val="tx2"/>
              </a:buClr>
            </a:pPr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8228277" y="6476722"/>
            <a:ext cx="823119" cy="294495"/>
            <a:chOff x="-2422525" y="3141663"/>
            <a:chExt cx="1601787" cy="573087"/>
          </a:xfrm>
        </p:grpSpPr>
        <p:sp>
          <p:nvSpPr>
            <p:cNvPr id="15" name="Freeform 6"/>
            <p:cNvSpPr>
              <a:spLocks/>
            </p:cNvSpPr>
            <p:nvPr userDrawn="1"/>
          </p:nvSpPr>
          <p:spPr bwMode="auto">
            <a:xfrm>
              <a:off x="-1792288" y="3149600"/>
              <a:ext cx="296862" cy="565150"/>
            </a:xfrm>
            <a:custGeom>
              <a:avLst/>
              <a:gdLst>
                <a:gd name="T0" fmla="*/ 53 w 79"/>
                <a:gd name="T1" fmla="*/ 112 h 151"/>
                <a:gd name="T2" fmla="*/ 39 w 79"/>
                <a:gd name="T3" fmla="*/ 129 h 151"/>
                <a:gd name="T4" fmla="*/ 26 w 79"/>
                <a:gd name="T5" fmla="*/ 112 h 151"/>
                <a:gd name="T6" fmla="*/ 26 w 79"/>
                <a:gd name="T7" fmla="*/ 0 h 151"/>
                <a:gd name="T8" fmla="*/ 0 w 79"/>
                <a:gd name="T9" fmla="*/ 0 h 151"/>
                <a:gd name="T10" fmla="*/ 0 w 79"/>
                <a:gd name="T11" fmla="*/ 111 h 151"/>
                <a:gd name="T12" fmla="*/ 39 w 79"/>
                <a:gd name="T13" fmla="*/ 151 h 151"/>
                <a:gd name="T14" fmla="*/ 79 w 79"/>
                <a:gd name="T15" fmla="*/ 111 h 151"/>
                <a:gd name="T16" fmla="*/ 79 w 79"/>
                <a:gd name="T17" fmla="*/ 0 h 151"/>
                <a:gd name="T18" fmla="*/ 53 w 79"/>
                <a:gd name="T19" fmla="*/ 0 h 151"/>
                <a:gd name="T20" fmla="*/ 53 w 79"/>
                <a:gd name="T21" fmla="*/ 11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151">
                  <a:moveTo>
                    <a:pt x="53" y="112"/>
                  </a:moveTo>
                  <a:cubicBezTo>
                    <a:pt x="53" y="123"/>
                    <a:pt x="49" y="129"/>
                    <a:pt x="39" y="129"/>
                  </a:cubicBezTo>
                  <a:cubicBezTo>
                    <a:pt x="30" y="129"/>
                    <a:pt x="26" y="123"/>
                    <a:pt x="26" y="112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37"/>
                    <a:pt x="15" y="151"/>
                    <a:pt x="39" y="151"/>
                  </a:cubicBezTo>
                  <a:cubicBezTo>
                    <a:pt x="64" y="151"/>
                    <a:pt x="79" y="137"/>
                    <a:pt x="79" y="111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53" y="0"/>
                    <a:pt x="53" y="0"/>
                    <a:pt x="53" y="0"/>
                  </a:cubicBezTo>
                  <a:lnTo>
                    <a:pt x="53" y="1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16" name="Freeform 7"/>
            <p:cNvSpPr>
              <a:spLocks/>
            </p:cNvSpPr>
            <p:nvPr userDrawn="1"/>
          </p:nvSpPr>
          <p:spPr bwMode="auto">
            <a:xfrm>
              <a:off x="-1450975" y="3149600"/>
              <a:ext cx="295275" cy="557212"/>
            </a:xfrm>
            <a:custGeom>
              <a:avLst/>
              <a:gdLst>
                <a:gd name="T0" fmla="*/ 125 w 186"/>
                <a:gd name="T1" fmla="*/ 141 h 351"/>
                <a:gd name="T2" fmla="*/ 61 w 186"/>
                <a:gd name="T3" fmla="*/ 141 h 351"/>
                <a:gd name="T4" fmla="*/ 61 w 186"/>
                <a:gd name="T5" fmla="*/ 0 h 351"/>
                <a:gd name="T6" fmla="*/ 0 w 186"/>
                <a:gd name="T7" fmla="*/ 0 h 351"/>
                <a:gd name="T8" fmla="*/ 0 w 186"/>
                <a:gd name="T9" fmla="*/ 351 h 351"/>
                <a:gd name="T10" fmla="*/ 61 w 186"/>
                <a:gd name="T11" fmla="*/ 351 h 351"/>
                <a:gd name="T12" fmla="*/ 61 w 186"/>
                <a:gd name="T13" fmla="*/ 196 h 351"/>
                <a:gd name="T14" fmla="*/ 125 w 186"/>
                <a:gd name="T15" fmla="*/ 196 h 351"/>
                <a:gd name="T16" fmla="*/ 125 w 186"/>
                <a:gd name="T17" fmla="*/ 351 h 351"/>
                <a:gd name="T18" fmla="*/ 186 w 186"/>
                <a:gd name="T19" fmla="*/ 351 h 351"/>
                <a:gd name="T20" fmla="*/ 186 w 186"/>
                <a:gd name="T21" fmla="*/ 0 h 351"/>
                <a:gd name="T22" fmla="*/ 125 w 186"/>
                <a:gd name="T23" fmla="*/ 0 h 351"/>
                <a:gd name="T24" fmla="*/ 125 w 186"/>
                <a:gd name="T25" fmla="*/ 14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6" h="351">
                  <a:moveTo>
                    <a:pt x="125" y="141"/>
                  </a:moveTo>
                  <a:lnTo>
                    <a:pt x="61" y="141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351"/>
                  </a:lnTo>
                  <a:lnTo>
                    <a:pt x="61" y="351"/>
                  </a:lnTo>
                  <a:lnTo>
                    <a:pt x="61" y="196"/>
                  </a:lnTo>
                  <a:lnTo>
                    <a:pt x="125" y="196"/>
                  </a:lnTo>
                  <a:lnTo>
                    <a:pt x="125" y="351"/>
                  </a:lnTo>
                  <a:lnTo>
                    <a:pt x="186" y="351"/>
                  </a:lnTo>
                  <a:lnTo>
                    <a:pt x="186" y="0"/>
                  </a:lnTo>
                  <a:lnTo>
                    <a:pt x="125" y="0"/>
                  </a:lnTo>
                  <a:lnTo>
                    <a:pt x="125" y="1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17" name="Freeform 8"/>
            <p:cNvSpPr>
              <a:spLocks/>
            </p:cNvSpPr>
            <p:nvPr userDrawn="1"/>
          </p:nvSpPr>
          <p:spPr bwMode="auto">
            <a:xfrm>
              <a:off x="-1109663" y="3141663"/>
              <a:ext cx="288925" cy="573087"/>
            </a:xfrm>
            <a:custGeom>
              <a:avLst/>
              <a:gdLst>
                <a:gd name="T0" fmla="*/ 39 w 77"/>
                <a:gd name="T1" fmla="*/ 0 h 153"/>
                <a:gd name="T2" fmla="*/ 0 w 77"/>
                <a:gd name="T3" fmla="*/ 38 h 153"/>
                <a:gd name="T4" fmla="*/ 0 w 77"/>
                <a:gd name="T5" fmla="*/ 115 h 153"/>
                <a:gd name="T6" fmla="*/ 39 w 77"/>
                <a:gd name="T7" fmla="*/ 153 h 153"/>
                <a:gd name="T8" fmla="*/ 77 w 77"/>
                <a:gd name="T9" fmla="*/ 115 h 153"/>
                <a:gd name="T10" fmla="*/ 77 w 77"/>
                <a:gd name="T11" fmla="*/ 98 h 153"/>
                <a:gd name="T12" fmla="*/ 52 w 77"/>
                <a:gd name="T13" fmla="*/ 98 h 153"/>
                <a:gd name="T14" fmla="*/ 52 w 77"/>
                <a:gd name="T15" fmla="*/ 116 h 153"/>
                <a:gd name="T16" fmla="*/ 39 w 77"/>
                <a:gd name="T17" fmla="*/ 131 h 153"/>
                <a:gd name="T18" fmla="*/ 26 w 77"/>
                <a:gd name="T19" fmla="*/ 114 h 153"/>
                <a:gd name="T20" fmla="*/ 26 w 77"/>
                <a:gd name="T21" fmla="*/ 38 h 153"/>
                <a:gd name="T22" fmla="*/ 39 w 77"/>
                <a:gd name="T23" fmla="*/ 22 h 153"/>
                <a:gd name="T24" fmla="*/ 52 w 77"/>
                <a:gd name="T25" fmla="*/ 40 h 153"/>
                <a:gd name="T26" fmla="*/ 52 w 77"/>
                <a:gd name="T27" fmla="*/ 51 h 153"/>
                <a:gd name="T28" fmla="*/ 77 w 77"/>
                <a:gd name="T29" fmla="*/ 51 h 153"/>
                <a:gd name="T30" fmla="*/ 77 w 77"/>
                <a:gd name="T31" fmla="*/ 41 h 153"/>
                <a:gd name="T32" fmla="*/ 39 w 77"/>
                <a:gd name="T3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7" h="153">
                  <a:moveTo>
                    <a:pt x="39" y="0"/>
                  </a:moveTo>
                  <a:cubicBezTo>
                    <a:pt x="12" y="0"/>
                    <a:pt x="0" y="17"/>
                    <a:pt x="0" y="38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36"/>
                    <a:pt x="12" y="153"/>
                    <a:pt x="39" y="153"/>
                  </a:cubicBezTo>
                  <a:cubicBezTo>
                    <a:pt x="65" y="153"/>
                    <a:pt x="77" y="136"/>
                    <a:pt x="77" y="115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52" y="98"/>
                    <a:pt x="52" y="98"/>
                    <a:pt x="52" y="98"/>
                  </a:cubicBezTo>
                  <a:cubicBezTo>
                    <a:pt x="52" y="116"/>
                    <a:pt x="52" y="116"/>
                    <a:pt x="52" y="116"/>
                  </a:cubicBezTo>
                  <a:cubicBezTo>
                    <a:pt x="52" y="125"/>
                    <a:pt x="49" y="131"/>
                    <a:pt x="39" y="131"/>
                  </a:cubicBezTo>
                  <a:cubicBezTo>
                    <a:pt x="29" y="131"/>
                    <a:pt x="26" y="125"/>
                    <a:pt x="26" y="114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27"/>
                    <a:pt x="29" y="22"/>
                    <a:pt x="39" y="22"/>
                  </a:cubicBezTo>
                  <a:cubicBezTo>
                    <a:pt x="46" y="22"/>
                    <a:pt x="52" y="27"/>
                    <a:pt x="52" y="40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41"/>
                    <a:pt x="77" y="41"/>
                    <a:pt x="77" y="41"/>
                  </a:cubicBezTo>
                  <a:cubicBezTo>
                    <a:pt x="77" y="18"/>
                    <a:pt x="65" y="0"/>
                    <a:pt x="3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18" name="Freeform 9"/>
            <p:cNvSpPr>
              <a:spLocks noEditPoints="1"/>
            </p:cNvSpPr>
            <p:nvPr userDrawn="1"/>
          </p:nvSpPr>
          <p:spPr bwMode="auto">
            <a:xfrm>
              <a:off x="-2422525" y="3149600"/>
              <a:ext cx="574675" cy="557212"/>
            </a:xfrm>
            <a:custGeom>
              <a:avLst/>
              <a:gdLst>
                <a:gd name="T0" fmla="*/ 111 w 153"/>
                <a:gd name="T1" fmla="*/ 87 h 149"/>
                <a:gd name="T2" fmla="*/ 104 w 153"/>
                <a:gd name="T3" fmla="*/ 118 h 149"/>
                <a:gd name="T4" fmla="*/ 106 w 153"/>
                <a:gd name="T5" fmla="*/ 98 h 149"/>
                <a:gd name="T6" fmla="*/ 101 w 153"/>
                <a:gd name="T7" fmla="*/ 124 h 149"/>
                <a:gd name="T8" fmla="*/ 88 w 153"/>
                <a:gd name="T9" fmla="*/ 129 h 149"/>
                <a:gd name="T10" fmla="*/ 73 w 153"/>
                <a:gd name="T11" fmla="*/ 144 h 149"/>
                <a:gd name="T12" fmla="*/ 66 w 153"/>
                <a:gd name="T13" fmla="*/ 137 h 149"/>
                <a:gd name="T14" fmla="*/ 54 w 153"/>
                <a:gd name="T15" fmla="*/ 114 h 149"/>
                <a:gd name="T16" fmla="*/ 50 w 153"/>
                <a:gd name="T17" fmla="*/ 144 h 149"/>
                <a:gd name="T18" fmla="*/ 20 w 153"/>
                <a:gd name="T19" fmla="*/ 130 h 149"/>
                <a:gd name="T20" fmla="*/ 17 w 153"/>
                <a:gd name="T21" fmla="*/ 145 h 149"/>
                <a:gd name="T22" fmla="*/ 16 w 153"/>
                <a:gd name="T23" fmla="*/ 72 h 149"/>
                <a:gd name="T24" fmla="*/ 6 w 153"/>
                <a:gd name="T25" fmla="*/ 35 h 149"/>
                <a:gd name="T26" fmla="*/ 35 w 153"/>
                <a:gd name="T27" fmla="*/ 7 h 149"/>
                <a:gd name="T28" fmla="*/ 40 w 153"/>
                <a:gd name="T29" fmla="*/ 18 h 149"/>
                <a:gd name="T30" fmla="*/ 58 w 153"/>
                <a:gd name="T31" fmla="*/ 32 h 149"/>
                <a:gd name="T32" fmla="*/ 53 w 153"/>
                <a:gd name="T33" fmla="*/ 17 h 149"/>
                <a:gd name="T34" fmla="*/ 60 w 153"/>
                <a:gd name="T35" fmla="*/ 1 h 149"/>
                <a:gd name="T36" fmla="*/ 70 w 153"/>
                <a:gd name="T37" fmla="*/ 16 h 149"/>
                <a:gd name="T38" fmla="*/ 70 w 153"/>
                <a:gd name="T39" fmla="*/ 6 h 149"/>
                <a:gd name="T40" fmla="*/ 77 w 153"/>
                <a:gd name="T41" fmla="*/ 5 h 149"/>
                <a:gd name="T42" fmla="*/ 78 w 153"/>
                <a:gd name="T43" fmla="*/ 10 h 149"/>
                <a:gd name="T44" fmla="*/ 91 w 153"/>
                <a:gd name="T45" fmla="*/ 24 h 149"/>
                <a:gd name="T46" fmla="*/ 97 w 153"/>
                <a:gd name="T47" fmla="*/ 26 h 149"/>
                <a:gd name="T48" fmla="*/ 103 w 153"/>
                <a:gd name="T49" fmla="*/ 46 h 149"/>
                <a:gd name="T50" fmla="*/ 103 w 153"/>
                <a:gd name="T51" fmla="*/ 65 h 149"/>
                <a:gd name="T52" fmla="*/ 98 w 153"/>
                <a:gd name="T53" fmla="*/ 91 h 149"/>
                <a:gd name="T54" fmla="*/ 92 w 153"/>
                <a:gd name="T55" fmla="*/ 56 h 149"/>
                <a:gd name="T56" fmla="*/ 92 w 153"/>
                <a:gd name="T57" fmla="*/ 29 h 149"/>
                <a:gd name="T58" fmla="*/ 95 w 153"/>
                <a:gd name="T59" fmla="*/ 74 h 149"/>
                <a:gd name="T60" fmla="*/ 80 w 153"/>
                <a:gd name="T61" fmla="*/ 94 h 149"/>
                <a:gd name="T62" fmla="*/ 80 w 153"/>
                <a:gd name="T63" fmla="*/ 56 h 149"/>
                <a:gd name="T64" fmla="*/ 86 w 153"/>
                <a:gd name="T65" fmla="*/ 30 h 149"/>
                <a:gd name="T66" fmla="*/ 79 w 153"/>
                <a:gd name="T67" fmla="*/ 48 h 149"/>
                <a:gd name="T68" fmla="*/ 65 w 153"/>
                <a:gd name="T69" fmla="*/ 95 h 149"/>
                <a:gd name="T70" fmla="*/ 68 w 153"/>
                <a:gd name="T71" fmla="*/ 58 h 149"/>
                <a:gd name="T72" fmla="*/ 50 w 153"/>
                <a:gd name="T73" fmla="*/ 77 h 149"/>
                <a:gd name="T74" fmla="*/ 41 w 153"/>
                <a:gd name="T75" fmla="*/ 115 h 149"/>
                <a:gd name="T76" fmla="*/ 24 w 153"/>
                <a:gd name="T77" fmla="*/ 89 h 149"/>
                <a:gd name="T78" fmla="*/ 27 w 153"/>
                <a:gd name="T79" fmla="*/ 62 h 149"/>
                <a:gd name="T80" fmla="*/ 36 w 153"/>
                <a:gd name="T81" fmla="*/ 42 h 149"/>
                <a:gd name="T82" fmla="*/ 45 w 153"/>
                <a:gd name="T83" fmla="*/ 69 h 149"/>
                <a:gd name="T84" fmla="*/ 109 w 153"/>
                <a:gd name="T85" fmla="*/ 52 h 149"/>
                <a:gd name="T86" fmla="*/ 66 w 153"/>
                <a:gd name="T87" fmla="*/ 0 h 149"/>
                <a:gd name="T88" fmla="*/ 21 w 153"/>
                <a:gd name="T89" fmla="*/ 2 h 149"/>
                <a:gd name="T90" fmla="*/ 0 w 153"/>
                <a:gd name="T91" fmla="*/ 12 h 149"/>
                <a:gd name="T92" fmla="*/ 0 w 153"/>
                <a:gd name="T93" fmla="*/ 31 h 149"/>
                <a:gd name="T94" fmla="*/ 2 w 153"/>
                <a:gd name="T95" fmla="*/ 75 h 149"/>
                <a:gd name="T96" fmla="*/ 0 w 153"/>
                <a:gd name="T97" fmla="*/ 110 h 149"/>
                <a:gd name="T98" fmla="*/ 7 w 153"/>
                <a:gd name="T99" fmla="*/ 140 h 149"/>
                <a:gd name="T100" fmla="*/ 33 w 153"/>
                <a:gd name="T101" fmla="*/ 149 h 149"/>
                <a:gd name="T102" fmla="*/ 68 w 153"/>
                <a:gd name="T103" fmla="*/ 149 h 149"/>
                <a:gd name="T104" fmla="*/ 120 w 153"/>
                <a:gd name="T105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" h="149">
                  <a:moveTo>
                    <a:pt x="111" y="72"/>
                  </a:moveTo>
                  <a:cubicBezTo>
                    <a:pt x="109" y="70"/>
                    <a:pt x="108" y="58"/>
                    <a:pt x="109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1" y="60"/>
                    <a:pt x="112" y="64"/>
                    <a:pt x="112" y="67"/>
                  </a:cubicBezTo>
                  <a:cubicBezTo>
                    <a:pt x="112" y="70"/>
                    <a:pt x="112" y="72"/>
                    <a:pt x="111" y="72"/>
                  </a:cubicBezTo>
                  <a:moveTo>
                    <a:pt x="111" y="87"/>
                  </a:moveTo>
                  <a:cubicBezTo>
                    <a:pt x="110" y="91"/>
                    <a:pt x="109" y="93"/>
                    <a:pt x="108" y="92"/>
                  </a:cubicBezTo>
                  <a:cubicBezTo>
                    <a:pt x="106" y="88"/>
                    <a:pt x="108" y="77"/>
                    <a:pt x="110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12" y="80"/>
                    <a:pt x="111" y="85"/>
                    <a:pt x="111" y="87"/>
                  </a:cubicBezTo>
                  <a:moveTo>
                    <a:pt x="108" y="113"/>
                  </a:moveTo>
                  <a:cubicBezTo>
                    <a:pt x="106" y="117"/>
                    <a:pt x="105" y="119"/>
                    <a:pt x="104" y="118"/>
                  </a:cubicBezTo>
                  <a:cubicBezTo>
                    <a:pt x="103" y="116"/>
                    <a:pt x="108" y="103"/>
                    <a:pt x="110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10" y="106"/>
                    <a:pt x="109" y="110"/>
                    <a:pt x="108" y="113"/>
                  </a:cubicBezTo>
                  <a:moveTo>
                    <a:pt x="100" y="111"/>
                  </a:moveTo>
                  <a:cubicBezTo>
                    <a:pt x="98" y="108"/>
                    <a:pt x="103" y="97"/>
                    <a:pt x="106" y="98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7" y="100"/>
                    <a:pt x="106" y="105"/>
                    <a:pt x="105" y="108"/>
                  </a:cubicBezTo>
                  <a:cubicBezTo>
                    <a:pt x="103" y="112"/>
                    <a:pt x="101" y="114"/>
                    <a:pt x="100" y="111"/>
                  </a:cubicBezTo>
                  <a:moveTo>
                    <a:pt x="97" y="132"/>
                  </a:moveTo>
                  <a:cubicBezTo>
                    <a:pt x="94" y="135"/>
                    <a:pt x="92" y="137"/>
                    <a:pt x="92" y="135"/>
                  </a:cubicBezTo>
                  <a:cubicBezTo>
                    <a:pt x="92" y="133"/>
                    <a:pt x="99" y="122"/>
                    <a:pt x="101" y="12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101" y="125"/>
                    <a:pt x="99" y="129"/>
                    <a:pt x="97" y="132"/>
                  </a:cubicBezTo>
                  <a:moveTo>
                    <a:pt x="88" y="129"/>
                  </a:moveTo>
                  <a:cubicBezTo>
                    <a:pt x="87" y="125"/>
                    <a:pt x="94" y="116"/>
                    <a:pt x="97" y="118"/>
                  </a:cubicBezTo>
                  <a:cubicBezTo>
                    <a:pt x="97" y="118"/>
                    <a:pt x="97" y="118"/>
                    <a:pt x="97" y="118"/>
                  </a:cubicBezTo>
                  <a:cubicBezTo>
                    <a:pt x="98" y="120"/>
                    <a:pt x="96" y="124"/>
                    <a:pt x="94" y="127"/>
                  </a:cubicBezTo>
                  <a:cubicBezTo>
                    <a:pt x="91" y="131"/>
                    <a:pt x="88" y="132"/>
                    <a:pt x="88" y="129"/>
                  </a:cubicBezTo>
                  <a:moveTo>
                    <a:pt x="80" y="121"/>
                  </a:moveTo>
                  <a:cubicBezTo>
                    <a:pt x="79" y="116"/>
                    <a:pt x="85" y="108"/>
                    <a:pt x="89" y="111"/>
                  </a:cubicBezTo>
                  <a:cubicBezTo>
                    <a:pt x="92" y="113"/>
                    <a:pt x="90" y="118"/>
                    <a:pt x="88" y="121"/>
                  </a:cubicBezTo>
                  <a:cubicBezTo>
                    <a:pt x="85" y="125"/>
                    <a:pt x="81" y="125"/>
                    <a:pt x="80" y="121"/>
                  </a:cubicBezTo>
                  <a:moveTo>
                    <a:pt x="80" y="143"/>
                  </a:moveTo>
                  <a:cubicBezTo>
                    <a:pt x="76" y="146"/>
                    <a:pt x="73" y="146"/>
                    <a:pt x="73" y="144"/>
                  </a:cubicBezTo>
                  <a:cubicBezTo>
                    <a:pt x="73" y="140"/>
                    <a:pt x="81" y="133"/>
                    <a:pt x="84" y="135"/>
                  </a:cubicBezTo>
                  <a:cubicBezTo>
                    <a:pt x="85" y="137"/>
                    <a:pt x="82" y="141"/>
                    <a:pt x="80" y="143"/>
                  </a:cubicBezTo>
                  <a:moveTo>
                    <a:pt x="66" y="137"/>
                  </a:moveTo>
                  <a:cubicBezTo>
                    <a:pt x="66" y="133"/>
                    <a:pt x="73" y="126"/>
                    <a:pt x="77" y="129"/>
                  </a:cubicBezTo>
                  <a:cubicBezTo>
                    <a:pt x="79" y="131"/>
                    <a:pt x="77" y="135"/>
                    <a:pt x="74" y="137"/>
                  </a:cubicBezTo>
                  <a:cubicBezTo>
                    <a:pt x="70" y="140"/>
                    <a:pt x="66" y="140"/>
                    <a:pt x="66" y="137"/>
                  </a:cubicBezTo>
                  <a:moveTo>
                    <a:pt x="56" y="129"/>
                  </a:moveTo>
                  <a:cubicBezTo>
                    <a:pt x="56" y="125"/>
                    <a:pt x="62" y="119"/>
                    <a:pt x="67" y="121"/>
                  </a:cubicBezTo>
                  <a:cubicBezTo>
                    <a:pt x="69" y="123"/>
                    <a:pt x="68" y="128"/>
                    <a:pt x="65" y="130"/>
                  </a:cubicBezTo>
                  <a:cubicBezTo>
                    <a:pt x="61" y="134"/>
                    <a:pt x="56" y="133"/>
                    <a:pt x="56" y="129"/>
                  </a:cubicBezTo>
                  <a:moveTo>
                    <a:pt x="44" y="122"/>
                  </a:moveTo>
                  <a:cubicBezTo>
                    <a:pt x="44" y="117"/>
                    <a:pt x="49" y="111"/>
                    <a:pt x="54" y="114"/>
                  </a:cubicBezTo>
                  <a:cubicBezTo>
                    <a:pt x="57" y="116"/>
                    <a:pt x="56" y="120"/>
                    <a:pt x="54" y="123"/>
                  </a:cubicBezTo>
                  <a:cubicBezTo>
                    <a:pt x="50" y="127"/>
                    <a:pt x="44" y="126"/>
                    <a:pt x="44" y="122"/>
                  </a:cubicBezTo>
                  <a:moveTo>
                    <a:pt x="50" y="144"/>
                  </a:moveTo>
                  <a:cubicBezTo>
                    <a:pt x="46" y="147"/>
                    <a:pt x="41" y="147"/>
                    <a:pt x="41" y="143"/>
                  </a:cubicBezTo>
                  <a:cubicBezTo>
                    <a:pt x="42" y="140"/>
                    <a:pt x="49" y="134"/>
                    <a:pt x="53" y="137"/>
                  </a:cubicBezTo>
                  <a:cubicBezTo>
                    <a:pt x="55" y="138"/>
                    <a:pt x="53" y="142"/>
                    <a:pt x="50" y="144"/>
                  </a:cubicBezTo>
                  <a:moveTo>
                    <a:pt x="31" y="137"/>
                  </a:moveTo>
                  <a:cubicBezTo>
                    <a:pt x="32" y="133"/>
                    <a:pt x="37" y="128"/>
                    <a:pt x="42" y="130"/>
                  </a:cubicBezTo>
                  <a:cubicBezTo>
                    <a:pt x="44" y="132"/>
                    <a:pt x="43" y="135"/>
                    <a:pt x="40" y="138"/>
                  </a:cubicBezTo>
                  <a:cubicBezTo>
                    <a:pt x="37" y="141"/>
                    <a:pt x="31" y="141"/>
                    <a:pt x="31" y="137"/>
                  </a:cubicBezTo>
                  <a:moveTo>
                    <a:pt x="29" y="131"/>
                  </a:moveTo>
                  <a:cubicBezTo>
                    <a:pt x="26" y="135"/>
                    <a:pt x="20" y="135"/>
                    <a:pt x="20" y="130"/>
                  </a:cubicBezTo>
                  <a:cubicBezTo>
                    <a:pt x="20" y="126"/>
                    <a:pt x="25" y="121"/>
                    <a:pt x="29" y="123"/>
                  </a:cubicBezTo>
                  <a:cubicBezTo>
                    <a:pt x="32" y="125"/>
                    <a:pt x="31" y="129"/>
                    <a:pt x="29" y="131"/>
                  </a:cubicBezTo>
                  <a:moveTo>
                    <a:pt x="17" y="145"/>
                  </a:moveTo>
                  <a:cubicBezTo>
                    <a:pt x="14" y="148"/>
                    <a:pt x="9" y="148"/>
                    <a:pt x="9" y="144"/>
                  </a:cubicBezTo>
                  <a:cubicBezTo>
                    <a:pt x="9" y="141"/>
                    <a:pt x="14" y="136"/>
                    <a:pt x="18" y="138"/>
                  </a:cubicBezTo>
                  <a:cubicBezTo>
                    <a:pt x="21" y="140"/>
                    <a:pt x="20" y="143"/>
                    <a:pt x="17" y="145"/>
                  </a:cubicBezTo>
                  <a:moveTo>
                    <a:pt x="7" y="124"/>
                  </a:moveTo>
                  <a:cubicBezTo>
                    <a:pt x="6" y="120"/>
                    <a:pt x="11" y="115"/>
                    <a:pt x="15" y="117"/>
                  </a:cubicBezTo>
                  <a:cubicBezTo>
                    <a:pt x="19" y="119"/>
                    <a:pt x="18" y="123"/>
                    <a:pt x="17" y="125"/>
                  </a:cubicBezTo>
                  <a:cubicBezTo>
                    <a:pt x="14" y="129"/>
                    <a:pt x="8" y="130"/>
                    <a:pt x="7" y="124"/>
                  </a:cubicBezTo>
                  <a:moveTo>
                    <a:pt x="7" y="81"/>
                  </a:moveTo>
                  <a:cubicBezTo>
                    <a:pt x="6" y="76"/>
                    <a:pt x="10" y="70"/>
                    <a:pt x="16" y="72"/>
                  </a:cubicBezTo>
                  <a:cubicBezTo>
                    <a:pt x="21" y="74"/>
                    <a:pt x="21" y="79"/>
                    <a:pt x="19" y="82"/>
                  </a:cubicBezTo>
                  <a:cubicBezTo>
                    <a:pt x="16" y="88"/>
                    <a:pt x="9" y="87"/>
                    <a:pt x="7" y="81"/>
                  </a:cubicBezTo>
                  <a:moveTo>
                    <a:pt x="6" y="35"/>
                  </a:moveTo>
                  <a:cubicBezTo>
                    <a:pt x="5" y="30"/>
                    <a:pt x="10" y="25"/>
                    <a:pt x="16" y="27"/>
                  </a:cubicBezTo>
                  <a:cubicBezTo>
                    <a:pt x="20" y="29"/>
                    <a:pt x="20" y="33"/>
                    <a:pt x="18" y="36"/>
                  </a:cubicBezTo>
                  <a:cubicBezTo>
                    <a:pt x="15" y="41"/>
                    <a:pt x="7" y="41"/>
                    <a:pt x="6" y="35"/>
                  </a:cubicBezTo>
                  <a:moveTo>
                    <a:pt x="25" y="12"/>
                  </a:moveTo>
                  <a:cubicBezTo>
                    <a:pt x="29" y="14"/>
                    <a:pt x="28" y="18"/>
                    <a:pt x="27" y="19"/>
                  </a:cubicBezTo>
                  <a:cubicBezTo>
                    <a:pt x="24" y="24"/>
                    <a:pt x="16" y="23"/>
                    <a:pt x="15" y="19"/>
                  </a:cubicBezTo>
                  <a:cubicBezTo>
                    <a:pt x="15" y="15"/>
                    <a:pt x="20" y="11"/>
                    <a:pt x="25" y="12"/>
                  </a:cubicBezTo>
                  <a:moveTo>
                    <a:pt x="33" y="1"/>
                  </a:moveTo>
                  <a:cubicBezTo>
                    <a:pt x="37" y="2"/>
                    <a:pt x="36" y="5"/>
                    <a:pt x="35" y="7"/>
                  </a:cubicBezTo>
                  <a:cubicBezTo>
                    <a:pt x="32" y="10"/>
                    <a:pt x="25" y="9"/>
                    <a:pt x="25" y="5"/>
                  </a:cubicBezTo>
                  <a:cubicBezTo>
                    <a:pt x="25" y="2"/>
                    <a:pt x="29" y="0"/>
                    <a:pt x="33" y="1"/>
                  </a:cubicBezTo>
                  <a:moveTo>
                    <a:pt x="40" y="18"/>
                  </a:moveTo>
                  <a:cubicBezTo>
                    <a:pt x="44" y="20"/>
                    <a:pt x="44" y="24"/>
                    <a:pt x="43" y="26"/>
                  </a:cubicBezTo>
                  <a:cubicBezTo>
                    <a:pt x="40" y="30"/>
                    <a:pt x="33" y="29"/>
                    <a:pt x="32" y="24"/>
                  </a:cubicBezTo>
                  <a:cubicBezTo>
                    <a:pt x="30" y="20"/>
                    <a:pt x="35" y="16"/>
                    <a:pt x="40" y="18"/>
                  </a:cubicBezTo>
                  <a:moveTo>
                    <a:pt x="46" y="6"/>
                  </a:moveTo>
                  <a:cubicBezTo>
                    <a:pt x="50" y="7"/>
                    <a:pt x="50" y="10"/>
                    <a:pt x="49" y="12"/>
                  </a:cubicBezTo>
                  <a:cubicBezTo>
                    <a:pt x="47" y="15"/>
                    <a:pt x="40" y="15"/>
                    <a:pt x="39" y="11"/>
                  </a:cubicBezTo>
                  <a:cubicBezTo>
                    <a:pt x="38" y="7"/>
                    <a:pt x="42" y="4"/>
                    <a:pt x="46" y="6"/>
                  </a:cubicBezTo>
                  <a:moveTo>
                    <a:pt x="55" y="24"/>
                  </a:moveTo>
                  <a:cubicBezTo>
                    <a:pt x="59" y="26"/>
                    <a:pt x="59" y="30"/>
                    <a:pt x="58" y="32"/>
                  </a:cubicBezTo>
                  <a:cubicBezTo>
                    <a:pt x="56" y="37"/>
                    <a:pt x="50" y="36"/>
                    <a:pt x="48" y="32"/>
                  </a:cubicBezTo>
                  <a:cubicBezTo>
                    <a:pt x="46" y="27"/>
                    <a:pt x="50" y="22"/>
                    <a:pt x="55" y="24"/>
                  </a:cubicBezTo>
                  <a:moveTo>
                    <a:pt x="58" y="11"/>
                  </a:moveTo>
                  <a:cubicBezTo>
                    <a:pt x="58" y="11"/>
                    <a:pt x="59" y="11"/>
                    <a:pt x="59" y="11"/>
                  </a:cubicBezTo>
                  <a:cubicBezTo>
                    <a:pt x="62" y="13"/>
                    <a:pt x="63" y="16"/>
                    <a:pt x="62" y="18"/>
                  </a:cubicBezTo>
                  <a:cubicBezTo>
                    <a:pt x="61" y="21"/>
                    <a:pt x="55" y="21"/>
                    <a:pt x="53" y="17"/>
                  </a:cubicBezTo>
                  <a:cubicBezTo>
                    <a:pt x="51" y="13"/>
                    <a:pt x="54" y="10"/>
                    <a:pt x="58" y="11"/>
                  </a:cubicBezTo>
                  <a:moveTo>
                    <a:pt x="60" y="1"/>
                  </a:moveTo>
                  <a:cubicBezTo>
                    <a:pt x="60" y="1"/>
                    <a:pt x="60" y="1"/>
                    <a:pt x="61" y="1"/>
                  </a:cubicBezTo>
                  <a:cubicBezTo>
                    <a:pt x="63" y="3"/>
                    <a:pt x="64" y="5"/>
                    <a:pt x="64" y="6"/>
                  </a:cubicBezTo>
                  <a:cubicBezTo>
                    <a:pt x="63" y="9"/>
                    <a:pt x="59" y="9"/>
                    <a:pt x="57" y="6"/>
                  </a:cubicBezTo>
                  <a:cubicBezTo>
                    <a:pt x="55" y="3"/>
                    <a:pt x="57" y="1"/>
                    <a:pt x="60" y="1"/>
                  </a:cubicBezTo>
                  <a:moveTo>
                    <a:pt x="68" y="31"/>
                  </a:moveTo>
                  <a:cubicBezTo>
                    <a:pt x="68" y="31"/>
                    <a:pt x="69" y="31"/>
                    <a:pt x="69" y="31"/>
                  </a:cubicBezTo>
                  <a:cubicBezTo>
                    <a:pt x="73" y="33"/>
                    <a:pt x="74" y="37"/>
                    <a:pt x="73" y="40"/>
                  </a:cubicBezTo>
                  <a:cubicBezTo>
                    <a:pt x="72" y="44"/>
                    <a:pt x="66" y="44"/>
                    <a:pt x="64" y="39"/>
                  </a:cubicBezTo>
                  <a:cubicBezTo>
                    <a:pt x="61" y="35"/>
                    <a:pt x="64" y="30"/>
                    <a:pt x="68" y="31"/>
                  </a:cubicBezTo>
                  <a:moveTo>
                    <a:pt x="70" y="16"/>
                  </a:moveTo>
                  <a:cubicBezTo>
                    <a:pt x="70" y="16"/>
                    <a:pt x="70" y="17"/>
                    <a:pt x="71" y="17"/>
                  </a:cubicBezTo>
                  <a:cubicBezTo>
                    <a:pt x="74" y="19"/>
                    <a:pt x="75" y="22"/>
                    <a:pt x="75" y="24"/>
                  </a:cubicBezTo>
                  <a:cubicBezTo>
                    <a:pt x="74" y="28"/>
                    <a:pt x="70" y="28"/>
                    <a:pt x="67" y="24"/>
                  </a:cubicBezTo>
                  <a:cubicBezTo>
                    <a:pt x="65" y="20"/>
                    <a:pt x="66" y="16"/>
                    <a:pt x="70" y="16"/>
                  </a:cubicBezTo>
                  <a:moveTo>
                    <a:pt x="68" y="5"/>
                  </a:moveTo>
                  <a:cubicBezTo>
                    <a:pt x="69" y="5"/>
                    <a:pt x="70" y="6"/>
                    <a:pt x="70" y="6"/>
                  </a:cubicBezTo>
                  <a:cubicBezTo>
                    <a:pt x="72" y="7"/>
                    <a:pt x="74" y="10"/>
                    <a:pt x="74" y="11"/>
                  </a:cubicBezTo>
                  <a:cubicBezTo>
                    <a:pt x="74" y="14"/>
                    <a:pt x="72" y="14"/>
                    <a:pt x="70" y="12"/>
                  </a:cubicBezTo>
                  <a:cubicBezTo>
                    <a:pt x="66" y="10"/>
                    <a:pt x="66" y="5"/>
                    <a:pt x="68" y="5"/>
                  </a:cubicBezTo>
                  <a:moveTo>
                    <a:pt x="71" y="1"/>
                  </a:moveTo>
                  <a:cubicBezTo>
                    <a:pt x="71" y="1"/>
                    <a:pt x="72" y="1"/>
                    <a:pt x="72" y="1"/>
                  </a:cubicBezTo>
                  <a:cubicBezTo>
                    <a:pt x="73" y="2"/>
                    <a:pt x="76" y="4"/>
                    <a:pt x="77" y="5"/>
                  </a:cubicBezTo>
                  <a:cubicBezTo>
                    <a:pt x="78" y="6"/>
                    <a:pt x="78" y="7"/>
                    <a:pt x="77" y="7"/>
                  </a:cubicBezTo>
                  <a:cubicBezTo>
                    <a:pt x="75" y="7"/>
                    <a:pt x="71" y="1"/>
                    <a:pt x="71" y="1"/>
                  </a:cubicBezTo>
                  <a:moveTo>
                    <a:pt x="83" y="16"/>
                  </a:moveTo>
                  <a:cubicBezTo>
                    <a:pt x="84" y="18"/>
                    <a:pt x="83" y="19"/>
                    <a:pt x="81" y="18"/>
                  </a:cubicBezTo>
                  <a:cubicBezTo>
                    <a:pt x="78" y="16"/>
                    <a:pt x="75" y="10"/>
                    <a:pt x="77" y="10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80" y="12"/>
                    <a:pt x="82" y="14"/>
                    <a:pt x="83" y="16"/>
                  </a:cubicBezTo>
                  <a:moveTo>
                    <a:pt x="79" y="6"/>
                  </a:moveTo>
                  <a:cubicBezTo>
                    <a:pt x="79" y="5"/>
                    <a:pt x="86" y="13"/>
                    <a:pt x="85" y="13"/>
                  </a:cubicBezTo>
                  <a:cubicBezTo>
                    <a:pt x="85" y="14"/>
                    <a:pt x="78" y="6"/>
                    <a:pt x="79" y="6"/>
                  </a:cubicBezTo>
                  <a:moveTo>
                    <a:pt x="91" y="21"/>
                  </a:moveTo>
                  <a:cubicBezTo>
                    <a:pt x="92" y="23"/>
                    <a:pt x="92" y="25"/>
                    <a:pt x="91" y="24"/>
                  </a:cubicBezTo>
                  <a:cubicBezTo>
                    <a:pt x="88" y="23"/>
                    <a:pt x="84" y="15"/>
                    <a:pt x="85" y="14"/>
                  </a:cubicBezTo>
                  <a:cubicBezTo>
                    <a:pt x="85" y="14"/>
                    <a:pt x="85" y="15"/>
                    <a:pt x="86" y="15"/>
                  </a:cubicBezTo>
                  <a:cubicBezTo>
                    <a:pt x="88" y="16"/>
                    <a:pt x="90" y="19"/>
                    <a:pt x="91" y="21"/>
                  </a:cubicBezTo>
                  <a:moveTo>
                    <a:pt x="91" y="19"/>
                  </a:moveTo>
                  <a:cubicBezTo>
                    <a:pt x="91" y="19"/>
                    <a:pt x="92" y="19"/>
                    <a:pt x="92" y="19"/>
                  </a:cubicBezTo>
                  <a:cubicBezTo>
                    <a:pt x="93" y="20"/>
                    <a:pt x="96" y="24"/>
                    <a:pt x="97" y="26"/>
                  </a:cubicBezTo>
                  <a:cubicBezTo>
                    <a:pt x="98" y="28"/>
                    <a:pt x="99" y="30"/>
                    <a:pt x="98" y="30"/>
                  </a:cubicBezTo>
                  <a:cubicBezTo>
                    <a:pt x="96" y="29"/>
                    <a:pt x="91" y="19"/>
                    <a:pt x="91" y="19"/>
                  </a:cubicBezTo>
                  <a:moveTo>
                    <a:pt x="99" y="34"/>
                  </a:moveTo>
                  <a:cubicBezTo>
                    <a:pt x="99" y="34"/>
                    <a:pt x="99" y="34"/>
                    <a:pt x="99" y="34"/>
                  </a:cubicBezTo>
                  <a:cubicBezTo>
                    <a:pt x="101" y="36"/>
                    <a:pt x="103" y="40"/>
                    <a:pt x="104" y="43"/>
                  </a:cubicBezTo>
                  <a:cubicBezTo>
                    <a:pt x="105" y="46"/>
                    <a:pt x="104" y="47"/>
                    <a:pt x="103" y="46"/>
                  </a:cubicBezTo>
                  <a:cubicBezTo>
                    <a:pt x="100" y="45"/>
                    <a:pt x="97" y="34"/>
                    <a:pt x="99" y="34"/>
                  </a:cubicBezTo>
                  <a:moveTo>
                    <a:pt x="103" y="65"/>
                  </a:moveTo>
                  <a:cubicBezTo>
                    <a:pt x="100" y="61"/>
                    <a:pt x="99" y="52"/>
                    <a:pt x="102" y="52"/>
                  </a:cubicBezTo>
                  <a:cubicBezTo>
                    <a:pt x="103" y="51"/>
                    <a:pt x="103" y="52"/>
                    <a:pt x="103" y="52"/>
                  </a:cubicBezTo>
                  <a:cubicBezTo>
                    <a:pt x="106" y="54"/>
                    <a:pt x="107" y="59"/>
                    <a:pt x="107" y="61"/>
                  </a:cubicBezTo>
                  <a:cubicBezTo>
                    <a:pt x="106" y="65"/>
                    <a:pt x="105" y="66"/>
                    <a:pt x="103" y="65"/>
                  </a:cubicBezTo>
                  <a:moveTo>
                    <a:pt x="99" y="84"/>
                  </a:moveTo>
                  <a:cubicBezTo>
                    <a:pt x="97" y="79"/>
                    <a:pt x="99" y="69"/>
                    <a:pt x="102" y="71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105" y="73"/>
                    <a:pt x="106" y="78"/>
                    <a:pt x="105" y="81"/>
                  </a:cubicBezTo>
                  <a:cubicBezTo>
                    <a:pt x="104" y="85"/>
                    <a:pt x="101" y="87"/>
                    <a:pt x="99" y="84"/>
                  </a:cubicBezTo>
                  <a:moveTo>
                    <a:pt x="98" y="91"/>
                  </a:moveTo>
                  <a:cubicBezTo>
                    <a:pt x="98" y="91"/>
                    <a:pt x="98" y="91"/>
                    <a:pt x="98" y="91"/>
                  </a:cubicBezTo>
                  <a:cubicBezTo>
                    <a:pt x="101" y="93"/>
                    <a:pt x="100" y="99"/>
                    <a:pt x="98" y="101"/>
                  </a:cubicBezTo>
                  <a:cubicBezTo>
                    <a:pt x="96" y="106"/>
                    <a:pt x="93" y="107"/>
                    <a:pt x="91" y="103"/>
                  </a:cubicBezTo>
                  <a:cubicBezTo>
                    <a:pt x="89" y="98"/>
                    <a:pt x="94" y="89"/>
                    <a:pt x="98" y="91"/>
                  </a:cubicBezTo>
                  <a:moveTo>
                    <a:pt x="97" y="54"/>
                  </a:moveTo>
                  <a:cubicBezTo>
                    <a:pt x="97" y="58"/>
                    <a:pt x="94" y="59"/>
                    <a:pt x="92" y="56"/>
                  </a:cubicBezTo>
                  <a:cubicBezTo>
                    <a:pt x="89" y="52"/>
                    <a:pt x="89" y="44"/>
                    <a:pt x="93" y="45"/>
                  </a:cubicBezTo>
                  <a:cubicBezTo>
                    <a:pt x="93" y="45"/>
                    <a:pt x="94" y="45"/>
                    <a:pt x="94" y="45"/>
                  </a:cubicBezTo>
                  <a:cubicBezTo>
                    <a:pt x="97" y="47"/>
                    <a:pt x="98" y="52"/>
                    <a:pt x="97" y="54"/>
                  </a:cubicBezTo>
                  <a:moveTo>
                    <a:pt x="93" y="39"/>
                  </a:moveTo>
                  <a:cubicBezTo>
                    <a:pt x="89" y="36"/>
                    <a:pt x="88" y="28"/>
                    <a:pt x="90" y="28"/>
                  </a:cubicBezTo>
                  <a:cubicBezTo>
                    <a:pt x="91" y="28"/>
                    <a:pt x="91" y="28"/>
                    <a:pt x="92" y="29"/>
                  </a:cubicBezTo>
                  <a:cubicBezTo>
                    <a:pt x="94" y="30"/>
                    <a:pt x="96" y="35"/>
                    <a:pt x="96" y="37"/>
                  </a:cubicBezTo>
                  <a:cubicBezTo>
                    <a:pt x="97" y="40"/>
                    <a:pt x="95" y="41"/>
                    <a:pt x="93" y="39"/>
                  </a:cubicBezTo>
                  <a:moveTo>
                    <a:pt x="87" y="75"/>
                  </a:moveTo>
                  <a:cubicBezTo>
                    <a:pt x="85" y="70"/>
                    <a:pt x="88" y="62"/>
                    <a:pt x="92" y="63"/>
                  </a:cubicBezTo>
                  <a:cubicBezTo>
                    <a:pt x="92" y="63"/>
                    <a:pt x="92" y="63"/>
                    <a:pt x="92" y="64"/>
                  </a:cubicBezTo>
                  <a:cubicBezTo>
                    <a:pt x="96" y="66"/>
                    <a:pt x="96" y="71"/>
                    <a:pt x="95" y="74"/>
                  </a:cubicBezTo>
                  <a:cubicBezTo>
                    <a:pt x="94" y="78"/>
                    <a:pt x="90" y="79"/>
                    <a:pt x="87" y="75"/>
                  </a:cubicBezTo>
                  <a:moveTo>
                    <a:pt x="80" y="94"/>
                  </a:moveTo>
                  <a:cubicBezTo>
                    <a:pt x="78" y="88"/>
                    <a:pt x="83" y="81"/>
                    <a:pt x="87" y="83"/>
                  </a:cubicBezTo>
                  <a:cubicBezTo>
                    <a:pt x="87" y="83"/>
                    <a:pt x="87" y="83"/>
                    <a:pt x="87" y="83"/>
                  </a:cubicBezTo>
                  <a:cubicBezTo>
                    <a:pt x="90" y="86"/>
                    <a:pt x="90" y="91"/>
                    <a:pt x="88" y="94"/>
                  </a:cubicBezTo>
                  <a:cubicBezTo>
                    <a:pt x="86" y="99"/>
                    <a:pt x="81" y="99"/>
                    <a:pt x="80" y="94"/>
                  </a:cubicBezTo>
                  <a:moveTo>
                    <a:pt x="78" y="103"/>
                  </a:moveTo>
                  <a:cubicBezTo>
                    <a:pt x="81" y="106"/>
                    <a:pt x="80" y="110"/>
                    <a:pt x="78" y="113"/>
                  </a:cubicBezTo>
                  <a:cubicBezTo>
                    <a:pt x="75" y="118"/>
                    <a:pt x="69" y="117"/>
                    <a:pt x="69" y="113"/>
                  </a:cubicBezTo>
                  <a:cubicBezTo>
                    <a:pt x="68" y="107"/>
                    <a:pt x="74" y="101"/>
                    <a:pt x="78" y="103"/>
                  </a:cubicBezTo>
                  <a:moveTo>
                    <a:pt x="79" y="55"/>
                  </a:moveTo>
                  <a:cubicBezTo>
                    <a:pt x="79" y="55"/>
                    <a:pt x="79" y="56"/>
                    <a:pt x="80" y="56"/>
                  </a:cubicBezTo>
                  <a:cubicBezTo>
                    <a:pt x="83" y="58"/>
                    <a:pt x="84" y="63"/>
                    <a:pt x="83" y="66"/>
                  </a:cubicBezTo>
                  <a:cubicBezTo>
                    <a:pt x="81" y="70"/>
                    <a:pt x="76" y="71"/>
                    <a:pt x="74" y="66"/>
                  </a:cubicBezTo>
                  <a:cubicBezTo>
                    <a:pt x="71" y="61"/>
                    <a:pt x="74" y="54"/>
                    <a:pt x="79" y="55"/>
                  </a:cubicBezTo>
                  <a:moveTo>
                    <a:pt x="80" y="22"/>
                  </a:moveTo>
                  <a:cubicBezTo>
                    <a:pt x="81" y="22"/>
                    <a:pt x="81" y="23"/>
                    <a:pt x="82" y="23"/>
                  </a:cubicBezTo>
                  <a:cubicBezTo>
                    <a:pt x="85" y="25"/>
                    <a:pt x="86" y="28"/>
                    <a:pt x="86" y="30"/>
                  </a:cubicBezTo>
                  <a:cubicBezTo>
                    <a:pt x="86" y="34"/>
                    <a:pt x="84" y="34"/>
                    <a:pt x="81" y="32"/>
                  </a:cubicBezTo>
                  <a:cubicBezTo>
                    <a:pt x="78" y="29"/>
                    <a:pt x="77" y="22"/>
                    <a:pt x="80" y="22"/>
                  </a:cubicBezTo>
                  <a:moveTo>
                    <a:pt x="81" y="38"/>
                  </a:moveTo>
                  <a:cubicBezTo>
                    <a:pt x="81" y="38"/>
                    <a:pt x="82" y="38"/>
                    <a:pt x="82" y="38"/>
                  </a:cubicBezTo>
                  <a:cubicBezTo>
                    <a:pt x="86" y="40"/>
                    <a:pt x="87" y="45"/>
                    <a:pt x="86" y="47"/>
                  </a:cubicBezTo>
                  <a:cubicBezTo>
                    <a:pt x="85" y="51"/>
                    <a:pt x="81" y="52"/>
                    <a:pt x="79" y="48"/>
                  </a:cubicBezTo>
                  <a:cubicBezTo>
                    <a:pt x="76" y="43"/>
                    <a:pt x="77" y="37"/>
                    <a:pt x="81" y="38"/>
                  </a:cubicBezTo>
                  <a:moveTo>
                    <a:pt x="65" y="85"/>
                  </a:moveTo>
                  <a:cubicBezTo>
                    <a:pt x="64" y="80"/>
                    <a:pt x="68" y="72"/>
                    <a:pt x="74" y="75"/>
                  </a:cubicBezTo>
                  <a:cubicBezTo>
                    <a:pt x="78" y="78"/>
                    <a:pt x="77" y="83"/>
                    <a:pt x="76" y="86"/>
                  </a:cubicBezTo>
                  <a:cubicBezTo>
                    <a:pt x="73" y="91"/>
                    <a:pt x="67" y="91"/>
                    <a:pt x="65" y="85"/>
                  </a:cubicBezTo>
                  <a:moveTo>
                    <a:pt x="65" y="95"/>
                  </a:moveTo>
                  <a:cubicBezTo>
                    <a:pt x="69" y="98"/>
                    <a:pt x="68" y="102"/>
                    <a:pt x="66" y="105"/>
                  </a:cubicBezTo>
                  <a:cubicBezTo>
                    <a:pt x="62" y="110"/>
                    <a:pt x="56" y="109"/>
                    <a:pt x="55" y="104"/>
                  </a:cubicBezTo>
                  <a:cubicBezTo>
                    <a:pt x="54" y="99"/>
                    <a:pt x="60" y="93"/>
                    <a:pt x="65" y="95"/>
                  </a:cubicBezTo>
                  <a:moveTo>
                    <a:pt x="64" y="48"/>
                  </a:moveTo>
                  <a:cubicBezTo>
                    <a:pt x="65" y="48"/>
                    <a:pt x="65" y="48"/>
                    <a:pt x="65" y="48"/>
                  </a:cubicBezTo>
                  <a:cubicBezTo>
                    <a:pt x="69" y="50"/>
                    <a:pt x="69" y="55"/>
                    <a:pt x="68" y="58"/>
                  </a:cubicBezTo>
                  <a:cubicBezTo>
                    <a:pt x="66" y="63"/>
                    <a:pt x="60" y="63"/>
                    <a:pt x="58" y="57"/>
                  </a:cubicBezTo>
                  <a:cubicBezTo>
                    <a:pt x="55" y="52"/>
                    <a:pt x="59" y="46"/>
                    <a:pt x="64" y="48"/>
                  </a:cubicBezTo>
                  <a:moveTo>
                    <a:pt x="50" y="77"/>
                  </a:moveTo>
                  <a:cubicBezTo>
                    <a:pt x="48" y="71"/>
                    <a:pt x="53" y="64"/>
                    <a:pt x="59" y="67"/>
                  </a:cubicBezTo>
                  <a:cubicBezTo>
                    <a:pt x="63" y="69"/>
                    <a:pt x="62" y="74"/>
                    <a:pt x="61" y="77"/>
                  </a:cubicBezTo>
                  <a:cubicBezTo>
                    <a:pt x="58" y="83"/>
                    <a:pt x="51" y="83"/>
                    <a:pt x="50" y="77"/>
                  </a:cubicBezTo>
                  <a:moveTo>
                    <a:pt x="40" y="96"/>
                  </a:moveTo>
                  <a:cubicBezTo>
                    <a:pt x="39" y="91"/>
                    <a:pt x="44" y="85"/>
                    <a:pt x="50" y="87"/>
                  </a:cubicBezTo>
                  <a:cubicBezTo>
                    <a:pt x="54" y="89"/>
                    <a:pt x="53" y="94"/>
                    <a:pt x="52" y="97"/>
                  </a:cubicBezTo>
                  <a:cubicBezTo>
                    <a:pt x="48" y="102"/>
                    <a:pt x="42" y="102"/>
                    <a:pt x="40" y="96"/>
                  </a:cubicBezTo>
                  <a:moveTo>
                    <a:pt x="40" y="106"/>
                  </a:moveTo>
                  <a:cubicBezTo>
                    <a:pt x="44" y="108"/>
                    <a:pt x="43" y="113"/>
                    <a:pt x="41" y="115"/>
                  </a:cubicBezTo>
                  <a:cubicBezTo>
                    <a:pt x="37" y="120"/>
                    <a:pt x="31" y="119"/>
                    <a:pt x="30" y="115"/>
                  </a:cubicBezTo>
                  <a:cubicBezTo>
                    <a:pt x="29" y="109"/>
                    <a:pt x="35" y="104"/>
                    <a:pt x="40" y="106"/>
                  </a:cubicBezTo>
                  <a:moveTo>
                    <a:pt x="24" y="89"/>
                  </a:moveTo>
                  <a:cubicBezTo>
                    <a:pt x="22" y="83"/>
                    <a:pt x="27" y="77"/>
                    <a:pt x="33" y="79"/>
                  </a:cubicBezTo>
                  <a:cubicBezTo>
                    <a:pt x="38" y="81"/>
                    <a:pt x="37" y="86"/>
                    <a:pt x="36" y="89"/>
                  </a:cubicBezTo>
                  <a:cubicBezTo>
                    <a:pt x="33" y="95"/>
                    <a:pt x="26" y="94"/>
                    <a:pt x="24" y="89"/>
                  </a:cubicBezTo>
                  <a:moveTo>
                    <a:pt x="24" y="99"/>
                  </a:moveTo>
                  <a:cubicBezTo>
                    <a:pt x="29" y="101"/>
                    <a:pt x="28" y="105"/>
                    <a:pt x="26" y="108"/>
                  </a:cubicBezTo>
                  <a:cubicBezTo>
                    <a:pt x="23" y="113"/>
                    <a:pt x="16" y="113"/>
                    <a:pt x="15" y="107"/>
                  </a:cubicBezTo>
                  <a:cubicBezTo>
                    <a:pt x="14" y="102"/>
                    <a:pt x="19" y="97"/>
                    <a:pt x="24" y="99"/>
                  </a:cubicBezTo>
                  <a:moveTo>
                    <a:pt x="25" y="52"/>
                  </a:moveTo>
                  <a:cubicBezTo>
                    <a:pt x="29" y="54"/>
                    <a:pt x="29" y="59"/>
                    <a:pt x="27" y="62"/>
                  </a:cubicBezTo>
                  <a:cubicBezTo>
                    <a:pt x="25" y="67"/>
                    <a:pt x="17" y="67"/>
                    <a:pt x="15" y="62"/>
                  </a:cubicBezTo>
                  <a:cubicBezTo>
                    <a:pt x="13" y="56"/>
                    <a:pt x="18" y="49"/>
                    <a:pt x="25" y="52"/>
                  </a:cubicBezTo>
                  <a:moveTo>
                    <a:pt x="36" y="42"/>
                  </a:moveTo>
                  <a:cubicBezTo>
                    <a:pt x="33" y="48"/>
                    <a:pt x="25" y="47"/>
                    <a:pt x="23" y="41"/>
                  </a:cubicBezTo>
                  <a:cubicBezTo>
                    <a:pt x="22" y="37"/>
                    <a:pt x="27" y="31"/>
                    <a:pt x="33" y="33"/>
                  </a:cubicBezTo>
                  <a:cubicBezTo>
                    <a:pt x="37" y="35"/>
                    <a:pt x="37" y="40"/>
                    <a:pt x="36" y="42"/>
                  </a:cubicBezTo>
                  <a:moveTo>
                    <a:pt x="49" y="40"/>
                  </a:moveTo>
                  <a:cubicBezTo>
                    <a:pt x="53" y="43"/>
                    <a:pt x="54" y="47"/>
                    <a:pt x="52" y="50"/>
                  </a:cubicBezTo>
                  <a:cubicBezTo>
                    <a:pt x="50" y="55"/>
                    <a:pt x="43" y="55"/>
                    <a:pt x="41" y="49"/>
                  </a:cubicBezTo>
                  <a:cubicBezTo>
                    <a:pt x="39" y="44"/>
                    <a:pt x="43" y="38"/>
                    <a:pt x="49" y="40"/>
                  </a:cubicBezTo>
                  <a:moveTo>
                    <a:pt x="42" y="59"/>
                  </a:moveTo>
                  <a:cubicBezTo>
                    <a:pt x="46" y="61"/>
                    <a:pt x="46" y="66"/>
                    <a:pt x="45" y="69"/>
                  </a:cubicBezTo>
                  <a:cubicBezTo>
                    <a:pt x="42" y="75"/>
                    <a:pt x="35" y="75"/>
                    <a:pt x="33" y="69"/>
                  </a:cubicBezTo>
                  <a:cubicBezTo>
                    <a:pt x="31" y="63"/>
                    <a:pt x="36" y="57"/>
                    <a:pt x="42" y="59"/>
                  </a:cubicBezTo>
                  <a:moveTo>
                    <a:pt x="105" y="39"/>
                  </a:moveTo>
                  <a:cubicBezTo>
                    <a:pt x="105" y="39"/>
                    <a:pt x="105" y="39"/>
                    <a:pt x="105" y="40"/>
                  </a:cubicBezTo>
                  <a:cubicBezTo>
                    <a:pt x="106" y="41"/>
                    <a:pt x="108" y="45"/>
                    <a:pt x="109" y="48"/>
                  </a:cubicBezTo>
                  <a:cubicBezTo>
                    <a:pt x="110" y="51"/>
                    <a:pt x="110" y="52"/>
                    <a:pt x="109" y="52"/>
                  </a:cubicBezTo>
                  <a:cubicBezTo>
                    <a:pt x="108" y="52"/>
                    <a:pt x="104" y="40"/>
                    <a:pt x="105" y="39"/>
                  </a:cubicBezTo>
                  <a:moveTo>
                    <a:pt x="153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9" y="0"/>
                    <a:pt x="70" y="1"/>
                    <a:pt x="70" y="2"/>
                  </a:cubicBezTo>
                  <a:cubicBezTo>
                    <a:pt x="71" y="3"/>
                    <a:pt x="71" y="3"/>
                    <a:pt x="70" y="3"/>
                  </a:cubicBezTo>
                  <a:cubicBezTo>
                    <a:pt x="68" y="3"/>
                    <a:pt x="67" y="1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4" y="1"/>
                    <a:pt x="53" y="2"/>
                  </a:cubicBezTo>
                  <a:cubicBezTo>
                    <a:pt x="52" y="4"/>
                    <a:pt x="46" y="3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2" y="1"/>
                    <a:pt x="21" y="2"/>
                  </a:cubicBezTo>
                  <a:cubicBezTo>
                    <a:pt x="18" y="5"/>
                    <a:pt x="11" y="4"/>
                    <a:pt x="11" y="1"/>
                  </a:cubicBezTo>
                  <a:cubicBezTo>
                    <a:pt x="11" y="1"/>
                    <a:pt x="11" y="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9"/>
                    <a:pt x="6" y="6"/>
                    <a:pt x="10" y="7"/>
                  </a:cubicBezTo>
                  <a:cubicBezTo>
                    <a:pt x="14" y="9"/>
                    <a:pt x="13" y="12"/>
                    <a:pt x="11" y="14"/>
                  </a:cubicBezTo>
                  <a:cubicBezTo>
                    <a:pt x="8" y="18"/>
                    <a:pt x="1" y="18"/>
                    <a:pt x="0" y="1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4"/>
                    <a:pt x="3" y="28"/>
                    <a:pt x="1" y="30"/>
                  </a:cubicBezTo>
                  <a:cubicBezTo>
                    <a:pt x="1" y="30"/>
                    <a:pt x="1" y="31"/>
                    <a:pt x="0" y="31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2" y="45"/>
                    <a:pt x="4" y="44"/>
                    <a:pt x="7" y="45"/>
                  </a:cubicBezTo>
                  <a:cubicBezTo>
                    <a:pt x="12" y="47"/>
                    <a:pt x="11" y="52"/>
                    <a:pt x="10" y="55"/>
                  </a:cubicBezTo>
                  <a:cubicBezTo>
                    <a:pt x="8" y="59"/>
                    <a:pt x="3" y="60"/>
                    <a:pt x="0" y="58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3" y="68"/>
                    <a:pt x="3" y="73"/>
                    <a:pt x="2" y="75"/>
                  </a:cubicBezTo>
                  <a:cubicBezTo>
                    <a:pt x="1" y="76"/>
                    <a:pt x="1" y="77"/>
                    <a:pt x="0" y="7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3"/>
                    <a:pt x="4" y="90"/>
                    <a:pt x="8" y="92"/>
                  </a:cubicBezTo>
                  <a:cubicBezTo>
                    <a:pt x="12" y="94"/>
                    <a:pt x="12" y="99"/>
                    <a:pt x="11" y="101"/>
                  </a:cubicBezTo>
                  <a:cubicBezTo>
                    <a:pt x="8" y="107"/>
                    <a:pt x="2" y="106"/>
                    <a:pt x="0" y="10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10"/>
                    <a:pt x="1" y="111"/>
                    <a:pt x="1" y="111"/>
                  </a:cubicBezTo>
                  <a:cubicBezTo>
                    <a:pt x="5" y="112"/>
                    <a:pt x="5" y="117"/>
                    <a:pt x="4" y="119"/>
                  </a:cubicBezTo>
                  <a:cubicBezTo>
                    <a:pt x="3" y="121"/>
                    <a:pt x="1" y="122"/>
                    <a:pt x="0" y="123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1" y="134"/>
                    <a:pt x="4" y="132"/>
                    <a:pt x="7" y="133"/>
                  </a:cubicBezTo>
                  <a:cubicBezTo>
                    <a:pt x="10" y="134"/>
                    <a:pt x="9" y="138"/>
                    <a:pt x="7" y="140"/>
                  </a:cubicBezTo>
                  <a:cubicBezTo>
                    <a:pt x="5" y="143"/>
                    <a:pt x="1" y="144"/>
                    <a:pt x="0" y="141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18" y="149"/>
                    <a:pt x="18" y="149"/>
                    <a:pt x="18" y="149"/>
                  </a:cubicBezTo>
                  <a:cubicBezTo>
                    <a:pt x="19" y="146"/>
                    <a:pt x="25" y="142"/>
                    <a:pt x="28" y="144"/>
                  </a:cubicBezTo>
                  <a:cubicBezTo>
                    <a:pt x="30" y="145"/>
                    <a:pt x="29" y="147"/>
                    <a:pt x="27" y="149"/>
                  </a:cubicBezTo>
                  <a:cubicBezTo>
                    <a:pt x="33" y="149"/>
                    <a:pt x="33" y="149"/>
                    <a:pt x="33" y="149"/>
                  </a:cubicBezTo>
                  <a:cubicBezTo>
                    <a:pt x="37" y="149"/>
                    <a:pt x="37" y="149"/>
                    <a:pt x="37" y="149"/>
                  </a:cubicBezTo>
                  <a:cubicBezTo>
                    <a:pt x="50" y="149"/>
                    <a:pt x="50" y="149"/>
                    <a:pt x="50" y="149"/>
                  </a:cubicBezTo>
                  <a:cubicBezTo>
                    <a:pt x="52" y="146"/>
                    <a:pt x="59" y="141"/>
                    <a:pt x="62" y="143"/>
                  </a:cubicBezTo>
                  <a:cubicBezTo>
                    <a:pt x="63" y="145"/>
                    <a:pt x="62" y="147"/>
                    <a:pt x="59" y="149"/>
                  </a:cubicBezTo>
                  <a:cubicBezTo>
                    <a:pt x="65" y="149"/>
                    <a:pt x="65" y="149"/>
                    <a:pt x="65" y="149"/>
                  </a:cubicBezTo>
                  <a:cubicBezTo>
                    <a:pt x="68" y="149"/>
                    <a:pt x="68" y="149"/>
                    <a:pt x="68" y="149"/>
                  </a:cubicBezTo>
                  <a:cubicBezTo>
                    <a:pt x="77" y="149"/>
                    <a:pt x="77" y="149"/>
                    <a:pt x="77" y="149"/>
                  </a:cubicBezTo>
                  <a:cubicBezTo>
                    <a:pt x="78" y="146"/>
                    <a:pt x="86" y="139"/>
                    <a:pt x="88" y="140"/>
                  </a:cubicBezTo>
                  <a:cubicBezTo>
                    <a:pt x="88" y="140"/>
                    <a:pt x="88" y="140"/>
                    <a:pt x="88" y="141"/>
                  </a:cubicBezTo>
                  <a:cubicBezTo>
                    <a:pt x="88" y="142"/>
                    <a:pt x="85" y="145"/>
                    <a:pt x="82" y="147"/>
                  </a:cubicBezTo>
                  <a:cubicBezTo>
                    <a:pt x="82" y="148"/>
                    <a:pt x="81" y="149"/>
                    <a:pt x="80" y="149"/>
                  </a:cubicBezTo>
                  <a:cubicBezTo>
                    <a:pt x="120" y="149"/>
                    <a:pt x="120" y="149"/>
                    <a:pt x="120" y="149"/>
                  </a:cubicBezTo>
                  <a:cubicBezTo>
                    <a:pt x="123" y="149"/>
                    <a:pt x="128" y="149"/>
                    <a:pt x="130" y="149"/>
                  </a:cubicBezTo>
                  <a:cubicBezTo>
                    <a:pt x="136" y="148"/>
                    <a:pt x="145" y="145"/>
                    <a:pt x="150" y="135"/>
                  </a:cubicBezTo>
                  <a:cubicBezTo>
                    <a:pt x="153" y="130"/>
                    <a:pt x="153" y="125"/>
                    <a:pt x="152" y="117"/>
                  </a:cubicBezTo>
                  <a:lnTo>
                    <a:pt x="1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</p:grpSp>
      <p:sp>
        <p:nvSpPr>
          <p:cNvPr id="1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592638" y="1420981"/>
            <a:ext cx="4262437" cy="1524007"/>
          </a:xfr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marL="171450" lvl="1" indent="-169863">
              <a:buClr>
                <a:schemeClr val="tx1"/>
              </a:buClr>
              <a:buSzPct val="80000"/>
            </a:pPr>
            <a:r>
              <a:rPr lang="en-US" dirty="0" smtClean="0"/>
              <a:t>Second level</a:t>
            </a:r>
          </a:p>
          <a:p>
            <a:pPr marL="400050" lvl="2" indent="-231775">
              <a:buClr>
                <a:schemeClr val="accent2"/>
              </a:buClr>
            </a:pPr>
            <a:r>
              <a:rPr lang="en-US" dirty="0" smtClean="0"/>
              <a:t>Third level</a:t>
            </a:r>
          </a:p>
          <a:p>
            <a:pPr marL="514350" lvl="3" indent="-169863">
              <a:buClr>
                <a:schemeClr val="tx1"/>
              </a:buClr>
            </a:pPr>
            <a:r>
              <a:rPr lang="en-US" dirty="0" smtClean="0"/>
              <a:t>Fourth level</a:t>
            </a:r>
          </a:p>
          <a:p>
            <a:pPr marL="568325" lvl="4" indent="174625">
              <a:buClr>
                <a:schemeClr val="tx2"/>
              </a:buClr>
            </a:pPr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07324" y="976661"/>
            <a:ext cx="4047718" cy="353943"/>
          </a:xfrm>
          <a:solidFill>
            <a:schemeClr val="accent1"/>
          </a:solidFill>
        </p:spPr>
        <p:txBody>
          <a:bodyPr tIns="45720" bIns="45720" anchor="ctr" anchorCtr="0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4592638" y="976661"/>
            <a:ext cx="4262435" cy="353943"/>
          </a:xfrm>
          <a:solidFill>
            <a:schemeClr val="accent1"/>
          </a:solidFill>
        </p:spPr>
        <p:txBody>
          <a:bodyPr tIns="45720" bIns="45720" anchor="ctr" anchorCtr="0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endParaRPr lang="en-US" dirty="0"/>
          </a:p>
        </p:txBody>
      </p:sp>
      <p:cxnSp>
        <p:nvCxnSpPr>
          <p:cNvPr id="20" name="Straight Connector 19"/>
          <p:cNvCxnSpPr/>
          <p:nvPr userDrawn="1"/>
        </p:nvCxnSpPr>
        <p:spPr bwMode="auto">
          <a:xfrm>
            <a:off x="407324" y="914400"/>
            <a:ext cx="8447751" cy="0"/>
          </a:xfrm>
          <a:prstGeom prst="line">
            <a:avLst/>
          </a:prstGeom>
          <a:solidFill>
            <a:schemeClr val="accent1"/>
          </a:solidFill>
          <a:ln w="9525" cap="rnd" cmpd="sng" algn="ctr">
            <a:solidFill>
              <a:schemeClr val="tx2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3" name="TextBox 22"/>
          <p:cNvSpPr txBox="1"/>
          <p:nvPr userDrawn="1"/>
        </p:nvSpPr>
        <p:spPr bwMode="auto">
          <a:xfrm>
            <a:off x="9037454" y="6691493"/>
            <a:ext cx="155941" cy="11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Clr>
                <a:schemeClr val="accent5">
                  <a:lumMod val="50000"/>
                </a:schemeClr>
              </a:buClr>
              <a:buSzTx/>
              <a:buFont typeface="Webdings" pitchFamily="18" charset="2"/>
              <a:buNone/>
              <a:tabLst/>
            </a:pPr>
            <a:r>
              <a:rPr kumimoji="0" lang="en-US" sz="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®</a:t>
            </a:r>
          </a:p>
        </p:txBody>
      </p:sp>
    </p:spTree>
    <p:extLst>
      <p:ext uri="{BB962C8B-B14F-4D97-AF65-F5344CB8AC3E}">
        <p14:creationId xmlns="" xmlns:p14="http://schemas.microsoft.com/office/powerpoint/2010/main" val="1571199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ithout Sub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1B09B94-9FAA-4E03-B002-4DB3433F12B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4"/>
          <p:cNvSpPr>
            <a:spLocks noGrp="1"/>
          </p:cNvSpPr>
          <p:nvPr>
            <p:ph type="title" hasCustomPrompt="1"/>
          </p:nvPr>
        </p:nvSpPr>
        <p:spPr>
          <a:xfrm>
            <a:off x="425450" y="44323"/>
            <a:ext cx="8377949" cy="831850"/>
          </a:xfrm>
        </p:spPr>
        <p:txBody>
          <a:bodyPr/>
          <a:lstStyle>
            <a:lvl1pPr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13576" y="946975"/>
            <a:ext cx="4022724" cy="1524007"/>
          </a:xfr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marL="171450" lvl="1" indent="-169863">
              <a:buClr>
                <a:schemeClr val="tx1"/>
              </a:buClr>
              <a:buSzPct val="80000"/>
            </a:pPr>
            <a:r>
              <a:rPr lang="en-US" dirty="0" smtClean="0"/>
              <a:t>Second level</a:t>
            </a:r>
          </a:p>
          <a:p>
            <a:pPr marL="400050" lvl="2" indent="-231775">
              <a:buClr>
                <a:schemeClr val="accent2"/>
              </a:buClr>
            </a:pPr>
            <a:r>
              <a:rPr lang="en-US" dirty="0" smtClean="0"/>
              <a:t>Third level</a:t>
            </a:r>
          </a:p>
          <a:p>
            <a:pPr marL="514350" lvl="3" indent="-169863">
              <a:buClr>
                <a:schemeClr val="tx1"/>
              </a:buClr>
            </a:pPr>
            <a:r>
              <a:rPr lang="en-US" dirty="0" smtClean="0"/>
              <a:t>Fourth level</a:t>
            </a:r>
          </a:p>
          <a:p>
            <a:pPr marL="568325" lvl="4" indent="174625">
              <a:buClr>
                <a:schemeClr val="tx2"/>
              </a:buClr>
            </a:pPr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8228277" y="6476722"/>
            <a:ext cx="823119" cy="294495"/>
            <a:chOff x="-2422525" y="3141663"/>
            <a:chExt cx="1601787" cy="573087"/>
          </a:xfrm>
        </p:grpSpPr>
        <p:sp>
          <p:nvSpPr>
            <p:cNvPr id="15" name="Freeform 6"/>
            <p:cNvSpPr>
              <a:spLocks/>
            </p:cNvSpPr>
            <p:nvPr userDrawn="1"/>
          </p:nvSpPr>
          <p:spPr bwMode="auto">
            <a:xfrm>
              <a:off x="-1792288" y="3149600"/>
              <a:ext cx="296862" cy="565150"/>
            </a:xfrm>
            <a:custGeom>
              <a:avLst/>
              <a:gdLst>
                <a:gd name="T0" fmla="*/ 53 w 79"/>
                <a:gd name="T1" fmla="*/ 112 h 151"/>
                <a:gd name="T2" fmla="*/ 39 w 79"/>
                <a:gd name="T3" fmla="*/ 129 h 151"/>
                <a:gd name="T4" fmla="*/ 26 w 79"/>
                <a:gd name="T5" fmla="*/ 112 h 151"/>
                <a:gd name="T6" fmla="*/ 26 w 79"/>
                <a:gd name="T7" fmla="*/ 0 h 151"/>
                <a:gd name="T8" fmla="*/ 0 w 79"/>
                <a:gd name="T9" fmla="*/ 0 h 151"/>
                <a:gd name="T10" fmla="*/ 0 w 79"/>
                <a:gd name="T11" fmla="*/ 111 h 151"/>
                <a:gd name="T12" fmla="*/ 39 w 79"/>
                <a:gd name="T13" fmla="*/ 151 h 151"/>
                <a:gd name="T14" fmla="*/ 79 w 79"/>
                <a:gd name="T15" fmla="*/ 111 h 151"/>
                <a:gd name="T16" fmla="*/ 79 w 79"/>
                <a:gd name="T17" fmla="*/ 0 h 151"/>
                <a:gd name="T18" fmla="*/ 53 w 79"/>
                <a:gd name="T19" fmla="*/ 0 h 151"/>
                <a:gd name="T20" fmla="*/ 53 w 79"/>
                <a:gd name="T21" fmla="*/ 11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151">
                  <a:moveTo>
                    <a:pt x="53" y="112"/>
                  </a:moveTo>
                  <a:cubicBezTo>
                    <a:pt x="53" y="123"/>
                    <a:pt x="49" y="129"/>
                    <a:pt x="39" y="129"/>
                  </a:cubicBezTo>
                  <a:cubicBezTo>
                    <a:pt x="30" y="129"/>
                    <a:pt x="26" y="123"/>
                    <a:pt x="26" y="112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37"/>
                    <a:pt x="15" y="151"/>
                    <a:pt x="39" y="151"/>
                  </a:cubicBezTo>
                  <a:cubicBezTo>
                    <a:pt x="64" y="151"/>
                    <a:pt x="79" y="137"/>
                    <a:pt x="79" y="111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53" y="0"/>
                    <a:pt x="53" y="0"/>
                    <a:pt x="53" y="0"/>
                  </a:cubicBezTo>
                  <a:lnTo>
                    <a:pt x="53" y="1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16" name="Freeform 7"/>
            <p:cNvSpPr>
              <a:spLocks/>
            </p:cNvSpPr>
            <p:nvPr userDrawn="1"/>
          </p:nvSpPr>
          <p:spPr bwMode="auto">
            <a:xfrm>
              <a:off x="-1450975" y="3149600"/>
              <a:ext cx="295275" cy="557212"/>
            </a:xfrm>
            <a:custGeom>
              <a:avLst/>
              <a:gdLst>
                <a:gd name="T0" fmla="*/ 125 w 186"/>
                <a:gd name="T1" fmla="*/ 141 h 351"/>
                <a:gd name="T2" fmla="*/ 61 w 186"/>
                <a:gd name="T3" fmla="*/ 141 h 351"/>
                <a:gd name="T4" fmla="*/ 61 w 186"/>
                <a:gd name="T5" fmla="*/ 0 h 351"/>
                <a:gd name="T6" fmla="*/ 0 w 186"/>
                <a:gd name="T7" fmla="*/ 0 h 351"/>
                <a:gd name="T8" fmla="*/ 0 w 186"/>
                <a:gd name="T9" fmla="*/ 351 h 351"/>
                <a:gd name="T10" fmla="*/ 61 w 186"/>
                <a:gd name="T11" fmla="*/ 351 h 351"/>
                <a:gd name="T12" fmla="*/ 61 w 186"/>
                <a:gd name="T13" fmla="*/ 196 h 351"/>
                <a:gd name="T14" fmla="*/ 125 w 186"/>
                <a:gd name="T15" fmla="*/ 196 h 351"/>
                <a:gd name="T16" fmla="*/ 125 w 186"/>
                <a:gd name="T17" fmla="*/ 351 h 351"/>
                <a:gd name="T18" fmla="*/ 186 w 186"/>
                <a:gd name="T19" fmla="*/ 351 h 351"/>
                <a:gd name="T20" fmla="*/ 186 w 186"/>
                <a:gd name="T21" fmla="*/ 0 h 351"/>
                <a:gd name="T22" fmla="*/ 125 w 186"/>
                <a:gd name="T23" fmla="*/ 0 h 351"/>
                <a:gd name="T24" fmla="*/ 125 w 186"/>
                <a:gd name="T25" fmla="*/ 14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6" h="351">
                  <a:moveTo>
                    <a:pt x="125" y="141"/>
                  </a:moveTo>
                  <a:lnTo>
                    <a:pt x="61" y="141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351"/>
                  </a:lnTo>
                  <a:lnTo>
                    <a:pt x="61" y="351"/>
                  </a:lnTo>
                  <a:lnTo>
                    <a:pt x="61" y="196"/>
                  </a:lnTo>
                  <a:lnTo>
                    <a:pt x="125" y="196"/>
                  </a:lnTo>
                  <a:lnTo>
                    <a:pt x="125" y="351"/>
                  </a:lnTo>
                  <a:lnTo>
                    <a:pt x="186" y="351"/>
                  </a:lnTo>
                  <a:lnTo>
                    <a:pt x="186" y="0"/>
                  </a:lnTo>
                  <a:lnTo>
                    <a:pt x="125" y="0"/>
                  </a:lnTo>
                  <a:lnTo>
                    <a:pt x="125" y="1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17" name="Freeform 8"/>
            <p:cNvSpPr>
              <a:spLocks/>
            </p:cNvSpPr>
            <p:nvPr userDrawn="1"/>
          </p:nvSpPr>
          <p:spPr bwMode="auto">
            <a:xfrm>
              <a:off x="-1109663" y="3141663"/>
              <a:ext cx="288925" cy="573087"/>
            </a:xfrm>
            <a:custGeom>
              <a:avLst/>
              <a:gdLst>
                <a:gd name="T0" fmla="*/ 39 w 77"/>
                <a:gd name="T1" fmla="*/ 0 h 153"/>
                <a:gd name="T2" fmla="*/ 0 w 77"/>
                <a:gd name="T3" fmla="*/ 38 h 153"/>
                <a:gd name="T4" fmla="*/ 0 w 77"/>
                <a:gd name="T5" fmla="*/ 115 h 153"/>
                <a:gd name="T6" fmla="*/ 39 w 77"/>
                <a:gd name="T7" fmla="*/ 153 h 153"/>
                <a:gd name="T8" fmla="*/ 77 w 77"/>
                <a:gd name="T9" fmla="*/ 115 h 153"/>
                <a:gd name="T10" fmla="*/ 77 w 77"/>
                <a:gd name="T11" fmla="*/ 98 h 153"/>
                <a:gd name="T12" fmla="*/ 52 w 77"/>
                <a:gd name="T13" fmla="*/ 98 h 153"/>
                <a:gd name="T14" fmla="*/ 52 w 77"/>
                <a:gd name="T15" fmla="*/ 116 h 153"/>
                <a:gd name="T16" fmla="*/ 39 w 77"/>
                <a:gd name="T17" fmla="*/ 131 h 153"/>
                <a:gd name="T18" fmla="*/ 26 w 77"/>
                <a:gd name="T19" fmla="*/ 114 h 153"/>
                <a:gd name="T20" fmla="*/ 26 w 77"/>
                <a:gd name="T21" fmla="*/ 38 h 153"/>
                <a:gd name="T22" fmla="*/ 39 w 77"/>
                <a:gd name="T23" fmla="*/ 22 h 153"/>
                <a:gd name="T24" fmla="*/ 52 w 77"/>
                <a:gd name="T25" fmla="*/ 40 h 153"/>
                <a:gd name="T26" fmla="*/ 52 w 77"/>
                <a:gd name="T27" fmla="*/ 51 h 153"/>
                <a:gd name="T28" fmla="*/ 77 w 77"/>
                <a:gd name="T29" fmla="*/ 51 h 153"/>
                <a:gd name="T30" fmla="*/ 77 w 77"/>
                <a:gd name="T31" fmla="*/ 41 h 153"/>
                <a:gd name="T32" fmla="*/ 39 w 77"/>
                <a:gd name="T3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7" h="153">
                  <a:moveTo>
                    <a:pt x="39" y="0"/>
                  </a:moveTo>
                  <a:cubicBezTo>
                    <a:pt x="12" y="0"/>
                    <a:pt x="0" y="17"/>
                    <a:pt x="0" y="38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36"/>
                    <a:pt x="12" y="153"/>
                    <a:pt x="39" y="153"/>
                  </a:cubicBezTo>
                  <a:cubicBezTo>
                    <a:pt x="65" y="153"/>
                    <a:pt x="77" y="136"/>
                    <a:pt x="77" y="115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52" y="98"/>
                    <a:pt x="52" y="98"/>
                    <a:pt x="52" y="98"/>
                  </a:cubicBezTo>
                  <a:cubicBezTo>
                    <a:pt x="52" y="116"/>
                    <a:pt x="52" y="116"/>
                    <a:pt x="52" y="116"/>
                  </a:cubicBezTo>
                  <a:cubicBezTo>
                    <a:pt x="52" y="125"/>
                    <a:pt x="49" y="131"/>
                    <a:pt x="39" y="131"/>
                  </a:cubicBezTo>
                  <a:cubicBezTo>
                    <a:pt x="29" y="131"/>
                    <a:pt x="26" y="125"/>
                    <a:pt x="26" y="114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27"/>
                    <a:pt x="29" y="22"/>
                    <a:pt x="39" y="22"/>
                  </a:cubicBezTo>
                  <a:cubicBezTo>
                    <a:pt x="46" y="22"/>
                    <a:pt x="52" y="27"/>
                    <a:pt x="52" y="40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41"/>
                    <a:pt x="77" y="41"/>
                    <a:pt x="77" y="41"/>
                  </a:cubicBezTo>
                  <a:cubicBezTo>
                    <a:pt x="77" y="18"/>
                    <a:pt x="65" y="0"/>
                    <a:pt x="3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18" name="Freeform 9"/>
            <p:cNvSpPr>
              <a:spLocks noEditPoints="1"/>
            </p:cNvSpPr>
            <p:nvPr userDrawn="1"/>
          </p:nvSpPr>
          <p:spPr bwMode="auto">
            <a:xfrm>
              <a:off x="-2422525" y="3149600"/>
              <a:ext cx="574675" cy="557212"/>
            </a:xfrm>
            <a:custGeom>
              <a:avLst/>
              <a:gdLst>
                <a:gd name="T0" fmla="*/ 111 w 153"/>
                <a:gd name="T1" fmla="*/ 87 h 149"/>
                <a:gd name="T2" fmla="*/ 104 w 153"/>
                <a:gd name="T3" fmla="*/ 118 h 149"/>
                <a:gd name="T4" fmla="*/ 106 w 153"/>
                <a:gd name="T5" fmla="*/ 98 h 149"/>
                <a:gd name="T6" fmla="*/ 101 w 153"/>
                <a:gd name="T7" fmla="*/ 124 h 149"/>
                <a:gd name="T8" fmla="*/ 88 w 153"/>
                <a:gd name="T9" fmla="*/ 129 h 149"/>
                <a:gd name="T10" fmla="*/ 73 w 153"/>
                <a:gd name="T11" fmla="*/ 144 h 149"/>
                <a:gd name="T12" fmla="*/ 66 w 153"/>
                <a:gd name="T13" fmla="*/ 137 h 149"/>
                <a:gd name="T14" fmla="*/ 54 w 153"/>
                <a:gd name="T15" fmla="*/ 114 h 149"/>
                <a:gd name="T16" fmla="*/ 50 w 153"/>
                <a:gd name="T17" fmla="*/ 144 h 149"/>
                <a:gd name="T18" fmla="*/ 20 w 153"/>
                <a:gd name="T19" fmla="*/ 130 h 149"/>
                <a:gd name="T20" fmla="*/ 17 w 153"/>
                <a:gd name="T21" fmla="*/ 145 h 149"/>
                <a:gd name="T22" fmla="*/ 16 w 153"/>
                <a:gd name="T23" fmla="*/ 72 h 149"/>
                <a:gd name="T24" fmla="*/ 6 w 153"/>
                <a:gd name="T25" fmla="*/ 35 h 149"/>
                <a:gd name="T26" fmla="*/ 35 w 153"/>
                <a:gd name="T27" fmla="*/ 7 h 149"/>
                <a:gd name="T28" fmla="*/ 40 w 153"/>
                <a:gd name="T29" fmla="*/ 18 h 149"/>
                <a:gd name="T30" fmla="*/ 58 w 153"/>
                <a:gd name="T31" fmla="*/ 32 h 149"/>
                <a:gd name="T32" fmla="*/ 53 w 153"/>
                <a:gd name="T33" fmla="*/ 17 h 149"/>
                <a:gd name="T34" fmla="*/ 60 w 153"/>
                <a:gd name="T35" fmla="*/ 1 h 149"/>
                <a:gd name="T36" fmla="*/ 70 w 153"/>
                <a:gd name="T37" fmla="*/ 16 h 149"/>
                <a:gd name="T38" fmla="*/ 70 w 153"/>
                <a:gd name="T39" fmla="*/ 6 h 149"/>
                <a:gd name="T40" fmla="*/ 77 w 153"/>
                <a:gd name="T41" fmla="*/ 5 h 149"/>
                <a:gd name="T42" fmla="*/ 78 w 153"/>
                <a:gd name="T43" fmla="*/ 10 h 149"/>
                <a:gd name="T44" fmla="*/ 91 w 153"/>
                <a:gd name="T45" fmla="*/ 24 h 149"/>
                <a:gd name="T46" fmla="*/ 97 w 153"/>
                <a:gd name="T47" fmla="*/ 26 h 149"/>
                <a:gd name="T48" fmla="*/ 103 w 153"/>
                <a:gd name="T49" fmla="*/ 46 h 149"/>
                <a:gd name="T50" fmla="*/ 103 w 153"/>
                <a:gd name="T51" fmla="*/ 65 h 149"/>
                <a:gd name="T52" fmla="*/ 98 w 153"/>
                <a:gd name="T53" fmla="*/ 91 h 149"/>
                <a:gd name="T54" fmla="*/ 92 w 153"/>
                <a:gd name="T55" fmla="*/ 56 h 149"/>
                <a:gd name="T56" fmla="*/ 92 w 153"/>
                <a:gd name="T57" fmla="*/ 29 h 149"/>
                <a:gd name="T58" fmla="*/ 95 w 153"/>
                <a:gd name="T59" fmla="*/ 74 h 149"/>
                <a:gd name="T60" fmla="*/ 80 w 153"/>
                <a:gd name="T61" fmla="*/ 94 h 149"/>
                <a:gd name="T62" fmla="*/ 80 w 153"/>
                <a:gd name="T63" fmla="*/ 56 h 149"/>
                <a:gd name="T64" fmla="*/ 86 w 153"/>
                <a:gd name="T65" fmla="*/ 30 h 149"/>
                <a:gd name="T66" fmla="*/ 79 w 153"/>
                <a:gd name="T67" fmla="*/ 48 h 149"/>
                <a:gd name="T68" fmla="*/ 65 w 153"/>
                <a:gd name="T69" fmla="*/ 95 h 149"/>
                <a:gd name="T70" fmla="*/ 68 w 153"/>
                <a:gd name="T71" fmla="*/ 58 h 149"/>
                <a:gd name="T72" fmla="*/ 50 w 153"/>
                <a:gd name="T73" fmla="*/ 77 h 149"/>
                <a:gd name="T74" fmla="*/ 41 w 153"/>
                <a:gd name="T75" fmla="*/ 115 h 149"/>
                <a:gd name="T76" fmla="*/ 24 w 153"/>
                <a:gd name="T77" fmla="*/ 89 h 149"/>
                <a:gd name="T78" fmla="*/ 27 w 153"/>
                <a:gd name="T79" fmla="*/ 62 h 149"/>
                <a:gd name="T80" fmla="*/ 36 w 153"/>
                <a:gd name="T81" fmla="*/ 42 h 149"/>
                <a:gd name="T82" fmla="*/ 45 w 153"/>
                <a:gd name="T83" fmla="*/ 69 h 149"/>
                <a:gd name="T84" fmla="*/ 109 w 153"/>
                <a:gd name="T85" fmla="*/ 52 h 149"/>
                <a:gd name="T86" fmla="*/ 66 w 153"/>
                <a:gd name="T87" fmla="*/ 0 h 149"/>
                <a:gd name="T88" fmla="*/ 21 w 153"/>
                <a:gd name="T89" fmla="*/ 2 h 149"/>
                <a:gd name="T90" fmla="*/ 0 w 153"/>
                <a:gd name="T91" fmla="*/ 12 h 149"/>
                <a:gd name="T92" fmla="*/ 0 w 153"/>
                <a:gd name="T93" fmla="*/ 31 h 149"/>
                <a:gd name="T94" fmla="*/ 2 w 153"/>
                <a:gd name="T95" fmla="*/ 75 h 149"/>
                <a:gd name="T96" fmla="*/ 0 w 153"/>
                <a:gd name="T97" fmla="*/ 110 h 149"/>
                <a:gd name="T98" fmla="*/ 7 w 153"/>
                <a:gd name="T99" fmla="*/ 140 h 149"/>
                <a:gd name="T100" fmla="*/ 33 w 153"/>
                <a:gd name="T101" fmla="*/ 149 h 149"/>
                <a:gd name="T102" fmla="*/ 68 w 153"/>
                <a:gd name="T103" fmla="*/ 149 h 149"/>
                <a:gd name="T104" fmla="*/ 120 w 153"/>
                <a:gd name="T105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" h="149">
                  <a:moveTo>
                    <a:pt x="111" y="72"/>
                  </a:moveTo>
                  <a:cubicBezTo>
                    <a:pt x="109" y="70"/>
                    <a:pt x="108" y="58"/>
                    <a:pt x="109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1" y="60"/>
                    <a:pt x="112" y="64"/>
                    <a:pt x="112" y="67"/>
                  </a:cubicBezTo>
                  <a:cubicBezTo>
                    <a:pt x="112" y="70"/>
                    <a:pt x="112" y="72"/>
                    <a:pt x="111" y="72"/>
                  </a:cubicBezTo>
                  <a:moveTo>
                    <a:pt x="111" y="87"/>
                  </a:moveTo>
                  <a:cubicBezTo>
                    <a:pt x="110" y="91"/>
                    <a:pt x="109" y="93"/>
                    <a:pt x="108" y="92"/>
                  </a:cubicBezTo>
                  <a:cubicBezTo>
                    <a:pt x="106" y="88"/>
                    <a:pt x="108" y="77"/>
                    <a:pt x="110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12" y="80"/>
                    <a:pt x="111" y="85"/>
                    <a:pt x="111" y="87"/>
                  </a:cubicBezTo>
                  <a:moveTo>
                    <a:pt x="108" y="113"/>
                  </a:moveTo>
                  <a:cubicBezTo>
                    <a:pt x="106" y="117"/>
                    <a:pt x="105" y="119"/>
                    <a:pt x="104" y="118"/>
                  </a:cubicBezTo>
                  <a:cubicBezTo>
                    <a:pt x="103" y="116"/>
                    <a:pt x="108" y="103"/>
                    <a:pt x="110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10" y="106"/>
                    <a:pt x="109" y="110"/>
                    <a:pt x="108" y="113"/>
                  </a:cubicBezTo>
                  <a:moveTo>
                    <a:pt x="100" y="111"/>
                  </a:moveTo>
                  <a:cubicBezTo>
                    <a:pt x="98" y="108"/>
                    <a:pt x="103" y="97"/>
                    <a:pt x="106" y="98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7" y="100"/>
                    <a:pt x="106" y="105"/>
                    <a:pt x="105" y="108"/>
                  </a:cubicBezTo>
                  <a:cubicBezTo>
                    <a:pt x="103" y="112"/>
                    <a:pt x="101" y="114"/>
                    <a:pt x="100" y="111"/>
                  </a:cubicBezTo>
                  <a:moveTo>
                    <a:pt x="97" y="132"/>
                  </a:moveTo>
                  <a:cubicBezTo>
                    <a:pt x="94" y="135"/>
                    <a:pt x="92" y="137"/>
                    <a:pt x="92" y="135"/>
                  </a:cubicBezTo>
                  <a:cubicBezTo>
                    <a:pt x="92" y="133"/>
                    <a:pt x="99" y="122"/>
                    <a:pt x="101" y="12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101" y="125"/>
                    <a:pt x="99" y="129"/>
                    <a:pt x="97" y="132"/>
                  </a:cubicBezTo>
                  <a:moveTo>
                    <a:pt x="88" y="129"/>
                  </a:moveTo>
                  <a:cubicBezTo>
                    <a:pt x="87" y="125"/>
                    <a:pt x="94" y="116"/>
                    <a:pt x="97" y="118"/>
                  </a:cubicBezTo>
                  <a:cubicBezTo>
                    <a:pt x="97" y="118"/>
                    <a:pt x="97" y="118"/>
                    <a:pt x="97" y="118"/>
                  </a:cubicBezTo>
                  <a:cubicBezTo>
                    <a:pt x="98" y="120"/>
                    <a:pt x="96" y="124"/>
                    <a:pt x="94" y="127"/>
                  </a:cubicBezTo>
                  <a:cubicBezTo>
                    <a:pt x="91" y="131"/>
                    <a:pt x="88" y="132"/>
                    <a:pt x="88" y="129"/>
                  </a:cubicBezTo>
                  <a:moveTo>
                    <a:pt x="80" y="121"/>
                  </a:moveTo>
                  <a:cubicBezTo>
                    <a:pt x="79" y="116"/>
                    <a:pt x="85" y="108"/>
                    <a:pt x="89" y="111"/>
                  </a:cubicBezTo>
                  <a:cubicBezTo>
                    <a:pt x="92" y="113"/>
                    <a:pt x="90" y="118"/>
                    <a:pt x="88" y="121"/>
                  </a:cubicBezTo>
                  <a:cubicBezTo>
                    <a:pt x="85" y="125"/>
                    <a:pt x="81" y="125"/>
                    <a:pt x="80" y="121"/>
                  </a:cubicBezTo>
                  <a:moveTo>
                    <a:pt x="80" y="143"/>
                  </a:moveTo>
                  <a:cubicBezTo>
                    <a:pt x="76" y="146"/>
                    <a:pt x="73" y="146"/>
                    <a:pt x="73" y="144"/>
                  </a:cubicBezTo>
                  <a:cubicBezTo>
                    <a:pt x="73" y="140"/>
                    <a:pt x="81" y="133"/>
                    <a:pt x="84" y="135"/>
                  </a:cubicBezTo>
                  <a:cubicBezTo>
                    <a:pt x="85" y="137"/>
                    <a:pt x="82" y="141"/>
                    <a:pt x="80" y="143"/>
                  </a:cubicBezTo>
                  <a:moveTo>
                    <a:pt x="66" y="137"/>
                  </a:moveTo>
                  <a:cubicBezTo>
                    <a:pt x="66" y="133"/>
                    <a:pt x="73" y="126"/>
                    <a:pt x="77" y="129"/>
                  </a:cubicBezTo>
                  <a:cubicBezTo>
                    <a:pt x="79" y="131"/>
                    <a:pt x="77" y="135"/>
                    <a:pt x="74" y="137"/>
                  </a:cubicBezTo>
                  <a:cubicBezTo>
                    <a:pt x="70" y="140"/>
                    <a:pt x="66" y="140"/>
                    <a:pt x="66" y="137"/>
                  </a:cubicBezTo>
                  <a:moveTo>
                    <a:pt x="56" y="129"/>
                  </a:moveTo>
                  <a:cubicBezTo>
                    <a:pt x="56" y="125"/>
                    <a:pt x="62" y="119"/>
                    <a:pt x="67" y="121"/>
                  </a:cubicBezTo>
                  <a:cubicBezTo>
                    <a:pt x="69" y="123"/>
                    <a:pt x="68" y="128"/>
                    <a:pt x="65" y="130"/>
                  </a:cubicBezTo>
                  <a:cubicBezTo>
                    <a:pt x="61" y="134"/>
                    <a:pt x="56" y="133"/>
                    <a:pt x="56" y="129"/>
                  </a:cubicBezTo>
                  <a:moveTo>
                    <a:pt x="44" y="122"/>
                  </a:moveTo>
                  <a:cubicBezTo>
                    <a:pt x="44" y="117"/>
                    <a:pt x="49" y="111"/>
                    <a:pt x="54" y="114"/>
                  </a:cubicBezTo>
                  <a:cubicBezTo>
                    <a:pt x="57" y="116"/>
                    <a:pt x="56" y="120"/>
                    <a:pt x="54" y="123"/>
                  </a:cubicBezTo>
                  <a:cubicBezTo>
                    <a:pt x="50" y="127"/>
                    <a:pt x="44" y="126"/>
                    <a:pt x="44" y="122"/>
                  </a:cubicBezTo>
                  <a:moveTo>
                    <a:pt x="50" y="144"/>
                  </a:moveTo>
                  <a:cubicBezTo>
                    <a:pt x="46" y="147"/>
                    <a:pt x="41" y="147"/>
                    <a:pt x="41" y="143"/>
                  </a:cubicBezTo>
                  <a:cubicBezTo>
                    <a:pt x="42" y="140"/>
                    <a:pt x="49" y="134"/>
                    <a:pt x="53" y="137"/>
                  </a:cubicBezTo>
                  <a:cubicBezTo>
                    <a:pt x="55" y="138"/>
                    <a:pt x="53" y="142"/>
                    <a:pt x="50" y="144"/>
                  </a:cubicBezTo>
                  <a:moveTo>
                    <a:pt x="31" y="137"/>
                  </a:moveTo>
                  <a:cubicBezTo>
                    <a:pt x="32" y="133"/>
                    <a:pt x="37" y="128"/>
                    <a:pt x="42" y="130"/>
                  </a:cubicBezTo>
                  <a:cubicBezTo>
                    <a:pt x="44" y="132"/>
                    <a:pt x="43" y="135"/>
                    <a:pt x="40" y="138"/>
                  </a:cubicBezTo>
                  <a:cubicBezTo>
                    <a:pt x="37" y="141"/>
                    <a:pt x="31" y="141"/>
                    <a:pt x="31" y="137"/>
                  </a:cubicBezTo>
                  <a:moveTo>
                    <a:pt x="29" y="131"/>
                  </a:moveTo>
                  <a:cubicBezTo>
                    <a:pt x="26" y="135"/>
                    <a:pt x="20" y="135"/>
                    <a:pt x="20" y="130"/>
                  </a:cubicBezTo>
                  <a:cubicBezTo>
                    <a:pt x="20" y="126"/>
                    <a:pt x="25" y="121"/>
                    <a:pt x="29" y="123"/>
                  </a:cubicBezTo>
                  <a:cubicBezTo>
                    <a:pt x="32" y="125"/>
                    <a:pt x="31" y="129"/>
                    <a:pt x="29" y="131"/>
                  </a:cubicBezTo>
                  <a:moveTo>
                    <a:pt x="17" y="145"/>
                  </a:moveTo>
                  <a:cubicBezTo>
                    <a:pt x="14" y="148"/>
                    <a:pt x="9" y="148"/>
                    <a:pt x="9" y="144"/>
                  </a:cubicBezTo>
                  <a:cubicBezTo>
                    <a:pt x="9" y="141"/>
                    <a:pt x="14" y="136"/>
                    <a:pt x="18" y="138"/>
                  </a:cubicBezTo>
                  <a:cubicBezTo>
                    <a:pt x="21" y="140"/>
                    <a:pt x="20" y="143"/>
                    <a:pt x="17" y="145"/>
                  </a:cubicBezTo>
                  <a:moveTo>
                    <a:pt x="7" y="124"/>
                  </a:moveTo>
                  <a:cubicBezTo>
                    <a:pt x="6" y="120"/>
                    <a:pt x="11" y="115"/>
                    <a:pt x="15" y="117"/>
                  </a:cubicBezTo>
                  <a:cubicBezTo>
                    <a:pt x="19" y="119"/>
                    <a:pt x="18" y="123"/>
                    <a:pt x="17" y="125"/>
                  </a:cubicBezTo>
                  <a:cubicBezTo>
                    <a:pt x="14" y="129"/>
                    <a:pt x="8" y="130"/>
                    <a:pt x="7" y="124"/>
                  </a:cubicBezTo>
                  <a:moveTo>
                    <a:pt x="7" y="81"/>
                  </a:moveTo>
                  <a:cubicBezTo>
                    <a:pt x="6" y="76"/>
                    <a:pt x="10" y="70"/>
                    <a:pt x="16" y="72"/>
                  </a:cubicBezTo>
                  <a:cubicBezTo>
                    <a:pt x="21" y="74"/>
                    <a:pt x="21" y="79"/>
                    <a:pt x="19" y="82"/>
                  </a:cubicBezTo>
                  <a:cubicBezTo>
                    <a:pt x="16" y="88"/>
                    <a:pt x="9" y="87"/>
                    <a:pt x="7" y="81"/>
                  </a:cubicBezTo>
                  <a:moveTo>
                    <a:pt x="6" y="35"/>
                  </a:moveTo>
                  <a:cubicBezTo>
                    <a:pt x="5" y="30"/>
                    <a:pt x="10" y="25"/>
                    <a:pt x="16" y="27"/>
                  </a:cubicBezTo>
                  <a:cubicBezTo>
                    <a:pt x="20" y="29"/>
                    <a:pt x="20" y="33"/>
                    <a:pt x="18" y="36"/>
                  </a:cubicBezTo>
                  <a:cubicBezTo>
                    <a:pt x="15" y="41"/>
                    <a:pt x="7" y="41"/>
                    <a:pt x="6" y="35"/>
                  </a:cubicBezTo>
                  <a:moveTo>
                    <a:pt x="25" y="12"/>
                  </a:moveTo>
                  <a:cubicBezTo>
                    <a:pt x="29" y="14"/>
                    <a:pt x="28" y="18"/>
                    <a:pt x="27" y="19"/>
                  </a:cubicBezTo>
                  <a:cubicBezTo>
                    <a:pt x="24" y="24"/>
                    <a:pt x="16" y="23"/>
                    <a:pt x="15" y="19"/>
                  </a:cubicBezTo>
                  <a:cubicBezTo>
                    <a:pt x="15" y="15"/>
                    <a:pt x="20" y="11"/>
                    <a:pt x="25" y="12"/>
                  </a:cubicBezTo>
                  <a:moveTo>
                    <a:pt x="33" y="1"/>
                  </a:moveTo>
                  <a:cubicBezTo>
                    <a:pt x="37" y="2"/>
                    <a:pt x="36" y="5"/>
                    <a:pt x="35" y="7"/>
                  </a:cubicBezTo>
                  <a:cubicBezTo>
                    <a:pt x="32" y="10"/>
                    <a:pt x="25" y="9"/>
                    <a:pt x="25" y="5"/>
                  </a:cubicBezTo>
                  <a:cubicBezTo>
                    <a:pt x="25" y="2"/>
                    <a:pt x="29" y="0"/>
                    <a:pt x="33" y="1"/>
                  </a:cubicBezTo>
                  <a:moveTo>
                    <a:pt x="40" y="18"/>
                  </a:moveTo>
                  <a:cubicBezTo>
                    <a:pt x="44" y="20"/>
                    <a:pt x="44" y="24"/>
                    <a:pt x="43" y="26"/>
                  </a:cubicBezTo>
                  <a:cubicBezTo>
                    <a:pt x="40" y="30"/>
                    <a:pt x="33" y="29"/>
                    <a:pt x="32" y="24"/>
                  </a:cubicBezTo>
                  <a:cubicBezTo>
                    <a:pt x="30" y="20"/>
                    <a:pt x="35" y="16"/>
                    <a:pt x="40" y="18"/>
                  </a:cubicBezTo>
                  <a:moveTo>
                    <a:pt x="46" y="6"/>
                  </a:moveTo>
                  <a:cubicBezTo>
                    <a:pt x="50" y="7"/>
                    <a:pt x="50" y="10"/>
                    <a:pt x="49" y="12"/>
                  </a:cubicBezTo>
                  <a:cubicBezTo>
                    <a:pt x="47" y="15"/>
                    <a:pt x="40" y="15"/>
                    <a:pt x="39" y="11"/>
                  </a:cubicBezTo>
                  <a:cubicBezTo>
                    <a:pt x="38" y="7"/>
                    <a:pt x="42" y="4"/>
                    <a:pt x="46" y="6"/>
                  </a:cubicBezTo>
                  <a:moveTo>
                    <a:pt x="55" y="24"/>
                  </a:moveTo>
                  <a:cubicBezTo>
                    <a:pt x="59" y="26"/>
                    <a:pt x="59" y="30"/>
                    <a:pt x="58" y="32"/>
                  </a:cubicBezTo>
                  <a:cubicBezTo>
                    <a:pt x="56" y="37"/>
                    <a:pt x="50" y="36"/>
                    <a:pt x="48" y="32"/>
                  </a:cubicBezTo>
                  <a:cubicBezTo>
                    <a:pt x="46" y="27"/>
                    <a:pt x="50" y="22"/>
                    <a:pt x="55" y="24"/>
                  </a:cubicBezTo>
                  <a:moveTo>
                    <a:pt x="58" y="11"/>
                  </a:moveTo>
                  <a:cubicBezTo>
                    <a:pt x="58" y="11"/>
                    <a:pt x="59" y="11"/>
                    <a:pt x="59" y="11"/>
                  </a:cubicBezTo>
                  <a:cubicBezTo>
                    <a:pt x="62" y="13"/>
                    <a:pt x="63" y="16"/>
                    <a:pt x="62" y="18"/>
                  </a:cubicBezTo>
                  <a:cubicBezTo>
                    <a:pt x="61" y="21"/>
                    <a:pt x="55" y="21"/>
                    <a:pt x="53" y="17"/>
                  </a:cubicBezTo>
                  <a:cubicBezTo>
                    <a:pt x="51" y="13"/>
                    <a:pt x="54" y="10"/>
                    <a:pt x="58" y="11"/>
                  </a:cubicBezTo>
                  <a:moveTo>
                    <a:pt x="60" y="1"/>
                  </a:moveTo>
                  <a:cubicBezTo>
                    <a:pt x="60" y="1"/>
                    <a:pt x="60" y="1"/>
                    <a:pt x="61" y="1"/>
                  </a:cubicBezTo>
                  <a:cubicBezTo>
                    <a:pt x="63" y="3"/>
                    <a:pt x="64" y="5"/>
                    <a:pt x="64" y="6"/>
                  </a:cubicBezTo>
                  <a:cubicBezTo>
                    <a:pt x="63" y="9"/>
                    <a:pt x="59" y="9"/>
                    <a:pt x="57" y="6"/>
                  </a:cubicBezTo>
                  <a:cubicBezTo>
                    <a:pt x="55" y="3"/>
                    <a:pt x="57" y="1"/>
                    <a:pt x="60" y="1"/>
                  </a:cubicBezTo>
                  <a:moveTo>
                    <a:pt x="68" y="31"/>
                  </a:moveTo>
                  <a:cubicBezTo>
                    <a:pt x="68" y="31"/>
                    <a:pt x="69" y="31"/>
                    <a:pt x="69" y="31"/>
                  </a:cubicBezTo>
                  <a:cubicBezTo>
                    <a:pt x="73" y="33"/>
                    <a:pt x="74" y="37"/>
                    <a:pt x="73" y="40"/>
                  </a:cubicBezTo>
                  <a:cubicBezTo>
                    <a:pt x="72" y="44"/>
                    <a:pt x="66" y="44"/>
                    <a:pt x="64" y="39"/>
                  </a:cubicBezTo>
                  <a:cubicBezTo>
                    <a:pt x="61" y="35"/>
                    <a:pt x="64" y="30"/>
                    <a:pt x="68" y="31"/>
                  </a:cubicBezTo>
                  <a:moveTo>
                    <a:pt x="70" y="16"/>
                  </a:moveTo>
                  <a:cubicBezTo>
                    <a:pt x="70" y="16"/>
                    <a:pt x="70" y="17"/>
                    <a:pt x="71" y="17"/>
                  </a:cubicBezTo>
                  <a:cubicBezTo>
                    <a:pt x="74" y="19"/>
                    <a:pt x="75" y="22"/>
                    <a:pt x="75" y="24"/>
                  </a:cubicBezTo>
                  <a:cubicBezTo>
                    <a:pt x="74" y="28"/>
                    <a:pt x="70" y="28"/>
                    <a:pt x="67" y="24"/>
                  </a:cubicBezTo>
                  <a:cubicBezTo>
                    <a:pt x="65" y="20"/>
                    <a:pt x="66" y="16"/>
                    <a:pt x="70" y="16"/>
                  </a:cubicBezTo>
                  <a:moveTo>
                    <a:pt x="68" y="5"/>
                  </a:moveTo>
                  <a:cubicBezTo>
                    <a:pt x="69" y="5"/>
                    <a:pt x="70" y="6"/>
                    <a:pt x="70" y="6"/>
                  </a:cubicBezTo>
                  <a:cubicBezTo>
                    <a:pt x="72" y="7"/>
                    <a:pt x="74" y="10"/>
                    <a:pt x="74" y="11"/>
                  </a:cubicBezTo>
                  <a:cubicBezTo>
                    <a:pt x="74" y="14"/>
                    <a:pt x="72" y="14"/>
                    <a:pt x="70" y="12"/>
                  </a:cubicBezTo>
                  <a:cubicBezTo>
                    <a:pt x="66" y="10"/>
                    <a:pt x="66" y="5"/>
                    <a:pt x="68" y="5"/>
                  </a:cubicBezTo>
                  <a:moveTo>
                    <a:pt x="71" y="1"/>
                  </a:moveTo>
                  <a:cubicBezTo>
                    <a:pt x="71" y="1"/>
                    <a:pt x="72" y="1"/>
                    <a:pt x="72" y="1"/>
                  </a:cubicBezTo>
                  <a:cubicBezTo>
                    <a:pt x="73" y="2"/>
                    <a:pt x="76" y="4"/>
                    <a:pt x="77" y="5"/>
                  </a:cubicBezTo>
                  <a:cubicBezTo>
                    <a:pt x="78" y="6"/>
                    <a:pt x="78" y="7"/>
                    <a:pt x="77" y="7"/>
                  </a:cubicBezTo>
                  <a:cubicBezTo>
                    <a:pt x="75" y="7"/>
                    <a:pt x="71" y="1"/>
                    <a:pt x="71" y="1"/>
                  </a:cubicBezTo>
                  <a:moveTo>
                    <a:pt x="83" y="16"/>
                  </a:moveTo>
                  <a:cubicBezTo>
                    <a:pt x="84" y="18"/>
                    <a:pt x="83" y="19"/>
                    <a:pt x="81" y="18"/>
                  </a:cubicBezTo>
                  <a:cubicBezTo>
                    <a:pt x="78" y="16"/>
                    <a:pt x="75" y="10"/>
                    <a:pt x="77" y="10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80" y="12"/>
                    <a:pt x="82" y="14"/>
                    <a:pt x="83" y="16"/>
                  </a:cubicBezTo>
                  <a:moveTo>
                    <a:pt x="79" y="6"/>
                  </a:moveTo>
                  <a:cubicBezTo>
                    <a:pt x="79" y="5"/>
                    <a:pt x="86" y="13"/>
                    <a:pt x="85" y="13"/>
                  </a:cubicBezTo>
                  <a:cubicBezTo>
                    <a:pt x="85" y="14"/>
                    <a:pt x="78" y="6"/>
                    <a:pt x="79" y="6"/>
                  </a:cubicBezTo>
                  <a:moveTo>
                    <a:pt x="91" y="21"/>
                  </a:moveTo>
                  <a:cubicBezTo>
                    <a:pt x="92" y="23"/>
                    <a:pt x="92" y="25"/>
                    <a:pt x="91" y="24"/>
                  </a:cubicBezTo>
                  <a:cubicBezTo>
                    <a:pt x="88" y="23"/>
                    <a:pt x="84" y="15"/>
                    <a:pt x="85" y="14"/>
                  </a:cubicBezTo>
                  <a:cubicBezTo>
                    <a:pt x="85" y="14"/>
                    <a:pt x="85" y="15"/>
                    <a:pt x="86" y="15"/>
                  </a:cubicBezTo>
                  <a:cubicBezTo>
                    <a:pt x="88" y="16"/>
                    <a:pt x="90" y="19"/>
                    <a:pt x="91" y="21"/>
                  </a:cubicBezTo>
                  <a:moveTo>
                    <a:pt x="91" y="19"/>
                  </a:moveTo>
                  <a:cubicBezTo>
                    <a:pt x="91" y="19"/>
                    <a:pt x="92" y="19"/>
                    <a:pt x="92" y="19"/>
                  </a:cubicBezTo>
                  <a:cubicBezTo>
                    <a:pt x="93" y="20"/>
                    <a:pt x="96" y="24"/>
                    <a:pt x="97" y="26"/>
                  </a:cubicBezTo>
                  <a:cubicBezTo>
                    <a:pt x="98" y="28"/>
                    <a:pt x="99" y="30"/>
                    <a:pt x="98" y="30"/>
                  </a:cubicBezTo>
                  <a:cubicBezTo>
                    <a:pt x="96" y="29"/>
                    <a:pt x="91" y="19"/>
                    <a:pt x="91" y="19"/>
                  </a:cubicBezTo>
                  <a:moveTo>
                    <a:pt x="99" y="34"/>
                  </a:moveTo>
                  <a:cubicBezTo>
                    <a:pt x="99" y="34"/>
                    <a:pt x="99" y="34"/>
                    <a:pt x="99" y="34"/>
                  </a:cubicBezTo>
                  <a:cubicBezTo>
                    <a:pt x="101" y="36"/>
                    <a:pt x="103" y="40"/>
                    <a:pt x="104" y="43"/>
                  </a:cubicBezTo>
                  <a:cubicBezTo>
                    <a:pt x="105" y="46"/>
                    <a:pt x="104" y="47"/>
                    <a:pt x="103" y="46"/>
                  </a:cubicBezTo>
                  <a:cubicBezTo>
                    <a:pt x="100" y="45"/>
                    <a:pt x="97" y="34"/>
                    <a:pt x="99" y="34"/>
                  </a:cubicBezTo>
                  <a:moveTo>
                    <a:pt x="103" y="65"/>
                  </a:moveTo>
                  <a:cubicBezTo>
                    <a:pt x="100" y="61"/>
                    <a:pt x="99" y="52"/>
                    <a:pt x="102" y="52"/>
                  </a:cubicBezTo>
                  <a:cubicBezTo>
                    <a:pt x="103" y="51"/>
                    <a:pt x="103" y="52"/>
                    <a:pt x="103" y="52"/>
                  </a:cubicBezTo>
                  <a:cubicBezTo>
                    <a:pt x="106" y="54"/>
                    <a:pt x="107" y="59"/>
                    <a:pt x="107" y="61"/>
                  </a:cubicBezTo>
                  <a:cubicBezTo>
                    <a:pt x="106" y="65"/>
                    <a:pt x="105" y="66"/>
                    <a:pt x="103" y="65"/>
                  </a:cubicBezTo>
                  <a:moveTo>
                    <a:pt x="99" y="84"/>
                  </a:moveTo>
                  <a:cubicBezTo>
                    <a:pt x="97" y="79"/>
                    <a:pt x="99" y="69"/>
                    <a:pt x="102" y="71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105" y="73"/>
                    <a:pt x="106" y="78"/>
                    <a:pt x="105" y="81"/>
                  </a:cubicBezTo>
                  <a:cubicBezTo>
                    <a:pt x="104" y="85"/>
                    <a:pt x="101" y="87"/>
                    <a:pt x="99" y="84"/>
                  </a:cubicBezTo>
                  <a:moveTo>
                    <a:pt x="98" y="91"/>
                  </a:moveTo>
                  <a:cubicBezTo>
                    <a:pt x="98" y="91"/>
                    <a:pt x="98" y="91"/>
                    <a:pt x="98" y="91"/>
                  </a:cubicBezTo>
                  <a:cubicBezTo>
                    <a:pt x="101" y="93"/>
                    <a:pt x="100" y="99"/>
                    <a:pt x="98" y="101"/>
                  </a:cubicBezTo>
                  <a:cubicBezTo>
                    <a:pt x="96" y="106"/>
                    <a:pt x="93" y="107"/>
                    <a:pt x="91" y="103"/>
                  </a:cubicBezTo>
                  <a:cubicBezTo>
                    <a:pt x="89" y="98"/>
                    <a:pt x="94" y="89"/>
                    <a:pt x="98" y="91"/>
                  </a:cubicBezTo>
                  <a:moveTo>
                    <a:pt x="97" y="54"/>
                  </a:moveTo>
                  <a:cubicBezTo>
                    <a:pt x="97" y="58"/>
                    <a:pt x="94" y="59"/>
                    <a:pt x="92" y="56"/>
                  </a:cubicBezTo>
                  <a:cubicBezTo>
                    <a:pt x="89" y="52"/>
                    <a:pt x="89" y="44"/>
                    <a:pt x="93" y="45"/>
                  </a:cubicBezTo>
                  <a:cubicBezTo>
                    <a:pt x="93" y="45"/>
                    <a:pt x="94" y="45"/>
                    <a:pt x="94" y="45"/>
                  </a:cubicBezTo>
                  <a:cubicBezTo>
                    <a:pt x="97" y="47"/>
                    <a:pt x="98" y="52"/>
                    <a:pt x="97" y="54"/>
                  </a:cubicBezTo>
                  <a:moveTo>
                    <a:pt x="93" y="39"/>
                  </a:moveTo>
                  <a:cubicBezTo>
                    <a:pt x="89" y="36"/>
                    <a:pt x="88" y="28"/>
                    <a:pt x="90" y="28"/>
                  </a:cubicBezTo>
                  <a:cubicBezTo>
                    <a:pt x="91" y="28"/>
                    <a:pt x="91" y="28"/>
                    <a:pt x="92" y="29"/>
                  </a:cubicBezTo>
                  <a:cubicBezTo>
                    <a:pt x="94" y="30"/>
                    <a:pt x="96" y="35"/>
                    <a:pt x="96" y="37"/>
                  </a:cubicBezTo>
                  <a:cubicBezTo>
                    <a:pt x="97" y="40"/>
                    <a:pt x="95" y="41"/>
                    <a:pt x="93" y="39"/>
                  </a:cubicBezTo>
                  <a:moveTo>
                    <a:pt x="87" y="75"/>
                  </a:moveTo>
                  <a:cubicBezTo>
                    <a:pt x="85" y="70"/>
                    <a:pt x="88" y="62"/>
                    <a:pt x="92" y="63"/>
                  </a:cubicBezTo>
                  <a:cubicBezTo>
                    <a:pt x="92" y="63"/>
                    <a:pt x="92" y="63"/>
                    <a:pt x="92" y="64"/>
                  </a:cubicBezTo>
                  <a:cubicBezTo>
                    <a:pt x="96" y="66"/>
                    <a:pt x="96" y="71"/>
                    <a:pt x="95" y="74"/>
                  </a:cubicBezTo>
                  <a:cubicBezTo>
                    <a:pt x="94" y="78"/>
                    <a:pt x="90" y="79"/>
                    <a:pt x="87" y="75"/>
                  </a:cubicBezTo>
                  <a:moveTo>
                    <a:pt x="80" y="94"/>
                  </a:moveTo>
                  <a:cubicBezTo>
                    <a:pt x="78" y="88"/>
                    <a:pt x="83" y="81"/>
                    <a:pt x="87" y="83"/>
                  </a:cubicBezTo>
                  <a:cubicBezTo>
                    <a:pt x="87" y="83"/>
                    <a:pt x="87" y="83"/>
                    <a:pt x="87" y="83"/>
                  </a:cubicBezTo>
                  <a:cubicBezTo>
                    <a:pt x="90" y="86"/>
                    <a:pt x="90" y="91"/>
                    <a:pt x="88" y="94"/>
                  </a:cubicBezTo>
                  <a:cubicBezTo>
                    <a:pt x="86" y="99"/>
                    <a:pt x="81" y="99"/>
                    <a:pt x="80" y="94"/>
                  </a:cubicBezTo>
                  <a:moveTo>
                    <a:pt x="78" y="103"/>
                  </a:moveTo>
                  <a:cubicBezTo>
                    <a:pt x="81" y="106"/>
                    <a:pt x="80" y="110"/>
                    <a:pt x="78" y="113"/>
                  </a:cubicBezTo>
                  <a:cubicBezTo>
                    <a:pt x="75" y="118"/>
                    <a:pt x="69" y="117"/>
                    <a:pt x="69" y="113"/>
                  </a:cubicBezTo>
                  <a:cubicBezTo>
                    <a:pt x="68" y="107"/>
                    <a:pt x="74" y="101"/>
                    <a:pt x="78" y="103"/>
                  </a:cubicBezTo>
                  <a:moveTo>
                    <a:pt x="79" y="55"/>
                  </a:moveTo>
                  <a:cubicBezTo>
                    <a:pt x="79" y="55"/>
                    <a:pt x="79" y="56"/>
                    <a:pt x="80" y="56"/>
                  </a:cubicBezTo>
                  <a:cubicBezTo>
                    <a:pt x="83" y="58"/>
                    <a:pt x="84" y="63"/>
                    <a:pt x="83" y="66"/>
                  </a:cubicBezTo>
                  <a:cubicBezTo>
                    <a:pt x="81" y="70"/>
                    <a:pt x="76" y="71"/>
                    <a:pt x="74" y="66"/>
                  </a:cubicBezTo>
                  <a:cubicBezTo>
                    <a:pt x="71" y="61"/>
                    <a:pt x="74" y="54"/>
                    <a:pt x="79" y="55"/>
                  </a:cubicBezTo>
                  <a:moveTo>
                    <a:pt x="80" y="22"/>
                  </a:moveTo>
                  <a:cubicBezTo>
                    <a:pt x="81" y="22"/>
                    <a:pt x="81" y="23"/>
                    <a:pt x="82" y="23"/>
                  </a:cubicBezTo>
                  <a:cubicBezTo>
                    <a:pt x="85" y="25"/>
                    <a:pt x="86" y="28"/>
                    <a:pt x="86" y="30"/>
                  </a:cubicBezTo>
                  <a:cubicBezTo>
                    <a:pt x="86" y="34"/>
                    <a:pt x="84" y="34"/>
                    <a:pt x="81" y="32"/>
                  </a:cubicBezTo>
                  <a:cubicBezTo>
                    <a:pt x="78" y="29"/>
                    <a:pt x="77" y="22"/>
                    <a:pt x="80" y="22"/>
                  </a:cubicBezTo>
                  <a:moveTo>
                    <a:pt x="81" y="38"/>
                  </a:moveTo>
                  <a:cubicBezTo>
                    <a:pt x="81" y="38"/>
                    <a:pt x="82" y="38"/>
                    <a:pt x="82" y="38"/>
                  </a:cubicBezTo>
                  <a:cubicBezTo>
                    <a:pt x="86" y="40"/>
                    <a:pt x="87" y="45"/>
                    <a:pt x="86" y="47"/>
                  </a:cubicBezTo>
                  <a:cubicBezTo>
                    <a:pt x="85" y="51"/>
                    <a:pt x="81" y="52"/>
                    <a:pt x="79" y="48"/>
                  </a:cubicBezTo>
                  <a:cubicBezTo>
                    <a:pt x="76" y="43"/>
                    <a:pt x="77" y="37"/>
                    <a:pt x="81" y="38"/>
                  </a:cubicBezTo>
                  <a:moveTo>
                    <a:pt x="65" y="85"/>
                  </a:moveTo>
                  <a:cubicBezTo>
                    <a:pt x="64" y="80"/>
                    <a:pt x="68" y="72"/>
                    <a:pt x="74" y="75"/>
                  </a:cubicBezTo>
                  <a:cubicBezTo>
                    <a:pt x="78" y="78"/>
                    <a:pt x="77" y="83"/>
                    <a:pt x="76" y="86"/>
                  </a:cubicBezTo>
                  <a:cubicBezTo>
                    <a:pt x="73" y="91"/>
                    <a:pt x="67" y="91"/>
                    <a:pt x="65" y="85"/>
                  </a:cubicBezTo>
                  <a:moveTo>
                    <a:pt x="65" y="95"/>
                  </a:moveTo>
                  <a:cubicBezTo>
                    <a:pt x="69" y="98"/>
                    <a:pt x="68" y="102"/>
                    <a:pt x="66" y="105"/>
                  </a:cubicBezTo>
                  <a:cubicBezTo>
                    <a:pt x="62" y="110"/>
                    <a:pt x="56" y="109"/>
                    <a:pt x="55" y="104"/>
                  </a:cubicBezTo>
                  <a:cubicBezTo>
                    <a:pt x="54" y="99"/>
                    <a:pt x="60" y="93"/>
                    <a:pt x="65" y="95"/>
                  </a:cubicBezTo>
                  <a:moveTo>
                    <a:pt x="64" y="48"/>
                  </a:moveTo>
                  <a:cubicBezTo>
                    <a:pt x="65" y="48"/>
                    <a:pt x="65" y="48"/>
                    <a:pt x="65" y="48"/>
                  </a:cubicBezTo>
                  <a:cubicBezTo>
                    <a:pt x="69" y="50"/>
                    <a:pt x="69" y="55"/>
                    <a:pt x="68" y="58"/>
                  </a:cubicBezTo>
                  <a:cubicBezTo>
                    <a:pt x="66" y="63"/>
                    <a:pt x="60" y="63"/>
                    <a:pt x="58" y="57"/>
                  </a:cubicBezTo>
                  <a:cubicBezTo>
                    <a:pt x="55" y="52"/>
                    <a:pt x="59" y="46"/>
                    <a:pt x="64" y="48"/>
                  </a:cubicBezTo>
                  <a:moveTo>
                    <a:pt x="50" y="77"/>
                  </a:moveTo>
                  <a:cubicBezTo>
                    <a:pt x="48" y="71"/>
                    <a:pt x="53" y="64"/>
                    <a:pt x="59" y="67"/>
                  </a:cubicBezTo>
                  <a:cubicBezTo>
                    <a:pt x="63" y="69"/>
                    <a:pt x="62" y="74"/>
                    <a:pt x="61" y="77"/>
                  </a:cubicBezTo>
                  <a:cubicBezTo>
                    <a:pt x="58" y="83"/>
                    <a:pt x="51" y="83"/>
                    <a:pt x="50" y="77"/>
                  </a:cubicBezTo>
                  <a:moveTo>
                    <a:pt x="40" y="96"/>
                  </a:moveTo>
                  <a:cubicBezTo>
                    <a:pt x="39" y="91"/>
                    <a:pt x="44" y="85"/>
                    <a:pt x="50" y="87"/>
                  </a:cubicBezTo>
                  <a:cubicBezTo>
                    <a:pt x="54" y="89"/>
                    <a:pt x="53" y="94"/>
                    <a:pt x="52" y="97"/>
                  </a:cubicBezTo>
                  <a:cubicBezTo>
                    <a:pt x="48" y="102"/>
                    <a:pt x="42" y="102"/>
                    <a:pt x="40" y="96"/>
                  </a:cubicBezTo>
                  <a:moveTo>
                    <a:pt x="40" y="106"/>
                  </a:moveTo>
                  <a:cubicBezTo>
                    <a:pt x="44" y="108"/>
                    <a:pt x="43" y="113"/>
                    <a:pt x="41" y="115"/>
                  </a:cubicBezTo>
                  <a:cubicBezTo>
                    <a:pt x="37" y="120"/>
                    <a:pt x="31" y="119"/>
                    <a:pt x="30" y="115"/>
                  </a:cubicBezTo>
                  <a:cubicBezTo>
                    <a:pt x="29" y="109"/>
                    <a:pt x="35" y="104"/>
                    <a:pt x="40" y="106"/>
                  </a:cubicBezTo>
                  <a:moveTo>
                    <a:pt x="24" y="89"/>
                  </a:moveTo>
                  <a:cubicBezTo>
                    <a:pt x="22" y="83"/>
                    <a:pt x="27" y="77"/>
                    <a:pt x="33" y="79"/>
                  </a:cubicBezTo>
                  <a:cubicBezTo>
                    <a:pt x="38" y="81"/>
                    <a:pt x="37" y="86"/>
                    <a:pt x="36" y="89"/>
                  </a:cubicBezTo>
                  <a:cubicBezTo>
                    <a:pt x="33" y="95"/>
                    <a:pt x="26" y="94"/>
                    <a:pt x="24" y="89"/>
                  </a:cubicBezTo>
                  <a:moveTo>
                    <a:pt x="24" y="99"/>
                  </a:moveTo>
                  <a:cubicBezTo>
                    <a:pt x="29" y="101"/>
                    <a:pt x="28" y="105"/>
                    <a:pt x="26" y="108"/>
                  </a:cubicBezTo>
                  <a:cubicBezTo>
                    <a:pt x="23" y="113"/>
                    <a:pt x="16" y="113"/>
                    <a:pt x="15" y="107"/>
                  </a:cubicBezTo>
                  <a:cubicBezTo>
                    <a:pt x="14" y="102"/>
                    <a:pt x="19" y="97"/>
                    <a:pt x="24" y="99"/>
                  </a:cubicBezTo>
                  <a:moveTo>
                    <a:pt x="25" y="52"/>
                  </a:moveTo>
                  <a:cubicBezTo>
                    <a:pt x="29" y="54"/>
                    <a:pt x="29" y="59"/>
                    <a:pt x="27" y="62"/>
                  </a:cubicBezTo>
                  <a:cubicBezTo>
                    <a:pt x="25" y="67"/>
                    <a:pt x="17" y="67"/>
                    <a:pt x="15" y="62"/>
                  </a:cubicBezTo>
                  <a:cubicBezTo>
                    <a:pt x="13" y="56"/>
                    <a:pt x="18" y="49"/>
                    <a:pt x="25" y="52"/>
                  </a:cubicBezTo>
                  <a:moveTo>
                    <a:pt x="36" y="42"/>
                  </a:moveTo>
                  <a:cubicBezTo>
                    <a:pt x="33" y="48"/>
                    <a:pt x="25" y="47"/>
                    <a:pt x="23" y="41"/>
                  </a:cubicBezTo>
                  <a:cubicBezTo>
                    <a:pt x="22" y="37"/>
                    <a:pt x="27" y="31"/>
                    <a:pt x="33" y="33"/>
                  </a:cubicBezTo>
                  <a:cubicBezTo>
                    <a:pt x="37" y="35"/>
                    <a:pt x="37" y="40"/>
                    <a:pt x="36" y="42"/>
                  </a:cubicBezTo>
                  <a:moveTo>
                    <a:pt x="49" y="40"/>
                  </a:moveTo>
                  <a:cubicBezTo>
                    <a:pt x="53" y="43"/>
                    <a:pt x="54" y="47"/>
                    <a:pt x="52" y="50"/>
                  </a:cubicBezTo>
                  <a:cubicBezTo>
                    <a:pt x="50" y="55"/>
                    <a:pt x="43" y="55"/>
                    <a:pt x="41" y="49"/>
                  </a:cubicBezTo>
                  <a:cubicBezTo>
                    <a:pt x="39" y="44"/>
                    <a:pt x="43" y="38"/>
                    <a:pt x="49" y="40"/>
                  </a:cubicBezTo>
                  <a:moveTo>
                    <a:pt x="42" y="59"/>
                  </a:moveTo>
                  <a:cubicBezTo>
                    <a:pt x="46" y="61"/>
                    <a:pt x="46" y="66"/>
                    <a:pt x="45" y="69"/>
                  </a:cubicBezTo>
                  <a:cubicBezTo>
                    <a:pt x="42" y="75"/>
                    <a:pt x="35" y="75"/>
                    <a:pt x="33" y="69"/>
                  </a:cubicBezTo>
                  <a:cubicBezTo>
                    <a:pt x="31" y="63"/>
                    <a:pt x="36" y="57"/>
                    <a:pt x="42" y="59"/>
                  </a:cubicBezTo>
                  <a:moveTo>
                    <a:pt x="105" y="39"/>
                  </a:moveTo>
                  <a:cubicBezTo>
                    <a:pt x="105" y="39"/>
                    <a:pt x="105" y="39"/>
                    <a:pt x="105" y="40"/>
                  </a:cubicBezTo>
                  <a:cubicBezTo>
                    <a:pt x="106" y="41"/>
                    <a:pt x="108" y="45"/>
                    <a:pt x="109" y="48"/>
                  </a:cubicBezTo>
                  <a:cubicBezTo>
                    <a:pt x="110" y="51"/>
                    <a:pt x="110" y="52"/>
                    <a:pt x="109" y="52"/>
                  </a:cubicBezTo>
                  <a:cubicBezTo>
                    <a:pt x="108" y="52"/>
                    <a:pt x="104" y="40"/>
                    <a:pt x="105" y="39"/>
                  </a:cubicBezTo>
                  <a:moveTo>
                    <a:pt x="153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9" y="0"/>
                    <a:pt x="70" y="1"/>
                    <a:pt x="70" y="2"/>
                  </a:cubicBezTo>
                  <a:cubicBezTo>
                    <a:pt x="71" y="3"/>
                    <a:pt x="71" y="3"/>
                    <a:pt x="70" y="3"/>
                  </a:cubicBezTo>
                  <a:cubicBezTo>
                    <a:pt x="68" y="3"/>
                    <a:pt x="67" y="1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4" y="1"/>
                    <a:pt x="53" y="2"/>
                  </a:cubicBezTo>
                  <a:cubicBezTo>
                    <a:pt x="52" y="4"/>
                    <a:pt x="46" y="3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2" y="1"/>
                    <a:pt x="21" y="2"/>
                  </a:cubicBezTo>
                  <a:cubicBezTo>
                    <a:pt x="18" y="5"/>
                    <a:pt x="11" y="4"/>
                    <a:pt x="11" y="1"/>
                  </a:cubicBezTo>
                  <a:cubicBezTo>
                    <a:pt x="11" y="1"/>
                    <a:pt x="11" y="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9"/>
                    <a:pt x="6" y="6"/>
                    <a:pt x="10" y="7"/>
                  </a:cubicBezTo>
                  <a:cubicBezTo>
                    <a:pt x="14" y="9"/>
                    <a:pt x="13" y="12"/>
                    <a:pt x="11" y="14"/>
                  </a:cubicBezTo>
                  <a:cubicBezTo>
                    <a:pt x="8" y="18"/>
                    <a:pt x="1" y="18"/>
                    <a:pt x="0" y="1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4"/>
                    <a:pt x="3" y="28"/>
                    <a:pt x="1" y="30"/>
                  </a:cubicBezTo>
                  <a:cubicBezTo>
                    <a:pt x="1" y="30"/>
                    <a:pt x="1" y="31"/>
                    <a:pt x="0" y="31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2" y="45"/>
                    <a:pt x="4" y="44"/>
                    <a:pt x="7" y="45"/>
                  </a:cubicBezTo>
                  <a:cubicBezTo>
                    <a:pt x="12" y="47"/>
                    <a:pt x="11" y="52"/>
                    <a:pt x="10" y="55"/>
                  </a:cubicBezTo>
                  <a:cubicBezTo>
                    <a:pt x="8" y="59"/>
                    <a:pt x="3" y="60"/>
                    <a:pt x="0" y="58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3" y="68"/>
                    <a:pt x="3" y="73"/>
                    <a:pt x="2" y="75"/>
                  </a:cubicBezTo>
                  <a:cubicBezTo>
                    <a:pt x="1" y="76"/>
                    <a:pt x="1" y="77"/>
                    <a:pt x="0" y="7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3"/>
                    <a:pt x="4" y="90"/>
                    <a:pt x="8" y="92"/>
                  </a:cubicBezTo>
                  <a:cubicBezTo>
                    <a:pt x="12" y="94"/>
                    <a:pt x="12" y="99"/>
                    <a:pt x="11" y="101"/>
                  </a:cubicBezTo>
                  <a:cubicBezTo>
                    <a:pt x="8" y="107"/>
                    <a:pt x="2" y="106"/>
                    <a:pt x="0" y="10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10"/>
                    <a:pt x="1" y="111"/>
                    <a:pt x="1" y="111"/>
                  </a:cubicBezTo>
                  <a:cubicBezTo>
                    <a:pt x="5" y="112"/>
                    <a:pt x="5" y="117"/>
                    <a:pt x="4" y="119"/>
                  </a:cubicBezTo>
                  <a:cubicBezTo>
                    <a:pt x="3" y="121"/>
                    <a:pt x="1" y="122"/>
                    <a:pt x="0" y="123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1" y="134"/>
                    <a:pt x="4" y="132"/>
                    <a:pt x="7" y="133"/>
                  </a:cubicBezTo>
                  <a:cubicBezTo>
                    <a:pt x="10" y="134"/>
                    <a:pt x="9" y="138"/>
                    <a:pt x="7" y="140"/>
                  </a:cubicBezTo>
                  <a:cubicBezTo>
                    <a:pt x="5" y="143"/>
                    <a:pt x="1" y="144"/>
                    <a:pt x="0" y="141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18" y="149"/>
                    <a:pt x="18" y="149"/>
                    <a:pt x="18" y="149"/>
                  </a:cubicBezTo>
                  <a:cubicBezTo>
                    <a:pt x="19" y="146"/>
                    <a:pt x="25" y="142"/>
                    <a:pt x="28" y="144"/>
                  </a:cubicBezTo>
                  <a:cubicBezTo>
                    <a:pt x="30" y="145"/>
                    <a:pt x="29" y="147"/>
                    <a:pt x="27" y="149"/>
                  </a:cubicBezTo>
                  <a:cubicBezTo>
                    <a:pt x="33" y="149"/>
                    <a:pt x="33" y="149"/>
                    <a:pt x="33" y="149"/>
                  </a:cubicBezTo>
                  <a:cubicBezTo>
                    <a:pt x="37" y="149"/>
                    <a:pt x="37" y="149"/>
                    <a:pt x="37" y="149"/>
                  </a:cubicBezTo>
                  <a:cubicBezTo>
                    <a:pt x="50" y="149"/>
                    <a:pt x="50" y="149"/>
                    <a:pt x="50" y="149"/>
                  </a:cubicBezTo>
                  <a:cubicBezTo>
                    <a:pt x="52" y="146"/>
                    <a:pt x="59" y="141"/>
                    <a:pt x="62" y="143"/>
                  </a:cubicBezTo>
                  <a:cubicBezTo>
                    <a:pt x="63" y="145"/>
                    <a:pt x="62" y="147"/>
                    <a:pt x="59" y="149"/>
                  </a:cubicBezTo>
                  <a:cubicBezTo>
                    <a:pt x="65" y="149"/>
                    <a:pt x="65" y="149"/>
                    <a:pt x="65" y="149"/>
                  </a:cubicBezTo>
                  <a:cubicBezTo>
                    <a:pt x="68" y="149"/>
                    <a:pt x="68" y="149"/>
                    <a:pt x="68" y="149"/>
                  </a:cubicBezTo>
                  <a:cubicBezTo>
                    <a:pt x="77" y="149"/>
                    <a:pt x="77" y="149"/>
                    <a:pt x="77" y="149"/>
                  </a:cubicBezTo>
                  <a:cubicBezTo>
                    <a:pt x="78" y="146"/>
                    <a:pt x="86" y="139"/>
                    <a:pt x="88" y="140"/>
                  </a:cubicBezTo>
                  <a:cubicBezTo>
                    <a:pt x="88" y="140"/>
                    <a:pt x="88" y="140"/>
                    <a:pt x="88" y="141"/>
                  </a:cubicBezTo>
                  <a:cubicBezTo>
                    <a:pt x="88" y="142"/>
                    <a:pt x="85" y="145"/>
                    <a:pt x="82" y="147"/>
                  </a:cubicBezTo>
                  <a:cubicBezTo>
                    <a:pt x="82" y="148"/>
                    <a:pt x="81" y="149"/>
                    <a:pt x="80" y="149"/>
                  </a:cubicBezTo>
                  <a:cubicBezTo>
                    <a:pt x="120" y="149"/>
                    <a:pt x="120" y="149"/>
                    <a:pt x="120" y="149"/>
                  </a:cubicBezTo>
                  <a:cubicBezTo>
                    <a:pt x="123" y="149"/>
                    <a:pt x="128" y="149"/>
                    <a:pt x="130" y="149"/>
                  </a:cubicBezTo>
                  <a:cubicBezTo>
                    <a:pt x="136" y="148"/>
                    <a:pt x="145" y="145"/>
                    <a:pt x="150" y="135"/>
                  </a:cubicBezTo>
                  <a:cubicBezTo>
                    <a:pt x="153" y="130"/>
                    <a:pt x="153" y="125"/>
                    <a:pt x="152" y="117"/>
                  </a:cubicBezTo>
                  <a:lnTo>
                    <a:pt x="1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</p:grpSp>
      <p:sp>
        <p:nvSpPr>
          <p:cNvPr id="1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592638" y="946975"/>
            <a:ext cx="4262437" cy="1524007"/>
          </a:xfr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marL="171450" lvl="1" indent="-169863">
              <a:buClr>
                <a:schemeClr val="tx1"/>
              </a:buClr>
              <a:buSzPct val="80000"/>
            </a:pPr>
            <a:r>
              <a:rPr lang="en-US" dirty="0" smtClean="0"/>
              <a:t>Second level</a:t>
            </a:r>
          </a:p>
          <a:p>
            <a:pPr marL="400050" lvl="2" indent="-231775">
              <a:buClr>
                <a:schemeClr val="accent2"/>
              </a:buClr>
            </a:pPr>
            <a:r>
              <a:rPr lang="en-US" dirty="0" smtClean="0"/>
              <a:t>Third level</a:t>
            </a:r>
          </a:p>
          <a:p>
            <a:pPr marL="514350" lvl="3" indent="-169863">
              <a:buClr>
                <a:schemeClr val="tx1"/>
              </a:buClr>
            </a:pPr>
            <a:r>
              <a:rPr lang="en-US" dirty="0" smtClean="0"/>
              <a:t>Fourth level</a:t>
            </a:r>
          </a:p>
          <a:p>
            <a:pPr marL="568325" lvl="4" indent="174625">
              <a:buClr>
                <a:schemeClr val="tx2"/>
              </a:buClr>
            </a:pPr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20" name="Straight Connector 19"/>
          <p:cNvCxnSpPr/>
          <p:nvPr userDrawn="1"/>
        </p:nvCxnSpPr>
        <p:spPr bwMode="auto">
          <a:xfrm>
            <a:off x="407324" y="914400"/>
            <a:ext cx="8447751" cy="0"/>
          </a:xfrm>
          <a:prstGeom prst="line">
            <a:avLst/>
          </a:prstGeom>
          <a:solidFill>
            <a:schemeClr val="accent1"/>
          </a:solidFill>
          <a:ln w="9525" cap="rnd" cmpd="sng" algn="ctr">
            <a:solidFill>
              <a:schemeClr val="tx2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2" name="TextBox 21"/>
          <p:cNvSpPr txBox="1"/>
          <p:nvPr userDrawn="1"/>
        </p:nvSpPr>
        <p:spPr bwMode="auto">
          <a:xfrm>
            <a:off x="9037454" y="6691493"/>
            <a:ext cx="155941" cy="11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Clr>
                <a:schemeClr val="accent5">
                  <a:lumMod val="50000"/>
                </a:schemeClr>
              </a:buClr>
              <a:buSzTx/>
              <a:buFont typeface="Webdings" pitchFamily="18" charset="2"/>
              <a:buNone/>
              <a:tabLst/>
            </a:pPr>
            <a:r>
              <a:rPr kumimoji="0" lang="en-US" sz="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®</a:t>
            </a:r>
          </a:p>
        </p:txBody>
      </p:sp>
    </p:spTree>
    <p:extLst>
      <p:ext uri="{BB962C8B-B14F-4D97-AF65-F5344CB8AC3E}">
        <p14:creationId xmlns="" xmlns:p14="http://schemas.microsoft.com/office/powerpoint/2010/main" val="34417073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6" name="Group 25"/>
          <p:cNvGrpSpPr/>
          <p:nvPr userDrawn="1"/>
        </p:nvGrpSpPr>
        <p:grpSpPr>
          <a:xfrm>
            <a:off x="4580763" y="1045029"/>
            <a:ext cx="4274312" cy="5376400"/>
            <a:chOff x="-4023271" y="1138670"/>
            <a:chExt cx="3934218" cy="5376400"/>
          </a:xfrm>
        </p:grpSpPr>
        <p:sp>
          <p:nvSpPr>
            <p:cNvPr id="27" name="Rounded Rectangle 16"/>
            <p:cNvSpPr/>
            <p:nvPr userDrawn="1"/>
          </p:nvSpPr>
          <p:spPr bwMode="auto">
            <a:xfrm>
              <a:off x="-4023271" y="1138670"/>
              <a:ext cx="3934218" cy="5189119"/>
            </a:xfrm>
            <a:prstGeom prst="roundRect">
              <a:avLst>
                <a:gd name="adj" fmla="val 3767"/>
              </a:avLst>
            </a:prstGeom>
            <a:gradFill rotWithShape="1">
              <a:gsLst>
                <a:gs pos="81000">
                  <a:srgbClr val="FFFFFF">
                    <a:alpha val="0"/>
                  </a:srgbClr>
                </a:gs>
                <a:gs pos="100000">
                  <a:schemeClr val="tx2">
                    <a:lumMod val="40000"/>
                    <a:lumOff val="60000"/>
                    <a:alpha val="67000"/>
                  </a:schemeClr>
                </a:gs>
              </a:gsLst>
              <a:lin ang="5400000" scaled="1"/>
            </a:gradFill>
            <a:ln w="6350" algn="ctr">
              <a:solidFill>
                <a:schemeClr val="tx2">
                  <a:lumMod val="20000"/>
                  <a:lumOff val="80000"/>
                </a:schemeClr>
              </a:solidFill>
              <a:miter lim="800000"/>
              <a:headEnd/>
              <a:tailEnd/>
            </a:ln>
            <a:effectLst/>
          </p:spPr>
          <p:txBody>
            <a:bodyPr lIns="91440" tIns="182880" rIns="45720" anchor="t" anchorCtr="0"/>
            <a:lstStyle/>
            <a:p>
              <a:pPr marL="61912">
                <a:lnSpc>
                  <a:spcPct val="85000"/>
                </a:lnSpc>
                <a:spcBef>
                  <a:spcPts val="300"/>
                </a:spcBef>
                <a:spcAft>
                  <a:spcPts val="400"/>
                </a:spcAft>
                <a:buClr>
                  <a:schemeClr val="tx1"/>
                </a:buClr>
                <a:buFont typeface="Webdings" pitchFamily="18" charset="2"/>
              </a:pPr>
              <a:endParaRPr lang="en-US" sz="1800" dirty="0">
                <a:latin typeface="+mn-lt"/>
                <a:cs typeface="Arial" pitchFamily="34" charset="0"/>
              </a:endParaRPr>
            </a:p>
          </p:txBody>
        </p:sp>
        <p:pic>
          <p:nvPicPr>
            <p:cNvPr id="28" name="Imagen 6"/>
            <p:cNvPicPr preferRelativeResize="0"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006587" y="6140509"/>
              <a:ext cx="3816621" cy="374561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 userDrawn="1"/>
        </p:nvGrpSpPr>
        <p:grpSpPr>
          <a:xfrm>
            <a:off x="407324" y="1045029"/>
            <a:ext cx="4164676" cy="5376400"/>
            <a:chOff x="-4023271" y="1138670"/>
            <a:chExt cx="3833305" cy="5376400"/>
          </a:xfrm>
        </p:grpSpPr>
        <p:sp>
          <p:nvSpPr>
            <p:cNvPr id="24" name="Rounded Rectangle 16"/>
            <p:cNvSpPr/>
            <p:nvPr userDrawn="1"/>
          </p:nvSpPr>
          <p:spPr bwMode="auto">
            <a:xfrm>
              <a:off x="-4023271" y="1138670"/>
              <a:ext cx="3724001" cy="5189119"/>
            </a:xfrm>
            <a:prstGeom prst="roundRect">
              <a:avLst>
                <a:gd name="adj" fmla="val 3767"/>
              </a:avLst>
            </a:prstGeom>
            <a:gradFill rotWithShape="1">
              <a:gsLst>
                <a:gs pos="81000">
                  <a:srgbClr val="FFFFFF">
                    <a:alpha val="0"/>
                  </a:srgbClr>
                </a:gs>
                <a:gs pos="100000">
                  <a:schemeClr val="tx2">
                    <a:lumMod val="40000"/>
                    <a:lumOff val="60000"/>
                    <a:alpha val="67000"/>
                  </a:schemeClr>
                </a:gs>
              </a:gsLst>
              <a:lin ang="5400000" scaled="1"/>
            </a:gradFill>
            <a:ln w="6350" algn="ctr">
              <a:solidFill>
                <a:schemeClr val="tx2">
                  <a:lumMod val="20000"/>
                  <a:lumOff val="80000"/>
                </a:schemeClr>
              </a:solidFill>
              <a:miter lim="800000"/>
              <a:headEnd/>
              <a:tailEnd/>
            </a:ln>
            <a:effectLst/>
          </p:spPr>
          <p:txBody>
            <a:bodyPr lIns="91440" tIns="182880" rIns="45720" anchor="t" anchorCtr="0"/>
            <a:lstStyle/>
            <a:p>
              <a:pPr marL="61912">
                <a:lnSpc>
                  <a:spcPct val="85000"/>
                </a:lnSpc>
                <a:spcBef>
                  <a:spcPts val="300"/>
                </a:spcBef>
                <a:spcAft>
                  <a:spcPts val="400"/>
                </a:spcAft>
                <a:buClr>
                  <a:schemeClr val="tx1"/>
                </a:buClr>
                <a:buFont typeface="Webdings" pitchFamily="18" charset="2"/>
              </a:pPr>
              <a:endParaRPr lang="en-US" sz="1800" dirty="0">
                <a:latin typeface="+mn-lt"/>
                <a:cs typeface="Arial" pitchFamily="34" charset="0"/>
              </a:endParaRPr>
            </a:p>
          </p:txBody>
        </p:sp>
        <p:pic>
          <p:nvPicPr>
            <p:cNvPr id="25" name="Imagen 6"/>
            <p:cNvPicPr preferRelativeResize="0"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006587" y="6140509"/>
              <a:ext cx="3816621" cy="374561"/>
            </a:xfrm>
            <a:prstGeom prst="rect">
              <a:avLst/>
            </a:prstGeom>
          </p:spPr>
        </p:pic>
      </p:grpSp>
      <p:sp>
        <p:nvSpPr>
          <p:cNvPr id="5" name="Rectangle 4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1B09B94-9FAA-4E03-B002-4DB3433F12B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4"/>
          <p:cNvSpPr>
            <a:spLocks noGrp="1"/>
          </p:cNvSpPr>
          <p:nvPr>
            <p:ph type="title" hasCustomPrompt="1"/>
          </p:nvPr>
        </p:nvSpPr>
        <p:spPr>
          <a:xfrm>
            <a:off x="418827" y="44323"/>
            <a:ext cx="7212257" cy="831850"/>
          </a:xfrm>
        </p:spPr>
        <p:txBody>
          <a:bodyPr/>
          <a:lstStyle>
            <a:lvl1pPr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06241" y="1420981"/>
            <a:ext cx="4041934" cy="1524007"/>
          </a:xfr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marL="171450" lvl="1" indent="-169863">
              <a:buClr>
                <a:schemeClr val="tx1"/>
              </a:buClr>
              <a:buSzPct val="80000"/>
            </a:pPr>
            <a:r>
              <a:rPr lang="en-US" dirty="0" smtClean="0"/>
              <a:t>Second level</a:t>
            </a:r>
          </a:p>
          <a:p>
            <a:pPr marL="400050" lvl="2" indent="-231775">
              <a:buClr>
                <a:schemeClr val="accent2"/>
              </a:buClr>
            </a:pPr>
            <a:r>
              <a:rPr lang="en-US" dirty="0" smtClean="0"/>
              <a:t>Third level</a:t>
            </a:r>
          </a:p>
          <a:p>
            <a:pPr marL="514350" lvl="3" indent="-169863">
              <a:buClr>
                <a:schemeClr val="tx1"/>
              </a:buClr>
            </a:pPr>
            <a:r>
              <a:rPr lang="en-US" dirty="0" smtClean="0"/>
              <a:t>Fourth level</a:t>
            </a:r>
          </a:p>
          <a:p>
            <a:pPr marL="568325" lvl="4" indent="174625">
              <a:buClr>
                <a:schemeClr val="tx2"/>
              </a:buClr>
            </a:pPr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8228277" y="6476722"/>
            <a:ext cx="823119" cy="294495"/>
            <a:chOff x="-2422525" y="3141663"/>
            <a:chExt cx="1601787" cy="573087"/>
          </a:xfrm>
        </p:grpSpPr>
        <p:sp>
          <p:nvSpPr>
            <p:cNvPr id="15" name="Freeform 6"/>
            <p:cNvSpPr>
              <a:spLocks/>
            </p:cNvSpPr>
            <p:nvPr userDrawn="1"/>
          </p:nvSpPr>
          <p:spPr bwMode="auto">
            <a:xfrm>
              <a:off x="-1792288" y="3149600"/>
              <a:ext cx="296862" cy="565150"/>
            </a:xfrm>
            <a:custGeom>
              <a:avLst/>
              <a:gdLst>
                <a:gd name="T0" fmla="*/ 53 w 79"/>
                <a:gd name="T1" fmla="*/ 112 h 151"/>
                <a:gd name="T2" fmla="*/ 39 w 79"/>
                <a:gd name="T3" fmla="*/ 129 h 151"/>
                <a:gd name="T4" fmla="*/ 26 w 79"/>
                <a:gd name="T5" fmla="*/ 112 h 151"/>
                <a:gd name="T6" fmla="*/ 26 w 79"/>
                <a:gd name="T7" fmla="*/ 0 h 151"/>
                <a:gd name="T8" fmla="*/ 0 w 79"/>
                <a:gd name="T9" fmla="*/ 0 h 151"/>
                <a:gd name="T10" fmla="*/ 0 w 79"/>
                <a:gd name="T11" fmla="*/ 111 h 151"/>
                <a:gd name="T12" fmla="*/ 39 w 79"/>
                <a:gd name="T13" fmla="*/ 151 h 151"/>
                <a:gd name="T14" fmla="*/ 79 w 79"/>
                <a:gd name="T15" fmla="*/ 111 h 151"/>
                <a:gd name="T16" fmla="*/ 79 w 79"/>
                <a:gd name="T17" fmla="*/ 0 h 151"/>
                <a:gd name="T18" fmla="*/ 53 w 79"/>
                <a:gd name="T19" fmla="*/ 0 h 151"/>
                <a:gd name="T20" fmla="*/ 53 w 79"/>
                <a:gd name="T21" fmla="*/ 11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151">
                  <a:moveTo>
                    <a:pt x="53" y="112"/>
                  </a:moveTo>
                  <a:cubicBezTo>
                    <a:pt x="53" y="123"/>
                    <a:pt x="49" y="129"/>
                    <a:pt x="39" y="129"/>
                  </a:cubicBezTo>
                  <a:cubicBezTo>
                    <a:pt x="30" y="129"/>
                    <a:pt x="26" y="123"/>
                    <a:pt x="26" y="112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37"/>
                    <a:pt x="15" y="151"/>
                    <a:pt x="39" y="151"/>
                  </a:cubicBezTo>
                  <a:cubicBezTo>
                    <a:pt x="64" y="151"/>
                    <a:pt x="79" y="137"/>
                    <a:pt x="79" y="111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53" y="0"/>
                    <a:pt x="53" y="0"/>
                    <a:pt x="53" y="0"/>
                  </a:cubicBezTo>
                  <a:lnTo>
                    <a:pt x="53" y="1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16" name="Freeform 7"/>
            <p:cNvSpPr>
              <a:spLocks/>
            </p:cNvSpPr>
            <p:nvPr userDrawn="1"/>
          </p:nvSpPr>
          <p:spPr bwMode="auto">
            <a:xfrm>
              <a:off x="-1450975" y="3149600"/>
              <a:ext cx="295275" cy="557212"/>
            </a:xfrm>
            <a:custGeom>
              <a:avLst/>
              <a:gdLst>
                <a:gd name="T0" fmla="*/ 125 w 186"/>
                <a:gd name="T1" fmla="*/ 141 h 351"/>
                <a:gd name="T2" fmla="*/ 61 w 186"/>
                <a:gd name="T3" fmla="*/ 141 h 351"/>
                <a:gd name="T4" fmla="*/ 61 w 186"/>
                <a:gd name="T5" fmla="*/ 0 h 351"/>
                <a:gd name="T6" fmla="*/ 0 w 186"/>
                <a:gd name="T7" fmla="*/ 0 h 351"/>
                <a:gd name="T8" fmla="*/ 0 w 186"/>
                <a:gd name="T9" fmla="*/ 351 h 351"/>
                <a:gd name="T10" fmla="*/ 61 w 186"/>
                <a:gd name="T11" fmla="*/ 351 h 351"/>
                <a:gd name="T12" fmla="*/ 61 w 186"/>
                <a:gd name="T13" fmla="*/ 196 h 351"/>
                <a:gd name="T14" fmla="*/ 125 w 186"/>
                <a:gd name="T15" fmla="*/ 196 h 351"/>
                <a:gd name="T16" fmla="*/ 125 w 186"/>
                <a:gd name="T17" fmla="*/ 351 h 351"/>
                <a:gd name="T18" fmla="*/ 186 w 186"/>
                <a:gd name="T19" fmla="*/ 351 h 351"/>
                <a:gd name="T20" fmla="*/ 186 w 186"/>
                <a:gd name="T21" fmla="*/ 0 h 351"/>
                <a:gd name="T22" fmla="*/ 125 w 186"/>
                <a:gd name="T23" fmla="*/ 0 h 351"/>
                <a:gd name="T24" fmla="*/ 125 w 186"/>
                <a:gd name="T25" fmla="*/ 14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6" h="351">
                  <a:moveTo>
                    <a:pt x="125" y="141"/>
                  </a:moveTo>
                  <a:lnTo>
                    <a:pt x="61" y="141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351"/>
                  </a:lnTo>
                  <a:lnTo>
                    <a:pt x="61" y="351"/>
                  </a:lnTo>
                  <a:lnTo>
                    <a:pt x="61" y="196"/>
                  </a:lnTo>
                  <a:lnTo>
                    <a:pt x="125" y="196"/>
                  </a:lnTo>
                  <a:lnTo>
                    <a:pt x="125" y="351"/>
                  </a:lnTo>
                  <a:lnTo>
                    <a:pt x="186" y="351"/>
                  </a:lnTo>
                  <a:lnTo>
                    <a:pt x="186" y="0"/>
                  </a:lnTo>
                  <a:lnTo>
                    <a:pt x="125" y="0"/>
                  </a:lnTo>
                  <a:lnTo>
                    <a:pt x="125" y="1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17" name="Freeform 8"/>
            <p:cNvSpPr>
              <a:spLocks/>
            </p:cNvSpPr>
            <p:nvPr userDrawn="1"/>
          </p:nvSpPr>
          <p:spPr bwMode="auto">
            <a:xfrm>
              <a:off x="-1109663" y="3141663"/>
              <a:ext cx="288925" cy="573087"/>
            </a:xfrm>
            <a:custGeom>
              <a:avLst/>
              <a:gdLst>
                <a:gd name="T0" fmla="*/ 39 w 77"/>
                <a:gd name="T1" fmla="*/ 0 h 153"/>
                <a:gd name="T2" fmla="*/ 0 w 77"/>
                <a:gd name="T3" fmla="*/ 38 h 153"/>
                <a:gd name="T4" fmla="*/ 0 w 77"/>
                <a:gd name="T5" fmla="*/ 115 h 153"/>
                <a:gd name="T6" fmla="*/ 39 w 77"/>
                <a:gd name="T7" fmla="*/ 153 h 153"/>
                <a:gd name="T8" fmla="*/ 77 w 77"/>
                <a:gd name="T9" fmla="*/ 115 h 153"/>
                <a:gd name="T10" fmla="*/ 77 w 77"/>
                <a:gd name="T11" fmla="*/ 98 h 153"/>
                <a:gd name="T12" fmla="*/ 52 w 77"/>
                <a:gd name="T13" fmla="*/ 98 h 153"/>
                <a:gd name="T14" fmla="*/ 52 w 77"/>
                <a:gd name="T15" fmla="*/ 116 h 153"/>
                <a:gd name="T16" fmla="*/ 39 w 77"/>
                <a:gd name="T17" fmla="*/ 131 h 153"/>
                <a:gd name="T18" fmla="*/ 26 w 77"/>
                <a:gd name="T19" fmla="*/ 114 h 153"/>
                <a:gd name="T20" fmla="*/ 26 w 77"/>
                <a:gd name="T21" fmla="*/ 38 h 153"/>
                <a:gd name="T22" fmla="*/ 39 w 77"/>
                <a:gd name="T23" fmla="*/ 22 h 153"/>
                <a:gd name="T24" fmla="*/ 52 w 77"/>
                <a:gd name="T25" fmla="*/ 40 h 153"/>
                <a:gd name="T26" fmla="*/ 52 w 77"/>
                <a:gd name="T27" fmla="*/ 51 h 153"/>
                <a:gd name="T28" fmla="*/ 77 w 77"/>
                <a:gd name="T29" fmla="*/ 51 h 153"/>
                <a:gd name="T30" fmla="*/ 77 w 77"/>
                <a:gd name="T31" fmla="*/ 41 h 153"/>
                <a:gd name="T32" fmla="*/ 39 w 77"/>
                <a:gd name="T3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7" h="153">
                  <a:moveTo>
                    <a:pt x="39" y="0"/>
                  </a:moveTo>
                  <a:cubicBezTo>
                    <a:pt x="12" y="0"/>
                    <a:pt x="0" y="17"/>
                    <a:pt x="0" y="38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36"/>
                    <a:pt x="12" y="153"/>
                    <a:pt x="39" y="153"/>
                  </a:cubicBezTo>
                  <a:cubicBezTo>
                    <a:pt x="65" y="153"/>
                    <a:pt x="77" y="136"/>
                    <a:pt x="77" y="115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52" y="98"/>
                    <a:pt x="52" y="98"/>
                    <a:pt x="52" y="98"/>
                  </a:cubicBezTo>
                  <a:cubicBezTo>
                    <a:pt x="52" y="116"/>
                    <a:pt x="52" y="116"/>
                    <a:pt x="52" y="116"/>
                  </a:cubicBezTo>
                  <a:cubicBezTo>
                    <a:pt x="52" y="125"/>
                    <a:pt x="49" y="131"/>
                    <a:pt x="39" y="131"/>
                  </a:cubicBezTo>
                  <a:cubicBezTo>
                    <a:pt x="29" y="131"/>
                    <a:pt x="26" y="125"/>
                    <a:pt x="26" y="114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27"/>
                    <a:pt x="29" y="22"/>
                    <a:pt x="39" y="22"/>
                  </a:cubicBezTo>
                  <a:cubicBezTo>
                    <a:pt x="46" y="22"/>
                    <a:pt x="52" y="27"/>
                    <a:pt x="52" y="40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41"/>
                    <a:pt x="77" y="41"/>
                    <a:pt x="77" y="41"/>
                  </a:cubicBezTo>
                  <a:cubicBezTo>
                    <a:pt x="77" y="18"/>
                    <a:pt x="65" y="0"/>
                    <a:pt x="3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18" name="Freeform 9"/>
            <p:cNvSpPr>
              <a:spLocks noEditPoints="1"/>
            </p:cNvSpPr>
            <p:nvPr userDrawn="1"/>
          </p:nvSpPr>
          <p:spPr bwMode="auto">
            <a:xfrm>
              <a:off x="-2422525" y="3149600"/>
              <a:ext cx="574675" cy="557212"/>
            </a:xfrm>
            <a:custGeom>
              <a:avLst/>
              <a:gdLst>
                <a:gd name="T0" fmla="*/ 111 w 153"/>
                <a:gd name="T1" fmla="*/ 87 h 149"/>
                <a:gd name="T2" fmla="*/ 104 w 153"/>
                <a:gd name="T3" fmla="*/ 118 h 149"/>
                <a:gd name="T4" fmla="*/ 106 w 153"/>
                <a:gd name="T5" fmla="*/ 98 h 149"/>
                <a:gd name="T6" fmla="*/ 101 w 153"/>
                <a:gd name="T7" fmla="*/ 124 h 149"/>
                <a:gd name="T8" fmla="*/ 88 w 153"/>
                <a:gd name="T9" fmla="*/ 129 h 149"/>
                <a:gd name="T10" fmla="*/ 73 w 153"/>
                <a:gd name="T11" fmla="*/ 144 h 149"/>
                <a:gd name="T12" fmla="*/ 66 w 153"/>
                <a:gd name="T13" fmla="*/ 137 h 149"/>
                <a:gd name="T14" fmla="*/ 54 w 153"/>
                <a:gd name="T15" fmla="*/ 114 h 149"/>
                <a:gd name="T16" fmla="*/ 50 w 153"/>
                <a:gd name="T17" fmla="*/ 144 h 149"/>
                <a:gd name="T18" fmla="*/ 20 w 153"/>
                <a:gd name="T19" fmla="*/ 130 h 149"/>
                <a:gd name="T20" fmla="*/ 17 w 153"/>
                <a:gd name="T21" fmla="*/ 145 h 149"/>
                <a:gd name="T22" fmla="*/ 16 w 153"/>
                <a:gd name="T23" fmla="*/ 72 h 149"/>
                <a:gd name="T24" fmla="*/ 6 w 153"/>
                <a:gd name="T25" fmla="*/ 35 h 149"/>
                <a:gd name="T26" fmla="*/ 35 w 153"/>
                <a:gd name="T27" fmla="*/ 7 h 149"/>
                <a:gd name="T28" fmla="*/ 40 w 153"/>
                <a:gd name="T29" fmla="*/ 18 h 149"/>
                <a:gd name="T30" fmla="*/ 58 w 153"/>
                <a:gd name="T31" fmla="*/ 32 h 149"/>
                <a:gd name="T32" fmla="*/ 53 w 153"/>
                <a:gd name="T33" fmla="*/ 17 h 149"/>
                <a:gd name="T34" fmla="*/ 60 w 153"/>
                <a:gd name="T35" fmla="*/ 1 h 149"/>
                <a:gd name="T36" fmla="*/ 70 w 153"/>
                <a:gd name="T37" fmla="*/ 16 h 149"/>
                <a:gd name="T38" fmla="*/ 70 w 153"/>
                <a:gd name="T39" fmla="*/ 6 h 149"/>
                <a:gd name="T40" fmla="*/ 77 w 153"/>
                <a:gd name="T41" fmla="*/ 5 h 149"/>
                <a:gd name="T42" fmla="*/ 78 w 153"/>
                <a:gd name="T43" fmla="*/ 10 h 149"/>
                <a:gd name="T44" fmla="*/ 91 w 153"/>
                <a:gd name="T45" fmla="*/ 24 h 149"/>
                <a:gd name="T46" fmla="*/ 97 w 153"/>
                <a:gd name="T47" fmla="*/ 26 h 149"/>
                <a:gd name="T48" fmla="*/ 103 w 153"/>
                <a:gd name="T49" fmla="*/ 46 h 149"/>
                <a:gd name="T50" fmla="*/ 103 w 153"/>
                <a:gd name="T51" fmla="*/ 65 h 149"/>
                <a:gd name="T52" fmla="*/ 98 w 153"/>
                <a:gd name="T53" fmla="*/ 91 h 149"/>
                <a:gd name="T54" fmla="*/ 92 w 153"/>
                <a:gd name="T55" fmla="*/ 56 h 149"/>
                <a:gd name="T56" fmla="*/ 92 w 153"/>
                <a:gd name="T57" fmla="*/ 29 h 149"/>
                <a:gd name="T58" fmla="*/ 95 w 153"/>
                <a:gd name="T59" fmla="*/ 74 h 149"/>
                <a:gd name="T60" fmla="*/ 80 w 153"/>
                <a:gd name="T61" fmla="*/ 94 h 149"/>
                <a:gd name="T62" fmla="*/ 80 w 153"/>
                <a:gd name="T63" fmla="*/ 56 h 149"/>
                <a:gd name="T64" fmla="*/ 86 w 153"/>
                <a:gd name="T65" fmla="*/ 30 h 149"/>
                <a:gd name="T66" fmla="*/ 79 w 153"/>
                <a:gd name="T67" fmla="*/ 48 h 149"/>
                <a:gd name="T68" fmla="*/ 65 w 153"/>
                <a:gd name="T69" fmla="*/ 95 h 149"/>
                <a:gd name="T70" fmla="*/ 68 w 153"/>
                <a:gd name="T71" fmla="*/ 58 h 149"/>
                <a:gd name="T72" fmla="*/ 50 w 153"/>
                <a:gd name="T73" fmla="*/ 77 h 149"/>
                <a:gd name="T74" fmla="*/ 41 w 153"/>
                <a:gd name="T75" fmla="*/ 115 h 149"/>
                <a:gd name="T76" fmla="*/ 24 w 153"/>
                <a:gd name="T77" fmla="*/ 89 h 149"/>
                <a:gd name="T78" fmla="*/ 27 w 153"/>
                <a:gd name="T79" fmla="*/ 62 h 149"/>
                <a:gd name="T80" fmla="*/ 36 w 153"/>
                <a:gd name="T81" fmla="*/ 42 h 149"/>
                <a:gd name="T82" fmla="*/ 45 w 153"/>
                <a:gd name="T83" fmla="*/ 69 h 149"/>
                <a:gd name="T84" fmla="*/ 109 w 153"/>
                <a:gd name="T85" fmla="*/ 52 h 149"/>
                <a:gd name="T86" fmla="*/ 66 w 153"/>
                <a:gd name="T87" fmla="*/ 0 h 149"/>
                <a:gd name="T88" fmla="*/ 21 w 153"/>
                <a:gd name="T89" fmla="*/ 2 h 149"/>
                <a:gd name="T90" fmla="*/ 0 w 153"/>
                <a:gd name="T91" fmla="*/ 12 h 149"/>
                <a:gd name="T92" fmla="*/ 0 w 153"/>
                <a:gd name="T93" fmla="*/ 31 h 149"/>
                <a:gd name="T94" fmla="*/ 2 w 153"/>
                <a:gd name="T95" fmla="*/ 75 h 149"/>
                <a:gd name="T96" fmla="*/ 0 w 153"/>
                <a:gd name="T97" fmla="*/ 110 h 149"/>
                <a:gd name="T98" fmla="*/ 7 w 153"/>
                <a:gd name="T99" fmla="*/ 140 h 149"/>
                <a:gd name="T100" fmla="*/ 33 w 153"/>
                <a:gd name="T101" fmla="*/ 149 h 149"/>
                <a:gd name="T102" fmla="*/ 68 w 153"/>
                <a:gd name="T103" fmla="*/ 149 h 149"/>
                <a:gd name="T104" fmla="*/ 120 w 153"/>
                <a:gd name="T105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" h="149">
                  <a:moveTo>
                    <a:pt x="111" y="72"/>
                  </a:moveTo>
                  <a:cubicBezTo>
                    <a:pt x="109" y="70"/>
                    <a:pt x="108" y="58"/>
                    <a:pt x="109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1" y="60"/>
                    <a:pt x="112" y="64"/>
                    <a:pt x="112" y="67"/>
                  </a:cubicBezTo>
                  <a:cubicBezTo>
                    <a:pt x="112" y="70"/>
                    <a:pt x="112" y="72"/>
                    <a:pt x="111" y="72"/>
                  </a:cubicBezTo>
                  <a:moveTo>
                    <a:pt x="111" y="87"/>
                  </a:moveTo>
                  <a:cubicBezTo>
                    <a:pt x="110" y="91"/>
                    <a:pt x="109" y="93"/>
                    <a:pt x="108" y="92"/>
                  </a:cubicBezTo>
                  <a:cubicBezTo>
                    <a:pt x="106" y="88"/>
                    <a:pt x="108" y="77"/>
                    <a:pt x="110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12" y="80"/>
                    <a:pt x="111" y="85"/>
                    <a:pt x="111" y="87"/>
                  </a:cubicBezTo>
                  <a:moveTo>
                    <a:pt x="108" y="113"/>
                  </a:moveTo>
                  <a:cubicBezTo>
                    <a:pt x="106" y="117"/>
                    <a:pt x="105" y="119"/>
                    <a:pt x="104" y="118"/>
                  </a:cubicBezTo>
                  <a:cubicBezTo>
                    <a:pt x="103" y="116"/>
                    <a:pt x="108" y="103"/>
                    <a:pt x="110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10" y="106"/>
                    <a:pt x="109" y="110"/>
                    <a:pt x="108" y="113"/>
                  </a:cubicBezTo>
                  <a:moveTo>
                    <a:pt x="100" y="111"/>
                  </a:moveTo>
                  <a:cubicBezTo>
                    <a:pt x="98" y="108"/>
                    <a:pt x="103" y="97"/>
                    <a:pt x="106" y="98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7" y="100"/>
                    <a:pt x="106" y="105"/>
                    <a:pt x="105" y="108"/>
                  </a:cubicBezTo>
                  <a:cubicBezTo>
                    <a:pt x="103" y="112"/>
                    <a:pt x="101" y="114"/>
                    <a:pt x="100" y="111"/>
                  </a:cubicBezTo>
                  <a:moveTo>
                    <a:pt x="97" y="132"/>
                  </a:moveTo>
                  <a:cubicBezTo>
                    <a:pt x="94" y="135"/>
                    <a:pt x="92" y="137"/>
                    <a:pt x="92" y="135"/>
                  </a:cubicBezTo>
                  <a:cubicBezTo>
                    <a:pt x="92" y="133"/>
                    <a:pt x="99" y="122"/>
                    <a:pt x="101" y="12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101" y="125"/>
                    <a:pt x="99" y="129"/>
                    <a:pt x="97" y="132"/>
                  </a:cubicBezTo>
                  <a:moveTo>
                    <a:pt x="88" y="129"/>
                  </a:moveTo>
                  <a:cubicBezTo>
                    <a:pt x="87" y="125"/>
                    <a:pt x="94" y="116"/>
                    <a:pt x="97" y="118"/>
                  </a:cubicBezTo>
                  <a:cubicBezTo>
                    <a:pt x="97" y="118"/>
                    <a:pt x="97" y="118"/>
                    <a:pt x="97" y="118"/>
                  </a:cubicBezTo>
                  <a:cubicBezTo>
                    <a:pt x="98" y="120"/>
                    <a:pt x="96" y="124"/>
                    <a:pt x="94" y="127"/>
                  </a:cubicBezTo>
                  <a:cubicBezTo>
                    <a:pt x="91" y="131"/>
                    <a:pt x="88" y="132"/>
                    <a:pt x="88" y="129"/>
                  </a:cubicBezTo>
                  <a:moveTo>
                    <a:pt x="80" y="121"/>
                  </a:moveTo>
                  <a:cubicBezTo>
                    <a:pt x="79" y="116"/>
                    <a:pt x="85" y="108"/>
                    <a:pt x="89" y="111"/>
                  </a:cubicBezTo>
                  <a:cubicBezTo>
                    <a:pt x="92" y="113"/>
                    <a:pt x="90" y="118"/>
                    <a:pt x="88" y="121"/>
                  </a:cubicBezTo>
                  <a:cubicBezTo>
                    <a:pt x="85" y="125"/>
                    <a:pt x="81" y="125"/>
                    <a:pt x="80" y="121"/>
                  </a:cubicBezTo>
                  <a:moveTo>
                    <a:pt x="80" y="143"/>
                  </a:moveTo>
                  <a:cubicBezTo>
                    <a:pt x="76" y="146"/>
                    <a:pt x="73" y="146"/>
                    <a:pt x="73" y="144"/>
                  </a:cubicBezTo>
                  <a:cubicBezTo>
                    <a:pt x="73" y="140"/>
                    <a:pt x="81" y="133"/>
                    <a:pt x="84" y="135"/>
                  </a:cubicBezTo>
                  <a:cubicBezTo>
                    <a:pt x="85" y="137"/>
                    <a:pt x="82" y="141"/>
                    <a:pt x="80" y="143"/>
                  </a:cubicBezTo>
                  <a:moveTo>
                    <a:pt x="66" y="137"/>
                  </a:moveTo>
                  <a:cubicBezTo>
                    <a:pt x="66" y="133"/>
                    <a:pt x="73" y="126"/>
                    <a:pt x="77" y="129"/>
                  </a:cubicBezTo>
                  <a:cubicBezTo>
                    <a:pt x="79" y="131"/>
                    <a:pt x="77" y="135"/>
                    <a:pt x="74" y="137"/>
                  </a:cubicBezTo>
                  <a:cubicBezTo>
                    <a:pt x="70" y="140"/>
                    <a:pt x="66" y="140"/>
                    <a:pt x="66" y="137"/>
                  </a:cubicBezTo>
                  <a:moveTo>
                    <a:pt x="56" y="129"/>
                  </a:moveTo>
                  <a:cubicBezTo>
                    <a:pt x="56" y="125"/>
                    <a:pt x="62" y="119"/>
                    <a:pt x="67" y="121"/>
                  </a:cubicBezTo>
                  <a:cubicBezTo>
                    <a:pt x="69" y="123"/>
                    <a:pt x="68" y="128"/>
                    <a:pt x="65" y="130"/>
                  </a:cubicBezTo>
                  <a:cubicBezTo>
                    <a:pt x="61" y="134"/>
                    <a:pt x="56" y="133"/>
                    <a:pt x="56" y="129"/>
                  </a:cubicBezTo>
                  <a:moveTo>
                    <a:pt x="44" y="122"/>
                  </a:moveTo>
                  <a:cubicBezTo>
                    <a:pt x="44" y="117"/>
                    <a:pt x="49" y="111"/>
                    <a:pt x="54" y="114"/>
                  </a:cubicBezTo>
                  <a:cubicBezTo>
                    <a:pt x="57" y="116"/>
                    <a:pt x="56" y="120"/>
                    <a:pt x="54" y="123"/>
                  </a:cubicBezTo>
                  <a:cubicBezTo>
                    <a:pt x="50" y="127"/>
                    <a:pt x="44" y="126"/>
                    <a:pt x="44" y="122"/>
                  </a:cubicBezTo>
                  <a:moveTo>
                    <a:pt x="50" y="144"/>
                  </a:moveTo>
                  <a:cubicBezTo>
                    <a:pt x="46" y="147"/>
                    <a:pt x="41" y="147"/>
                    <a:pt x="41" y="143"/>
                  </a:cubicBezTo>
                  <a:cubicBezTo>
                    <a:pt x="42" y="140"/>
                    <a:pt x="49" y="134"/>
                    <a:pt x="53" y="137"/>
                  </a:cubicBezTo>
                  <a:cubicBezTo>
                    <a:pt x="55" y="138"/>
                    <a:pt x="53" y="142"/>
                    <a:pt x="50" y="144"/>
                  </a:cubicBezTo>
                  <a:moveTo>
                    <a:pt x="31" y="137"/>
                  </a:moveTo>
                  <a:cubicBezTo>
                    <a:pt x="32" y="133"/>
                    <a:pt x="37" y="128"/>
                    <a:pt x="42" y="130"/>
                  </a:cubicBezTo>
                  <a:cubicBezTo>
                    <a:pt x="44" y="132"/>
                    <a:pt x="43" y="135"/>
                    <a:pt x="40" y="138"/>
                  </a:cubicBezTo>
                  <a:cubicBezTo>
                    <a:pt x="37" y="141"/>
                    <a:pt x="31" y="141"/>
                    <a:pt x="31" y="137"/>
                  </a:cubicBezTo>
                  <a:moveTo>
                    <a:pt x="29" y="131"/>
                  </a:moveTo>
                  <a:cubicBezTo>
                    <a:pt x="26" y="135"/>
                    <a:pt x="20" y="135"/>
                    <a:pt x="20" y="130"/>
                  </a:cubicBezTo>
                  <a:cubicBezTo>
                    <a:pt x="20" y="126"/>
                    <a:pt x="25" y="121"/>
                    <a:pt x="29" y="123"/>
                  </a:cubicBezTo>
                  <a:cubicBezTo>
                    <a:pt x="32" y="125"/>
                    <a:pt x="31" y="129"/>
                    <a:pt x="29" y="131"/>
                  </a:cubicBezTo>
                  <a:moveTo>
                    <a:pt x="17" y="145"/>
                  </a:moveTo>
                  <a:cubicBezTo>
                    <a:pt x="14" y="148"/>
                    <a:pt x="9" y="148"/>
                    <a:pt x="9" y="144"/>
                  </a:cubicBezTo>
                  <a:cubicBezTo>
                    <a:pt x="9" y="141"/>
                    <a:pt x="14" y="136"/>
                    <a:pt x="18" y="138"/>
                  </a:cubicBezTo>
                  <a:cubicBezTo>
                    <a:pt x="21" y="140"/>
                    <a:pt x="20" y="143"/>
                    <a:pt x="17" y="145"/>
                  </a:cubicBezTo>
                  <a:moveTo>
                    <a:pt x="7" y="124"/>
                  </a:moveTo>
                  <a:cubicBezTo>
                    <a:pt x="6" y="120"/>
                    <a:pt x="11" y="115"/>
                    <a:pt x="15" y="117"/>
                  </a:cubicBezTo>
                  <a:cubicBezTo>
                    <a:pt x="19" y="119"/>
                    <a:pt x="18" y="123"/>
                    <a:pt x="17" y="125"/>
                  </a:cubicBezTo>
                  <a:cubicBezTo>
                    <a:pt x="14" y="129"/>
                    <a:pt x="8" y="130"/>
                    <a:pt x="7" y="124"/>
                  </a:cubicBezTo>
                  <a:moveTo>
                    <a:pt x="7" y="81"/>
                  </a:moveTo>
                  <a:cubicBezTo>
                    <a:pt x="6" y="76"/>
                    <a:pt x="10" y="70"/>
                    <a:pt x="16" y="72"/>
                  </a:cubicBezTo>
                  <a:cubicBezTo>
                    <a:pt x="21" y="74"/>
                    <a:pt x="21" y="79"/>
                    <a:pt x="19" y="82"/>
                  </a:cubicBezTo>
                  <a:cubicBezTo>
                    <a:pt x="16" y="88"/>
                    <a:pt x="9" y="87"/>
                    <a:pt x="7" y="81"/>
                  </a:cubicBezTo>
                  <a:moveTo>
                    <a:pt x="6" y="35"/>
                  </a:moveTo>
                  <a:cubicBezTo>
                    <a:pt x="5" y="30"/>
                    <a:pt x="10" y="25"/>
                    <a:pt x="16" y="27"/>
                  </a:cubicBezTo>
                  <a:cubicBezTo>
                    <a:pt x="20" y="29"/>
                    <a:pt x="20" y="33"/>
                    <a:pt x="18" y="36"/>
                  </a:cubicBezTo>
                  <a:cubicBezTo>
                    <a:pt x="15" y="41"/>
                    <a:pt x="7" y="41"/>
                    <a:pt x="6" y="35"/>
                  </a:cubicBezTo>
                  <a:moveTo>
                    <a:pt x="25" y="12"/>
                  </a:moveTo>
                  <a:cubicBezTo>
                    <a:pt x="29" y="14"/>
                    <a:pt x="28" y="18"/>
                    <a:pt x="27" y="19"/>
                  </a:cubicBezTo>
                  <a:cubicBezTo>
                    <a:pt x="24" y="24"/>
                    <a:pt x="16" y="23"/>
                    <a:pt x="15" y="19"/>
                  </a:cubicBezTo>
                  <a:cubicBezTo>
                    <a:pt x="15" y="15"/>
                    <a:pt x="20" y="11"/>
                    <a:pt x="25" y="12"/>
                  </a:cubicBezTo>
                  <a:moveTo>
                    <a:pt x="33" y="1"/>
                  </a:moveTo>
                  <a:cubicBezTo>
                    <a:pt x="37" y="2"/>
                    <a:pt x="36" y="5"/>
                    <a:pt x="35" y="7"/>
                  </a:cubicBezTo>
                  <a:cubicBezTo>
                    <a:pt x="32" y="10"/>
                    <a:pt x="25" y="9"/>
                    <a:pt x="25" y="5"/>
                  </a:cubicBezTo>
                  <a:cubicBezTo>
                    <a:pt x="25" y="2"/>
                    <a:pt x="29" y="0"/>
                    <a:pt x="33" y="1"/>
                  </a:cubicBezTo>
                  <a:moveTo>
                    <a:pt x="40" y="18"/>
                  </a:moveTo>
                  <a:cubicBezTo>
                    <a:pt x="44" y="20"/>
                    <a:pt x="44" y="24"/>
                    <a:pt x="43" y="26"/>
                  </a:cubicBezTo>
                  <a:cubicBezTo>
                    <a:pt x="40" y="30"/>
                    <a:pt x="33" y="29"/>
                    <a:pt x="32" y="24"/>
                  </a:cubicBezTo>
                  <a:cubicBezTo>
                    <a:pt x="30" y="20"/>
                    <a:pt x="35" y="16"/>
                    <a:pt x="40" y="18"/>
                  </a:cubicBezTo>
                  <a:moveTo>
                    <a:pt x="46" y="6"/>
                  </a:moveTo>
                  <a:cubicBezTo>
                    <a:pt x="50" y="7"/>
                    <a:pt x="50" y="10"/>
                    <a:pt x="49" y="12"/>
                  </a:cubicBezTo>
                  <a:cubicBezTo>
                    <a:pt x="47" y="15"/>
                    <a:pt x="40" y="15"/>
                    <a:pt x="39" y="11"/>
                  </a:cubicBezTo>
                  <a:cubicBezTo>
                    <a:pt x="38" y="7"/>
                    <a:pt x="42" y="4"/>
                    <a:pt x="46" y="6"/>
                  </a:cubicBezTo>
                  <a:moveTo>
                    <a:pt x="55" y="24"/>
                  </a:moveTo>
                  <a:cubicBezTo>
                    <a:pt x="59" y="26"/>
                    <a:pt x="59" y="30"/>
                    <a:pt x="58" y="32"/>
                  </a:cubicBezTo>
                  <a:cubicBezTo>
                    <a:pt x="56" y="37"/>
                    <a:pt x="50" y="36"/>
                    <a:pt x="48" y="32"/>
                  </a:cubicBezTo>
                  <a:cubicBezTo>
                    <a:pt x="46" y="27"/>
                    <a:pt x="50" y="22"/>
                    <a:pt x="55" y="24"/>
                  </a:cubicBezTo>
                  <a:moveTo>
                    <a:pt x="58" y="11"/>
                  </a:moveTo>
                  <a:cubicBezTo>
                    <a:pt x="58" y="11"/>
                    <a:pt x="59" y="11"/>
                    <a:pt x="59" y="11"/>
                  </a:cubicBezTo>
                  <a:cubicBezTo>
                    <a:pt x="62" y="13"/>
                    <a:pt x="63" y="16"/>
                    <a:pt x="62" y="18"/>
                  </a:cubicBezTo>
                  <a:cubicBezTo>
                    <a:pt x="61" y="21"/>
                    <a:pt x="55" y="21"/>
                    <a:pt x="53" y="17"/>
                  </a:cubicBezTo>
                  <a:cubicBezTo>
                    <a:pt x="51" y="13"/>
                    <a:pt x="54" y="10"/>
                    <a:pt x="58" y="11"/>
                  </a:cubicBezTo>
                  <a:moveTo>
                    <a:pt x="60" y="1"/>
                  </a:moveTo>
                  <a:cubicBezTo>
                    <a:pt x="60" y="1"/>
                    <a:pt x="60" y="1"/>
                    <a:pt x="61" y="1"/>
                  </a:cubicBezTo>
                  <a:cubicBezTo>
                    <a:pt x="63" y="3"/>
                    <a:pt x="64" y="5"/>
                    <a:pt x="64" y="6"/>
                  </a:cubicBezTo>
                  <a:cubicBezTo>
                    <a:pt x="63" y="9"/>
                    <a:pt x="59" y="9"/>
                    <a:pt x="57" y="6"/>
                  </a:cubicBezTo>
                  <a:cubicBezTo>
                    <a:pt x="55" y="3"/>
                    <a:pt x="57" y="1"/>
                    <a:pt x="60" y="1"/>
                  </a:cubicBezTo>
                  <a:moveTo>
                    <a:pt x="68" y="31"/>
                  </a:moveTo>
                  <a:cubicBezTo>
                    <a:pt x="68" y="31"/>
                    <a:pt x="69" y="31"/>
                    <a:pt x="69" y="31"/>
                  </a:cubicBezTo>
                  <a:cubicBezTo>
                    <a:pt x="73" y="33"/>
                    <a:pt x="74" y="37"/>
                    <a:pt x="73" y="40"/>
                  </a:cubicBezTo>
                  <a:cubicBezTo>
                    <a:pt x="72" y="44"/>
                    <a:pt x="66" y="44"/>
                    <a:pt x="64" y="39"/>
                  </a:cubicBezTo>
                  <a:cubicBezTo>
                    <a:pt x="61" y="35"/>
                    <a:pt x="64" y="30"/>
                    <a:pt x="68" y="31"/>
                  </a:cubicBezTo>
                  <a:moveTo>
                    <a:pt x="70" y="16"/>
                  </a:moveTo>
                  <a:cubicBezTo>
                    <a:pt x="70" y="16"/>
                    <a:pt x="70" y="17"/>
                    <a:pt x="71" y="17"/>
                  </a:cubicBezTo>
                  <a:cubicBezTo>
                    <a:pt x="74" y="19"/>
                    <a:pt x="75" y="22"/>
                    <a:pt x="75" y="24"/>
                  </a:cubicBezTo>
                  <a:cubicBezTo>
                    <a:pt x="74" y="28"/>
                    <a:pt x="70" y="28"/>
                    <a:pt x="67" y="24"/>
                  </a:cubicBezTo>
                  <a:cubicBezTo>
                    <a:pt x="65" y="20"/>
                    <a:pt x="66" y="16"/>
                    <a:pt x="70" y="16"/>
                  </a:cubicBezTo>
                  <a:moveTo>
                    <a:pt x="68" y="5"/>
                  </a:moveTo>
                  <a:cubicBezTo>
                    <a:pt x="69" y="5"/>
                    <a:pt x="70" y="6"/>
                    <a:pt x="70" y="6"/>
                  </a:cubicBezTo>
                  <a:cubicBezTo>
                    <a:pt x="72" y="7"/>
                    <a:pt x="74" y="10"/>
                    <a:pt x="74" y="11"/>
                  </a:cubicBezTo>
                  <a:cubicBezTo>
                    <a:pt x="74" y="14"/>
                    <a:pt x="72" y="14"/>
                    <a:pt x="70" y="12"/>
                  </a:cubicBezTo>
                  <a:cubicBezTo>
                    <a:pt x="66" y="10"/>
                    <a:pt x="66" y="5"/>
                    <a:pt x="68" y="5"/>
                  </a:cubicBezTo>
                  <a:moveTo>
                    <a:pt x="71" y="1"/>
                  </a:moveTo>
                  <a:cubicBezTo>
                    <a:pt x="71" y="1"/>
                    <a:pt x="72" y="1"/>
                    <a:pt x="72" y="1"/>
                  </a:cubicBezTo>
                  <a:cubicBezTo>
                    <a:pt x="73" y="2"/>
                    <a:pt x="76" y="4"/>
                    <a:pt x="77" y="5"/>
                  </a:cubicBezTo>
                  <a:cubicBezTo>
                    <a:pt x="78" y="6"/>
                    <a:pt x="78" y="7"/>
                    <a:pt x="77" y="7"/>
                  </a:cubicBezTo>
                  <a:cubicBezTo>
                    <a:pt x="75" y="7"/>
                    <a:pt x="71" y="1"/>
                    <a:pt x="71" y="1"/>
                  </a:cubicBezTo>
                  <a:moveTo>
                    <a:pt x="83" y="16"/>
                  </a:moveTo>
                  <a:cubicBezTo>
                    <a:pt x="84" y="18"/>
                    <a:pt x="83" y="19"/>
                    <a:pt x="81" y="18"/>
                  </a:cubicBezTo>
                  <a:cubicBezTo>
                    <a:pt x="78" y="16"/>
                    <a:pt x="75" y="10"/>
                    <a:pt x="77" y="10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80" y="12"/>
                    <a:pt x="82" y="14"/>
                    <a:pt x="83" y="16"/>
                  </a:cubicBezTo>
                  <a:moveTo>
                    <a:pt x="79" y="6"/>
                  </a:moveTo>
                  <a:cubicBezTo>
                    <a:pt x="79" y="5"/>
                    <a:pt x="86" y="13"/>
                    <a:pt x="85" y="13"/>
                  </a:cubicBezTo>
                  <a:cubicBezTo>
                    <a:pt x="85" y="14"/>
                    <a:pt x="78" y="6"/>
                    <a:pt x="79" y="6"/>
                  </a:cubicBezTo>
                  <a:moveTo>
                    <a:pt x="91" y="21"/>
                  </a:moveTo>
                  <a:cubicBezTo>
                    <a:pt x="92" y="23"/>
                    <a:pt x="92" y="25"/>
                    <a:pt x="91" y="24"/>
                  </a:cubicBezTo>
                  <a:cubicBezTo>
                    <a:pt x="88" y="23"/>
                    <a:pt x="84" y="15"/>
                    <a:pt x="85" y="14"/>
                  </a:cubicBezTo>
                  <a:cubicBezTo>
                    <a:pt x="85" y="14"/>
                    <a:pt x="85" y="15"/>
                    <a:pt x="86" y="15"/>
                  </a:cubicBezTo>
                  <a:cubicBezTo>
                    <a:pt x="88" y="16"/>
                    <a:pt x="90" y="19"/>
                    <a:pt x="91" y="21"/>
                  </a:cubicBezTo>
                  <a:moveTo>
                    <a:pt x="91" y="19"/>
                  </a:moveTo>
                  <a:cubicBezTo>
                    <a:pt x="91" y="19"/>
                    <a:pt x="92" y="19"/>
                    <a:pt x="92" y="19"/>
                  </a:cubicBezTo>
                  <a:cubicBezTo>
                    <a:pt x="93" y="20"/>
                    <a:pt x="96" y="24"/>
                    <a:pt x="97" y="26"/>
                  </a:cubicBezTo>
                  <a:cubicBezTo>
                    <a:pt x="98" y="28"/>
                    <a:pt x="99" y="30"/>
                    <a:pt x="98" y="30"/>
                  </a:cubicBezTo>
                  <a:cubicBezTo>
                    <a:pt x="96" y="29"/>
                    <a:pt x="91" y="19"/>
                    <a:pt x="91" y="19"/>
                  </a:cubicBezTo>
                  <a:moveTo>
                    <a:pt x="99" y="34"/>
                  </a:moveTo>
                  <a:cubicBezTo>
                    <a:pt x="99" y="34"/>
                    <a:pt x="99" y="34"/>
                    <a:pt x="99" y="34"/>
                  </a:cubicBezTo>
                  <a:cubicBezTo>
                    <a:pt x="101" y="36"/>
                    <a:pt x="103" y="40"/>
                    <a:pt x="104" y="43"/>
                  </a:cubicBezTo>
                  <a:cubicBezTo>
                    <a:pt x="105" y="46"/>
                    <a:pt x="104" y="47"/>
                    <a:pt x="103" y="46"/>
                  </a:cubicBezTo>
                  <a:cubicBezTo>
                    <a:pt x="100" y="45"/>
                    <a:pt x="97" y="34"/>
                    <a:pt x="99" y="34"/>
                  </a:cubicBezTo>
                  <a:moveTo>
                    <a:pt x="103" y="65"/>
                  </a:moveTo>
                  <a:cubicBezTo>
                    <a:pt x="100" y="61"/>
                    <a:pt x="99" y="52"/>
                    <a:pt x="102" y="52"/>
                  </a:cubicBezTo>
                  <a:cubicBezTo>
                    <a:pt x="103" y="51"/>
                    <a:pt x="103" y="52"/>
                    <a:pt x="103" y="52"/>
                  </a:cubicBezTo>
                  <a:cubicBezTo>
                    <a:pt x="106" y="54"/>
                    <a:pt x="107" y="59"/>
                    <a:pt x="107" y="61"/>
                  </a:cubicBezTo>
                  <a:cubicBezTo>
                    <a:pt x="106" y="65"/>
                    <a:pt x="105" y="66"/>
                    <a:pt x="103" y="65"/>
                  </a:cubicBezTo>
                  <a:moveTo>
                    <a:pt x="99" y="84"/>
                  </a:moveTo>
                  <a:cubicBezTo>
                    <a:pt x="97" y="79"/>
                    <a:pt x="99" y="69"/>
                    <a:pt x="102" y="71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105" y="73"/>
                    <a:pt x="106" y="78"/>
                    <a:pt x="105" y="81"/>
                  </a:cubicBezTo>
                  <a:cubicBezTo>
                    <a:pt x="104" y="85"/>
                    <a:pt x="101" y="87"/>
                    <a:pt x="99" y="84"/>
                  </a:cubicBezTo>
                  <a:moveTo>
                    <a:pt x="98" y="91"/>
                  </a:moveTo>
                  <a:cubicBezTo>
                    <a:pt x="98" y="91"/>
                    <a:pt x="98" y="91"/>
                    <a:pt x="98" y="91"/>
                  </a:cubicBezTo>
                  <a:cubicBezTo>
                    <a:pt x="101" y="93"/>
                    <a:pt x="100" y="99"/>
                    <a:pt x="98" y="101"/>
                  </a:cubicBezTo>
                  <a:cubicBezTo>
                    <a:pt x="96" y="106"/>
                    <a:pt x="93" y="107"/>
                    <a:pt x="91" y="103"/>
                  </a:cubicBezTo>
                  <a:cubicBezTo>
                    <a:pt x="89" y="98"/>
                    <a:pt x="94" y="89"/>
                    <a:pt x="98" y="91"/>
                  </a:cubicBezTo>
                  <a:moveTo>
                    <a:pt x="97" y="54"/>
                  </a:moveTo>
                  <a:cubicBezTo>
                    <a:pt x="97" y="58"/>
                    <a:pt x="94" y="59"/>
                    <a:pt x="92" y="56"/>
                  </a:cubicBezTo>
                  <a:cubicBezTo>
                    <a:pt x="89" y="52"/>
                    <a:pt x="89" y="44"/>
                    <a:pt x="93" y="45"/>
                  </a:cubicBezTo>
                  <a:cubicBezTo>
                    <a:pt x="93" y="45"/>
                    <a:pt x="94" y="45"/>
                    <a:pt x="94" y="45"/>
                  </a:cubicBezTo>
                  <a:cubicBezTo>
                    <a:pt x="97" y="47"/>
                    <a:pt x="98" y="52"/>
                    <a:pt x="97" y="54"/>
                  </a:cubicBezTo>
                  <a:moveTo>
                    <a:pt x="93" y="39"/>
                  </a:moveTo>
                  <a:cubicBezTo>
                    <a:pt x="89" y="36"/>
                    <a:pt x="88" y="28"/>
                    <a:pt x="90" y="28"/>
                  </a:cubicBezTo>
                  <a:cubicBezTo>
                    <a:pt x="91" y="28"/>
                    <a:pt x="91" y="28"/>
                    <a:pt x="92" y="29"/>
                  </a:cubicBezTo>
                  <a:cubicBezTo>
                    <a:pt x="94" y="30"/>
                    <a:pt x="96" y="35"/>
                    <a:pt x="96" y="37"/>
                  </a:cubicBezTo>
                  <a:cubicBezTo>
                    <a:pt x="97" y="40"/>
                    <a:pt x="95" y="41"/>
                    <a:pt x="93" y="39"/>
                  </a:cubicBezTo>
                  <a:moveTo>
                    <a:pt x="87" y="75"/>
                  </a:moveTo>
                  <a:cubicBezTo>
                    <a:pt x="85" y="70"/>
                    <a:pt x="88" y="62"/>
                    <a:pt x="92" y="63"/>
                  </a:cubicBezTo>
                  <a:cubicBezTo>
                    <a:pt x="92" y="63"/>
                    <a:pt x="92" y="63"/>
                    <a:pt x="92" y="64"/>
                  </a:cubicBezTo>
                  <a:cubicBezTo>
                    <a:pt x="96" y="66"/>
                    <a:pt x="96" y="71"/>
                    <a:pt x="95" y="74"/>
                  </a:cubicBezTo>
                  <a:cubicBezTo>
                    <a:pt x="94" y="78"/>
                    <a:pt x="90" y="79"/>
                    <a:pt x="87" y="75"/>
                  </a:cubicBezTo>
                  <a:moveTo>
                    <a:pt x="80" y="94"/>
                  </a:moveTo>
                  <a:cubicBezTo>
                    <a:pt x="78" y="88"/>
                    <a:pt x="83" y="81"/>
                    <a:pt x="87" y="83"/>
                  </a:cubicBezTo>
                  <a:cubicBezTo>
                    <a:pt x="87" y="83"/>
                    <a:pt x="87" y="83"/>
                    <a:pt x="87" y="83"/>
                  </a:cubicBezTo>
                  <a:cubicBezTo>
                    <a:pt x="90" y="86"/>
                    <a:pt x="90" y="91"/>
                    <a:pt x="88" y="94"/>
                  </a:cubicBezTo>
                  <a:cubicBezTo>
                    <a:pt x="86" y="99"/>
                    <a:pt x="81" y="99"/>
                    <a:pt x="80" y="94"/>
                  </a:cubicBezTo>
                  <a:moveTo>
                    <a:pt x="78" y="103"/>
                  </a:moveTo>
                  <a:cubicBezTo>
                    <a:pt x="81" y="106"/>
                    <a:pt x="80" y="110"/>
                    <a:pt x="78" y="113"/>
                  </a:cubicBezTo>
                  <a:cubicBezTo>
                    <a:pt x="75" y="118"/>
                    <a:pt x="69" y="117"/>
                    <a:pt x="69" y="113"/>
                  </a:cubicBezTo>
                  <a:cubicBezTo>
                    <a:pt x="68" y="107"/>
                    <a:pt x="74" y="101"/>
                    <a:pt x="78" y="103"/>
                  </a:cubicBezTo>
                  <a:moveTo>
                    <a:pt x="79" y="55"/>
                  </a:moveTo>
                  <a:cubicBezTo>
                    <a:pt x="79" y="55"/>
                    <a:pt x="79" y="56"/>
                    <a:pt x="80" y="56"/>
                  </a:cubicBezTo>
                  <a:cubicBezTo>
                    <a:pt x="83" y="58"/>
                    <a:pt x="84" y="63"/>
                    <a:pt x="83" y="66"/>
                  </a:cubicBezTo>
                  <a:cubicBezTo>
                    <a:pt x="81" y="70"/>
                    <a:pt x="76" y="71"/>
                    <a:pt x="74" y="66"/>
                  </a:cubicBezTo>
                  <a:cubicBezTo>
                    <a:pt x="71" y="61"/>
                    <a:pt x="74" y="54"/>
                    <a:pt x="79" y="55"/>
                  </a:cubicBezTo>
                  <a:moveTo>
                    <a:pt x="80" y="22"/>
                  </a:moveTo>
                  <a:cubicBezTo>
                    <a:pt x="81" y="22"/>
                    <a:pt x="81" y="23"/>
                    <a:pt x="82" y="23"/>
                  </a:cubicBezTo>
                  <a:cubicBezTo>
                    <a:pt x="85" y="25"/>
                    <a:pt x="86" y="28"/>
                    <a:pt x="86" y="30"/>
                  </a:cubicBezTo>
                  <a:cubicBezTo>
                    <a:pt x="86" y="34"/>
                    <a:pt x="84" y="34"/>
                    <a:pt x="81" y="32"/>
                  </a:cubicBezTo>
                  <a:cubicBezTo>
                    <a:pt x="78" y="29"/>
                    <a:pt x="77" y="22"/>
                    <a:pt x="80" y="22"/>
                  </a:cubicBezTo>
                  <a:moveTo>
                    <a:pt x="81" y="38"/>
                  </a:moveTo>
                  <a:cubicBezTo>
                    <a:pt x="81" y="38"/>
                    <a:pt x="82" y="38"/>
                    <a:pt x="82" y="38"/>
                  </a:cubicBezTo>
                  <a:cubicBezTo>
                    <a:pt x="86" y="40"/>
                    <a:pt x="87" y="45"/>
                    <a:pt x="86" y="47"/>
                  </a:cubicBezTo>
                  <a:cubicBezTo>
                    <a:pt x="85" y="51"/>
                    <a:pt x="81" y="52"/>
                    <a:pt x="79" y="48"/>
                  </a:cubicBezTo>
                  <a:cubicBezTo>
                    <a:pt x="76" y="43"/>
                    <a:pt x="77" y="37"/>
                    <a:pt x="81" y="38"/>
                  </a:cubicBezTo>
                  <a:moveTo>
                    <a:pt x="65" y="85"/>
                  </a:moveTo>
                  <a:cubicBezTo>
                    <a:pt x="64" y="80"/>
                    <a:pt x="68" y="72"/>
                    <a:pt x="74" y="75"/>
                  </a:cubicBezTo>
                  <a:cubicBezTo>
                    <a:pt x="78" y="78"/>
                    <a:pt x="77" y="83"/>
                    <a:pt x="76" y="86"/>
                  </a:cubicBezTo>
                  <a:cubicBezTo>
                    <a:pt x="73" y="91"/>
                    <a:pt x="67" y="91"/>
                    <a:pt x="65" y="85"/>
                  </a:cubicBezTo>
                  <a:moveTo>
                    <a:pt x="65" y="95"/>
                  </a:moveTo>
                  <a:cubicBezTo>
                    <a:pt x="69" y="98"/>
                    <a:pt x="68" y="102"/>
                    <a:pt x="66" y="105"/>
                  </a:cubicBezTo>
                  <a:cubicBezTo>
                    <a:pt x="62" y="110"/>
                    <a:pt x="56" y="109"/>
                    <a:pt x="55" y="104"/>
                  </a:cubicBezTo>
                  <a:cubicBezTo>
                    <a:pt x="54" y="99"/>
                    <a:pt x="60" y="93"/>
                    <a:pt x="65" y="95"/>
                  </a:cubicBezTo>
                  <a:moveTo>
                    <a:pt x="64" y="48"/>
                  </a:moveTo>
                  <a:cubicBezTo>
                    <a:pt x="65" y="48"/>
                    <a:pt x="65" y="48"/>
                    <a:pt x="65" y="48"/>
                  </a:cubicBezTo>
                  <a:cubicBezTo>
                    <a:pt x="69" y="50"/>
                    <a:pt x="69" y="55"/>
                    <a:pt x="68" y="58"/>
                  </a:cubicBezTo>
                  <a:cubicBezTo>
                    <a:pt x="66" y="63"/>
                    <a:pt x="60" y="63"/>
                    <a:pt x="58" y="57"/>
                  </a:cubicBezTo>
                  <a:cubicBezTo>
                    <a:pt x="55" y="52"/>
                    <a:pt x="59" y="46"/>
                    <a:pt x="64" y="48"/>
                  </a:cubicBezTo>
                  <a:moveTo>
                    <a:pt x="50" y="77"/>
                  </a:moveTo>
                  <a:cubicBezTo>
                    <a:pt x="48" y="71"/>
                    <a:pt x="53" y="64"/>
                    <a:pt x="59" y="67"/>
                  </a:cubicBezTo>
                  <a:cubicBezTo>
                    <a:pt x="63" y="69"/>
                    <a:pt x="62" y="74"/>
                    <a:pt x="61" y="77"/>
                  </a:cubicBezTo>
                  <a:cubicBezTo>
                    <a:pt x="58" y="83"/>
                    <a:pt x="51" y="83"/>
                    <a:pt x="50" y="77"/>
                  </a:cubicBezTo>
                  <a:moveTo>
                    <a:pt x="40" y="96"/>
                  </a:moveTo>
                  <a:cubicBezTo>
                    <a:pt x="39" y="91"/>
                    <a:pt x="44" y="85"/>
                    <a:pt x="50" y="87"/>
                  </a:cubicBezTo>
                  <a:cubicBezTo>
                    <a:pt x="54" y="89"/>
                    <a:pt x="53" y="94"/>
                    <a:pt x="52" y="97"/>
                  </a:cubicBezTo>
                  <a:cubicBezTo>
                    <a:pt x="48" y="102"/>
                    <a:pt x="42" y="102"/>
                    <a:pt x="40" y="96"/>
                  </a:cubicBezTo>
                  <a:moveTo>
                    <a:pt x="40" y="106"/>
                  </a:moveTo>
                  <a:cubicBezTo>
                    <a:pt x="44" y="108"/>
                    <a:pt x="43" y="113"/>
                    <a:pt x="41" y="115"/>
                  </a:cubicBezTo>
                  <a:cubicBezTo>
                    <a:pt x="37" y="120"/>
                    <a:pt x="31" y="119"/>
                    <a:pt x="30" y="115"/>
                  </a:cubicBezTo>
                  <a:cubicBezTo>
                    <a:pt x="29" y="109"/>
                    <a:pt x="35" y="104"/>
                    <a:pt x="40" y="106"/>
                  </a:cubicBezTo>
                  <a:moveTo>
                    <a:pt x="24" y="89"/>
                  </a:moveTo>
                  <a:cubicBezTo>
                    <a:pt x="22" y="83"/>
                    <a:pt x="27" y="77"/>
                    <a:pt x="33" y="79"/>
                  </a:cubicBezTo>
                  <a:cubicBezTo>
                    <a:pt x="38" y="81"/>
                    <a:pt x="37" y="86"/>
                    <a:pt x="36" y="89"/>
                  </a:cubicBezTo>
                  <a:cubicBezTo>
                    <a:pt x="33" y="95"/>
                    <a:pt x="26" y="94"/>
                    <a:pt x="24" y="89"/>
                  </a:cubicBezTo>
                  <a:moveTo>
                    <a:pt x="24" y="99"/>
                  </a:moveTo>
                  <a:cubicBezTo>
                    <a:pt x="29" y="101"/>
                    <a:pt x="28" y="105"/>
                    <a:pt x="26" y="108"/>
                  </a:cubicBezTo>
                  <a:cubicBezTo>
                    <a:pt x="23" y="113"/>
                    <a:pt x="16" y="113"/>
                    <a:pt x="15" y="107"/>
                  </a:cubicBezTo>
                  <a:cubicBezTo>
                    <a:pt x="14" y="102"/>
                    <a:pt x="19" y="97"/>
                    <a:pt x="24" y="99"/>
                  </a:cubicBezTo>
                  <a:moveTo>
                    <a:pt x="25" y="52"/>
                  </a:moveTo>
                  <a:cubicBezTo>
                    <a:pt x="29" y="54"/>
                    <a:pt x="29" y="59"/>
                    <a:pt x="27" y="62"/>
                  </a:cubicBezTo>
                  <a:cubicBezTo>
                    <a:pt x="25" y="67"/>
                    <a:pt x="17" y="67"/>
                    <a:pt x="15" y="62"/>
                  </a:cubicBezTo>
                  <a:cubicBezTo>
                    <a:pt x="13" y="56"/>
                    <a:pt x="18" y="49"/>
                    <a:pt x="25" y="52"/>
                  </a:cubicBezTo>
                  <a:moveTo>
                    <a:pt x="36" y="42"/>
                  </a:moveTo>
                  <a:cubicBezTo>
                    <a:pt x="33" y="48"/>
                    <a:pt x="25" y="47"/>
                    <a:pt x="23" y="41"/>
                  </a:cubicBezTo>
                  <a:cubicBezTo>
                    <a:pt x="22" y="37"/>
                    <a:pt x="27" y="31"/>
                    <a:pt x="33" y="33"/>
                  </a:cubicBezTo>
                  <a:cubicBezTo>
                    <a:pt x="37" y="35"/>
                    <a:pt x="37" y="40"/>
                    <a:pt x="36" y="42"/>
                  </a:cubicBezTo>
                  <a:moveTo>
                    <a:pt x="49" y="40"/>
                  </a:moveTo>
                  <a:cubicBezTo>
                    <a:pt x="53" y="43"/>
                    <a:pt x="54" y="47"/>
                    <a:pt x="52" y="50"/>
                  </a:cubicBezTo>
                  <a:cubicBezTo>
                    <a:pt x="50" y="55"/>
                    <a:pt x="43" y="55"/>
                    <a:pt x="41" y="49"/>
                  </a:cubicBezTo>
                  <a:cubicBezTo>
                    <a:pt x="39" y="44"/>
                    <a:pt x="43" y="38"/>
                    <a:pt x="49" y="40"/>
                  </a:cubicBezTo>
                  <a:moveTo>
                    <a:pt x="42" y="59"/>
                  </a:moveTo>
                  <a:cubicBezTo>
                    <a:pt x="46" y="61"/>
                    <a:pt x="46" y="66"/>
                    <a:pt x="45" y="69"/>
                  </a:cubicBezTo>
                  <a:cubicBezTo>
                    <a:pt x="42" y="75"/>
                    <a:pt x="35" y="75"/>
                    <a:pt x="33" y="69"/>
                  </a:cubicBezTo>
                  <a:cubicBezTo>
                    <a:pt x="31" y="63"/>
                    <a:pt x="36" y="57"/>
                    <a:pt x="42" y="59"/>
                  </a:cubicBezTo>
                  <a:moveTo>
                    <a:pt x="105" y="39"/>
                  </a:moveTo>
                  <a:cubicBezTo>
                    <a:pt x="105" y="39"/>
                    <a:pt x="105" y="39"/>
                    <a:pt x="105" y="40"/>
                  </a:cubicBezTo>
                  <a:cubicBezTo>
                    <a:pt x="106" y="41"/>
                    <a:pt x="108" y="45"/>
                    <a:pt x="109" y="48"/>
                  </a:cubicBezTo>
                  <a:cubicBezTo>
                    <a:pt x="110" y="51"/>
                    <a:pt x="110" y="52"/>
                    <a:pt x="109" y="52"/>
                  </a:cubicBezTo>
                  <a:cubicBezTo>
                    <a:pt x="108" y="52"/>
                    <a:pt x="104" y="40"/>
                    <a:pt x="105" y="39"/>
                  </a:cubicBezTo>
                  <a:moveTo>
                    <a:pt x="153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9" y="0"/>
                    <a:pt x="70" y="1"/>
                    <a:pt x="70" y="2"/>
                  </a:cubicBezTo>
                  <a:cubicBezTo>
                    <a:pt x="71" y="3"/>
                    <a:pt x="71" y="3"/>
                    <a:pt x="70" y="3"/>
                  </a:cubicBezTo>
                  <a:cubicBezTo>
                    <a:pt x="68" y="3"/>
                    <a:pt x="67" y="1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4" y="1"/>
                    <a:pt x="53" y="2"/>
                  </a:cubicBezTo>
                  <a:cubicBezTo>
                    <a:pt x="52" y="4"/>
                    <a:pt x="46" y="3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2" y="1"/>
                    <a:pt x="21" y="2"/>
                  </a:cubicBezTo>
                  <a:cubicBezTo>
                    <a:pt x="18" y="5"/>
                    <a:pt x="11" y="4"/>
                    <a:pt x="11" y="1"/>
                  </a:cubicBezTo>
                  <a:cubicBezTo>
                    <a:pt x="11" y="1"/>
                    <a:pt x="11" y="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9"/>
                    <a:pt x="6" y="6"/>
                    <a:pt x="10" y="7"/>
                  </a:cubicBezTo>
                  <a:cubicBezTo>
                    <a:pt x="14" y="9"/>
                    <a:pt x="13" y="12"/>
                    <a:pt x="11" y="14"/>
                  </a:cubicBezTo>
                  <a:cubicBezTo>
                    <a:pt x="8" y="18"/>
                    <a:pt x="1" y="18"/>
                    <a:pt x="0" y="1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4"/>
                    <a:pt x="3" y="28"/>
                    <a:pt x="1" y="30"/>
                  </a:cubicBezTo>
                  <a:cubicBezTo>
                    <a:pt x="1" y="30"/>
                    <a:pt x="1" y="31"/>
                    <a:pt x="0" y="31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2" y="45"/>
                    <a:pt x="4" y="44"/>
                    <a:pt x="7" y="45"/>
                  </a:cubicBezTo>
                  <a:cubicBezTo>
                    <a:pt x="12" y="47"/>
                    <a:pt x="11" y="52"/>
                    <a:pt x="10" y="55"/>
                  </a:cubicBezTo>
                  <a:cubicBezTo>
                    <a:pt x="8" y="59"/>
                    <a:pt x="3" y="60"/>
                    <a:pt x="0" y="58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3" y="68"/>
                    <a:pt x="3" y="73"/>
                    <a:pt x="2" y="75"/>
                  </a:cubicBezTo>
                  <a:cubicBezTo>
                    <a:pt x="1" y="76"/>
                    <a:pt x="1" y="77"/>
                    <a:pt x="0" y="7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3"/>
                    <a:pt x="4" y="90"/>
                    <a:pt x="8" y="92"/>
                  </a:cubicBezTo>
                  <a:cubicBezTo>
                    <a:pt x="12" y="94"/>
                    <a:pt x="12" y="99"/>
                    <a:pt x="11" y="101"/>
                  </a:cubicBezTo>
                  <a:cubicBezTo>
                    <a:pt x="8" y="107"/>
                    <a:pt x="2" y="106"/>
                    <a:pt x="0" y="10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10"/>
                    <a:pt x="1" y="111"/>
                    <a:pt x="1" y="111"/>
                  </a:cubicBezTo>
                  <a:cubicBezTo>
                    <a:pt x="5" y="112"/>
                    <a:pt x="5" y="117"/>
                    <a:pt x="4" y="119"/>
                  </a:cubicBezTo>
                  <a:cubicBezTo>
                    <a:pt x="3" y="121"/>
                    <a:pt x="1" y="122"/>
                    <a:pt x="0" y="123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1" y="134"/>
                    <a:pt x="4" y="132"/>
                    <a:pt x="7" y="133"/>
                  </a:cubicBezTo>
                  <a:cubicBezTo>
                    <a:pt x="10" y="134"/>
                    <a:pt x="9" y="138"/>
                    <a:pt x="7" y="140"/>
                  </a:cubicBezTo>
                  <a:cubicBezTo>
                    <a:pt x="5" y="143"/>
                    <a:pt x="1" y="144"/>
                    <a:pt x="0" y="141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18" y="149"/>
                    <a:pt x="18" y="149"/>
                    <a:pt x="18" y="149"/>
                  </a:cubicBezTo>
                  <a:cubicBezTo>
                    <a:pt x="19" y="146"/>
                    <a:pt x="25" y="142"/>
                    <a:pt x="28" y="144"/>
                  </a:cubicBezTo>
                  <a:cubicBezTo>
                    <a:pt x="30" y="145"/>
                    <a:pt x="29" y="147"/>
                    <a:pt x="27" y="149"/>
                  </a:cubicBezTo>
                  <a:cubicBezTo>
                    <a:pt x="33" y="149"/>
                    <a:pt x="33" y="149"/>
                    <a:pt x="33" y="149"/>
                  </a:cubicBezTo>
                  <a:cubicBezTo>
                    <a:pt x="37" y="149"/>
                    <a:pt x="37" y="149"/>
                    <a:pt x="37" y="149"/>
                  </a:cubicBezTo>
                  <a:cubicBezTo>
                    <a:pt x="50" y="149"/>
                    <a:pt x="50" y="149"/>
                    <a:pt x="50" y="149"/>
                  </a:cubicBezTo>
                  <a:cubicBezTo>
                    <a:pt x="52" y="146"/>
                    <a:pt x="59" y="141"/>
                    <a:pt x="62" y="143"/>
                  </a:cubicBezTo>
                  <a:cubicBezTo>
                    <a:pt x="63" y="145"/>
                    <a:pt x="62" y="147"/>
                    <a:pt x="59" y="149"/>
                  </a:cubicBezTo>
                  <a:cubicBezTo>
                    <a:pt x="65" y="149"/>
                    <a:pt x="65" y="149"/>
                    <a:pt x="65" y="149"/>
                  </a:cubicBezTo>
                  <a:cubicBezTo>
                    <a:pt x="68" y="149"/>
                    <a:pt x="68" y="149"/>
                    <a:pt x="68" y="149"/>
                  </a:cubicBezTo>
                  <a:cubicBezTo>
                    <a:pt x="77" y="149"/>
                    <a:pt x="77" y="149"/>
                    <a:pt x="77" y="149"/>
                  </a:cubicBezTo>
                  <a:cubicBezTo>
                    <a:pt x="78" y="146"/>
                    <a:pt x="86" y="139"/>
                    <a:pt x="88" y="140"/>
                  </a:cubicBezTo>
                  <a:cubicBezTo>
                    <a:pt x="88" y="140"/>
                    <a:pt x="88" y="140"/>
                    <a:pt x="88" y="141"/>
                  </a:cubicBezTo>
                  <a:cubicBezTo>
                    <a:pt x="88" y="142"/>
                    <a:pt x="85" y="145"/>
                    <a:pt x="82" y="147"/>
                  </a:cubicBezTo>
                  <a:cubicBezTo>
                    <a:pt x="82" y="148"/>
                    <a:pt x="81" y="149"/>
                    <a:pt x="80" y="149"/>
                  </a:cubicBezTo>
                  <a:cubicBezTo>
                    <a:pt x="120" y="149"/>
                    <a:pt x="120" y="149"/>
                    <a:pt x="120" y="149"/>
                  </a:cubicBezTo>
                  <a:cubicBezTo>
                    <a:pt x="123" y="149"/>
                    <a:pt x="128" y="149"/>
                    <a:pt x="130" y="149"/>
                  </a:cubicBezTo>
                  <a:cubicBezTo>
                    <a:pt x="136" y="148"/>
                    <a:pt x="145" y="145"/>
                    <a:pt x="150" y="135"/>
                  </a:cubicBezTo>
                  <a:cubicBezTo>
                    <a:pt x="153" y="130"/>
                    <a:pt x="153" y="125"/>
                    <a:pt x="152" y="117"/>
                  </a:cubicBezTo>
                  <a:lnTo>
                    <a:pt x="1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</p:grpSp>
      <p:sp>
        <p:nvSpPr>
          <p:cNvPr id="1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592638" y="1420981"/>
            <a:ext cx="4262437" cy="1524007"/>
          </a:xfr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marL="171450" lvl="1" indent="-169863">
              <a:buClr>
                <a:schemeClr val="tx1"/>
              </a:buClr>
              <a:buSzPct val="80000"/>
            </a:pPr>
            <a:r>
              <a:rPr lang="en-US" dirty="0" smtClean="0"/>
              <a:t>Second level</a:t>
            </a:r>
          </a:p>
          <a:p>
            <a:pPr marL="400050" lvl="2" indent="-231775">
              <a:buClr>
                <a:schemeClr val="accent2"/>
              </a:buClr>
            </a:pPr>
            <a:r>
              <a:rPr lang="en-US" dirty="0" smtClean="0"/>
              <a:t>Third level</a:t>
            </a:r>
          </a:p>
          <a:p>
            <a:pPr marL="514350" lvl="3" indent="-169863">
              <a:buClr>
                <a:schemeClr val="tx1"/>
              </a:buClr>
            </a:pPr>
            <a:r>
              <a:rPr lang="en-US" dirty="0" smtClean="0"/>
              <a:t>Fourth level</a:t>
            </a:r>
          </a:p>
          <a:p>
            <a:pPr marL="568325" lvl="4" indent="174625">
              <a:buClr>
                <a:schemeClr val="tx2"/>
              </a:buClr>
            </a:pPr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07324" y="976661"/>
            <a:ext cx="4047718" cy="353943"/>
          </a:xfrm>
          <a:solidFill>
            <a:schemeClr val="accent1"/>
          </a:solidFill>
        </p:spPr>
        <p:txBody>
          <a:bodyPr tIns="45720" bIns="45720" anchor="ctr" anchorCtr="0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4592638" y="976661"/>
            <a:ext cx="4262436" cy="353943"/>
          </a:xfrm>
          <a:solidFill>
            <a:schemeClr val="accent1"/>
          </a:solidFill>
        </p:spPr>
        <p:txBody>
          <a:bodyPr tIns="45720" bIns="45720" anchor="ctr" anchorCtr="0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 bwMode="auto">
          <a:xfrm>
            <a:off x="407324" y="914400"/>
            <a:ext cx="8447751" cy="0"/>
          </a:xfrm>
          <a:prstGeom prst="line">
            <a:avLst/>
          </a:prstGeom>
          <a:solidFill>
            <a:schemeClr val="accent1"/>
          </a:solidFill>
          <a:ln w="9525" cap="rnd" cmpd="sng" algn="ctr">
            <a:solidFill>
              <a:schemeClr val="tx2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9" name="TextBox 28"/>
          <p:cNvSpPr txBox="1"/>
          <p:nvPr userDrawn="1"/>
        </p:nvSpPr>
        <p:spPr bwMode="auto">
          <a:xfrm>
            <a:off x="9037454" y="6691493"/>
            <a:ext cx="155941" cy="11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Clr>
                <a:schemeClr val="accent5">
                  <a:lumMod val="50000"/>
                </a:schemeClr>
              </a:buClr>
              <a:buSzTx/>
              <a:buFont typeface="Webdings" pitchFamily="18" charset="2"/>
              <a:buNone/>
              <a:tabLst/>
            </a:pPr>
            <a:r>
              <a:rPr kumimoji="0" lang="en-US" sz="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®</a:t>
            </a:r>
          </a:p>
        </p:txBody>
      </p:sp>
    </p:spTree>
    <p:extLst>
      <p:ext uri="{BB962C8B-B14F-4D97-AF65-F5344CB8AC3E}">
        <p14:creationId xmlns="" xmlns:p14="http://schemas.microsoft.com/office/powerpoint/2010/main" val="3377989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5451" y="40023"/>
            <a:ext cx="8429624" cy="8318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8CBCCA-A041-4A19-BA78-FA80830832EC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999350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Page Screen Gra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C552F85-72FA-42A2-8959-6D78F22ACDA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4"/>
          <p:cNvSpPr>
            <a:spLocks noGrp="1"/>
          </p:cNvSpPr>
          <p:nvPr>
            <p:ph type="title" hasCustomPrompt="1"/>
          </p:nvPr>
        </p:nvSpPr>
        <p:spPr>
          <a:xfrm>
            <a:off x="416849" y="44323"/>
            <a:ext cx="7223761" cy="831850"/>
          </a:xfrm>
        </p:spPr>
        <p:txBody>
          <a:bodyPr/>
          <a:lstStyle>
            <a:lvl1pPr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7934927" y="178095"/>
            <a:ext cx="1046329" cy="374355"/>
            <a:chOff x="-2422525" y="3141663"/>
            <a:chExt cx="1601787" cy="573087"/>
          </a:xfrm>
          <a:solidFill>
            <a:schemeClr val="tx1"/>
          </a:solidFill>
        </p:grpSpPr>
        <p:sp>
          <p:nvSpPr>
            <p:cNvPr id="13" name="Freeform 6"/>
            <p:cNvSpPr>
              <a:spLocks/>
            </p:cNvSpPr>
            <p:nvPr userDrawn="1"/>
          </p:nvSpPr>
          <p:spPr bwMode="auto">
            <a:xfrm>
              <a:off x="-1792288" y="3149600"/>
              <a:ext cx="296862" cy="565150"/>
            </a:xfrm>
            <a:custGeom>
              <a:avLst/>
              <a:gdLst>
                <a:gd name="T0" fmla="*/ 53 w 79"/>
                <a:gd name="T1" fmla="*/ 112 h 151"/>
                <a:gd name="T2" fmla="*/ 39 w 79"/>
                <a:gd name="T3" fmla="*/ 129 h 151"/>
                <a:gd name="T4" fmla="*/ 26 w 79"/>
                <a:gd name="T5" fmla="*/ 112 h 151"/>
                <a:gd name="T6" fmla="*/ 26 w 79"/>
                <a:gd name="T7" fmla="*/ 0 h 151"/>
                <a:gd name="T8" fmla="*/ 0 w 79"/>
                <a:gd name="T9" fmla="*/ 0 h 151"/>
                <a:gd name="T10" fmla="*/ 0 w 79"/>
                <a:gd name="T11" fmla="*/ 111 h 151"/>
                <a:gd name="T12" fmla="*/ 39 w 79"/>
                <a:gd name="T13" fmla="*/ 151 h 151"/>
                <a:gd name="T14" fmla="*/ 79 w 79"/>
                <a:gd name="T15" fmla="*/ 111 h 151"/>
                <a:gd name="T16" fmla="*/ 79 w 79"/>
                <a:gd name="T17" fmla="*/ 0 h 151"/>
                <a:gd name="T18" fmla="*/ 53 w 79"/>
                <a:gd name="T19" fmla="*/ 0 h 151"/>
                <a:gd name="T20" fmla="*/ 53 w 79"/>
                <a:gd name="T21" fmla="*/ 11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151">
                  <a:moveTo>
                    <a:pt x="53" y="112"/>
                  </a:moveTo>
                  <a:cubicBezTo>
                    <a:pt x="53" y="123"/>
                    <a:pt x="49" y="129"/>
                    <a:pt x="39" y="129"/>
                  </a:cubicBezTo>
                  <a:cubicBezTo>
                    <a:pt x="30" y="129"/>
                    <a:pt x="26" y="123"/>
                    <a:pt x="26" y="112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37"/>
                    <a:pt x="15" y="151"/>
                    <a:pt x="39" y="151"/>
                  </a:cubicBezTo>
                  <a:cubicBezTo>
                    <a:pt x="64" y="151"/>
                    <a:pt x="79" y="137"/>
                    <a:pt x="79" y="111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53" y="0"/>
                    <a:pt x="53" y="0"/>
                    <a:pt x="53" y="0"/>
                  </a:cubicBezTo>
                  <a:lnTo>
                    <a:pt x="53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14" name="Freeform 7"/>
            <p:cNvSpPr>
              <a:spLocks/>
            </p:cNvSpPr>
            <p:nvPr userDrawn="1"/>
          </p:nvSpPr>
          <p:spPr bwMode="auto">
            <a:xfrm>
              <a:off x="-1450975" y="3149600"/>
              <a:ext cx="295275" cy="557212"/>
            </a:xfrm>
            <a:custGeom>
              <a:avLst/>
              <a:gdLst>
                <a:gd name="T0" fmla="*/ 125 w 186"/>
                <a:gd name="T1" fmla="*/ 141 h 351"/>
                <a:gd name="T2" fmla="*/ 61 w 186"/>
                <a:gd name="T3" fmla="*/ 141 h 351"/>
                <a:gd name="T4" fmla="*/ 61 w 186"/>
                <a:gd name="T5" fmla="*/ 0 h 351"/>
                <a:gd name="T6" fmla="*/ 0 w 186"/>
                <a:gd name="T7" fmla="*/ 0 h 351"/>
                <a:gd name="T8" fmla="*/ 0 w 186"/>
                <a:gd name="T9" fmla="*/ 351 h 351"/>
                <a:gd name="T10" fmla="*/ 61 w 186"/>
                <a:gd name="T11" fmla="*/ 351 h 351"/>
                <a:gd name="T12" fmla="*/ 61 w 186"/>
                <a:gd name="T13" fmla="*/ 196 h 351"/>
                <a:gd name="T14" fmla="*/ 125 w 186"/>
                <a:gd name="T15" fmla="*/ 196 h 351"/>
                <a:gd name="T16" fmla="*/ 125 w 186"/>
                <a:gd name="T17" fmla="*/ 351 h 351"/>
                <a:gd name="T18" fmla="*/ 186 w 186"/>
                <a:gd name="T19" fmla="*/ 351 h 351"/>
                <a:gd name="T20" fmla="*/ 186 w 186"/>
                <a:gd name="T21" fmla="*/ 0 h 351"/>
                <a:gd name="T22" fmla="*/ 125 w 186"/>
                <a:gd name="T23" fmla="*/ 0 h 351"/>
                <a:gd name="T24" fmla="*/ 125 w 186"/>
                <a:gd name="T25" fmla="*/ 14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6" h="351">
                  <a:moveTo>
                    <a:pt x="125" y="141"/>
                  </a:moveTo>
                  <a:lnTo>
                    <a:pt x="61" y="141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351"/>
                  </a:lnTo>
                  <a:lnTo>
                    <a:pt x="61" y="351"/>
                  </a:lnTo>
                  <a:lnTo>
                    <a:pt x="61" y="196"/>
                  </a:lnTo>
                  <a:lnTo>
                    <a:pt x="125" y="196"/>
                  </a:lnTo>
                  <a:lnTo>
                    <a:pt x="125" y="351"/>
                  </a:lnTo>
                  <a:lnTo>
                    <a:pt x="186" y="351"/>
                  </a:lnTo>
                  <a:lnTo>
                    <a:pt x="186" y="0"/>
                  </a:lnTo>
                  <a:lnTo>
                    <a:pt x="125" y="0"/>
                  </a:lnTo>
                  <a:lnTo>
                    <a:pt x="125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15" name="Freeform 8"/>
            <p:cNvSpPr>
              <a:spLocks/>
            </p:cNvSpPr>
            <p:nvPr userDrawn="1"/>
          </p:nvSpPr>
          <p:spPr bwMode="auto">
            <a:xfrm>
              <a:off x="-1109663" y="3141663"/>
              <a:ext cx="288925" cy="573087"/>
            </a:xfrm>
            <a:custGeom>
              <a:avLst/>
              <a:gdLst>
                <a:gd name="T0" fmla="*/ 39 w 77"/>
                <a:gd name="T1" fmla="*/ 0 h 153"/>
                <a:gd name="T2" fmla="*/ 0 w 77"/>
                <a:gd name="T3" fmla="*/ 38 h 153"/>
                <a:gd name="T4" fmla="*/ 0 w 77"/>
                <a:gd name="T5" fmla="*/ 115 h 153"/>
                <a:gd name="T6" fmla="*/ 39 w 77"/>
                <a:gd name="T7" fmla="*/ 153 h 153"/>
                <a:gd name="T8" fmla="*/ 77 w 77"/>
                <a:gd name="T9" fmla="*/ 115 h 153"/>
                <a:gd name="T10" fmla="*/ 77 w 77"/>
                <a:gd name="T11" fmla="*/ 98 h 153"/>
                <a:gd name="T12" fmla="*/ 52 w 77"/>
                <a:gd name="T13" fmla="*/ 98 h 153"/>
                <a:gd name="T14" fmla="*/ 52 w 77"/>
                <a:gd name="T15" fmla="*/ 116 h 153"/>
                <a:gd name="T16" fmla="*/ 39 w 77"/>
                <a:gd name="T17" fmla="*/ 131 h 153"/>
                <a:gd name="T18" fmla="*/ 26 w 77"/>
                <a:gd name="T19" fmla="*/ 114 h 153"/>
                <a:gd name="T20" fmla="*/ 26 w 77"/>
                <a:gd name="T21" fmla="*/ 38 h 153"/>
                <a:gd name="T22" fmla="*/ 39 w 77"/>
                <a:gd name="T23" fmla="*/ 22 h 153"/>
                <a:gd name="T24" fmla="*/ 52 w 77"/>
                <a:gd name="T25" fmla="*/ 40 h 153"/>
                <a:gd name="T26" fmla="*/ 52 w 77"/>
                <a:gd name="T27" fmla="*/ 51 h 153"/>
                <a:gd name="T28" fmla="*/ 77 w 77"/>
                <a:gd name="T29" fmla="*/ 51 h 153"/>
                <a:gd name="T30" fmla="*/ 77 w 77"/>
                <a:gd name="T31" fmla="*/ 41 h 153"/>
                <a:gd name="T32" fmla="*/ 39 w 77"/>
                <a:gd name="T3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7" h="153">
                  <a:moveTo>
                    <a:pt x="39" y="0"/>
                  </a:moveTo>
                  <a:cubicBezTo>
                    <a:pt x="12" y="0"/>
                    <a:pt x="0" y="17"/>
                    <a:pt x="0" y="38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36"/>
                    <a:pt x="12" y="153"/>
                    <a:pt x="39" y="153"/>
                  </a:cubicBezTo>
                  <a:cubicBezTo>
                    <a:pt x="65" y="153"/>
                    <a:pt x="77" y="136"/>
                    <a:pt x="77" y="115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52" y="98"/>
                    <a:pt x="52" y="98"/>
                    <a:pt x="52" y="98"/>
                  </a:cubicBezTo>
                  <a:cubicBezTo>
                    <a:pt x="52" y="116"/>
                    <a:pt x="52" y="116"/>
                    <a:pt x="52" y="116"/>
                  </a:cubicBezTo>
                  <a:cubicBezTo>
                    <a:pt x="52" y="125"/>
                    <a:pt x="49" y="131"/>
                    <a:pt x="39" y="131"/>
                  </a:cubicBezTo>
                  <a:cubicBezTo>
                    <a:pt x="29" y="131"/>
                    <a:pt x="26" y="125"/>
                    <a:pt x="26" y="114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27"/>
                    <a:pt x="29" y="22"/>
                    <a:pt x="39" y="22"/>
                  </a:cubicBezTo>
                  <a:cubicBezTo>
                    <a:pt x="46" y="22"/>
                    <a:pt x="52" y="27"/>
                    <a:pt x="52" y="40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41"/>
                    <a:pt x="77" y="41"/>
                    <a:pt x="77" y="41"/>
                  </a:cubicBezTo>
                  <a:cubicBezTo>
                    <a:pt x="77" y="18"/>
                    <a:pt x="65" y="0"/>
                    <a:pt x="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22" name="Freeform 9"/>
            <p:cNvSpPr>
              <a:spLocks noEditPoints="1"/>
            </p:cNvSpPr>
            <p:nvPr userDrawn="1"/>
          </p:nvSpPr>
          <p:spPr bwMode="auto">
            <a:xfrm>
              <a:off x="-2422525" y="3149600"/>
              <a:ext cx="574675" cy="557212"/>
            </a:xfrm>
            <a:custGeom>
              <a:avLst/>
              <a:gdLst>
                <a:gd name="T0" fmla="*/ 111 w 153"/>
                <a:gd name="T1" fmla="*/ 87 h 149"/>
                <a:gd name="T2" fmla="*/ 104 w 153"/>
                <a:gd name="T3" fmla="*/ 118 h 149"/>
                <a:gd name="T4" fmla="*/ 106 w 153"/>
                <a:gd name="T5" fmla="*/ 98 h 149"/>
                <a:gd name="T6" fmla="*/ 101 w 153"/>
                <a:gd name="T7" fmla="*/ 124 h 149"/>
                <a:gd name="T8" fmla="*/ 88 w 153"/>
                <a:gd name="T9" fmla="*/ 129 h 149"/>
                <a:gd name="T10" fmla="*/ 73 w 153"/>
                <a:gd name="T11" fmla="*/ 144 h 149"/>
                <a:gd name="T12" fmla="*/ 66 w 153"/>
                <a:gd name="T13" fmla="*/ 137 h 149"/>
                <a:gd name="T14" fmla="*/ 54 w 153"/>
                <a:gd name="T15" fmla="*/ 114 h 149"/>
                <a:gd name="T16" fmla="*/ 50 w 153"/>
                <a:gd name="T17" fmla="*/ 144 h 149"/>
                <a:gd name="T18" fmla="*/ 20 w 153"/>
                <a:gd name="T19" fmla="*/ 130 h 149"/>
                <a:gd name="T20" fmla="*/ 17 w 153"/>
                <a:gd name="T21" fmla="*/ 145 h 149"/>
                <a:gd name="T22" fmla="*/ 16 w 153"/>
                <a:gd name="T23" fmla="*/ 72 h 149"/>
                <a:gd name="T24" fmla="*/ 6 w 153"/>
                <a:gd name="T25" fmla="*/ 35 h 149"/>
                <a:gd name="T26" fmla="*/ 35 w 153"/>
                <a:gd name="T27" fmla="*/ 7 h 149"/>
                <a:gd name="T28" fmla="*/ 40 w 153"/>
                <a:gd name="T29" fmla="*/ 18 h 149"/>
                <a:gd name="T30" fmla="*/ 58 w 153"/>
                <a:gd name="T31" fmla="*/ 32 h 149"/>
                <a:gd name="T32" fmla="*/ 53 w 153"/>
                <a:gd name="T33" fmla="*/ 17 h 149"/>
                <a:gd name="T34" fmla="*/ 60 w 153"/>
                <a:gd name="T35" fmla="*/ 1 h 149"/>
                <a:gd name="T36" fmla="*/ 70 w 153"/>
                <a:gd name="T37" fmla="*/ 16 h 149"/>
                <a:gd name="T38" fmla="*/ 70 w 153"/>
                <a:gd name="T39" fmla="*/ 6 h 149"/>
                <a:gd name="T40" fmla="*/ 77 w 153"/>
                <a:gd name="T41" fmla="*/ 5 h 149"/>
                <a:gd name="T42" fmla="*/ 78 w 153"/>
                <a:gd name="T43" fmla="*/ 10 h 149"/>
                <a:gd name="T44" fmla="*/ 91 w 153"/>
                <a:gd name="T45" fmla="*/ 24 h 149"/>
                <a:gd name="T46" fmla="*/ 97 w 153"/>
                <a:gd name="T47" fmla="*/ 26 h 149"/>
                <a:gd name="T48" fmla="*/ 103 w 153"/>
                <a:gd name="T49" fmla="*/ 46 h 149"/>
                <a:gd name="T50" fmla="*/ 103 w 153"/>
                <a:gd name="T51" fmla="*/ 65 h 149"/>
                <a:gd name="T52" fmla="*/ 98 w 153"/>
                <a:gd name="T53" fmla="*/ 91 h 149"/>
                <a:gd name="T54" fmla="*/ 92 w 153"/>
                <a:gd name="T55" fmla="*/ 56 h 149"/>
                <a:gd name="T56" fmla="*/ 92 w 153"/>
                <a:gd name="T57" fmla="*/ 29 h 149"/>
                <a:gd name="T58" fmla="*/ 95 w 153"/>
                <a:gd name="T59" fmla="*/ 74 h 149"/>
                <a:gd name="T60" fmla="*/ 80 w 153"/>
                <a:gd name="T61" fmla="*/ 94 h 149"/>
                <a:gd name="T62" fmla="*/ 80 w 153"/>
                <a:gd name="T63" fmla="*/ 56 h 149"/>
                <a:gd name="T64" fmla="*/ 86 w 153"/>
                <a:gd name="T65" fmla="*/ 30 h 149"/>
                <a:gd name="T66" fmla="*/ 79 w 153"/>
                <a:gd name="T67" fmla="*/ 48 h 149"/>
                <a:gd name="T68" fmla="*/ 65 w 153"/>
                <a:gd name="T69" fmla="*/ 95 h 149"/>
                <a:gd name="T70" fmla="*/ 68 w 153"/>
                <a:gd name="T71" fmla="*/ 58 h 149"/>
                <a:gd name="T72" fmla="*/ 50 w 153"/>
                <a:gd name="T73" fmla="*/ 77 h 149"/>
                <a:gd name="T74" fmla="*/ 41 w 153"/>
                <a:gd name="T75" fmla="*/ 115 h 149"/>
                <a:gd name="T76" fmla="*/ 24 w 153"/>
                <a:gd name="T77" fmla="*/ 89 h 149"/>
                <a:gd name="T78" fmla="*/ 27 w 153"/>
                <a:gd name="T79" fmla="*/ 62 h 149"/>
                <a:gd name="T80" fmla="*/ 36 w 153"/>
                <a:gd name="T81" fmla="*/ 42 h 149"/>
                <a:gd name="T82" fmla="*/ 45 w 153"/>
                <a:gd name="T83" fmla="*/ 69 h 149"/>
                <a:gd name="T84" fmla="*/ 109 w 153"/>
                <a:gd name="T85" fmla="*/ 52 h 149"/>
                <a:gd name="T86" fmla="*/ 66 w 153"/>
                <a:gd name="T87" fmla="*/ 0 h 149"/>
                <a:gd name="T88" fmla="*/ 21 w 153"/>
                <a:gd name="T89" fmla="*/ 2 h 149"/>
                <a:gd name="T90" fmla="*/ 0 w 153"/>
                <a:gd name="T91" fmla="*/ 12 h 149"/>
                <a:gd name="T92" fmla="*/ 0 w 153"/>
                <a:gd name="T93" fmla="*/ 31 h 149"/>
                <a:gd name="T94" fmla="*/ 2 w 153"/>
                <a:gd name="T95" fmla="*/ 75 h 149"/>
                <a:gd name="T96" fmla="*/ 0 w 153"/>
                <a:gd name="T97" fmla="*/ 110 h 149"/>
                <a:gd name="T98" fmla="*/ 7 w 153"/>
                <a:gd name="T99" fmla="*/ 140 h 149"/>
                <a:gd name="T100" fmla="*/ 33 w 153"/>
                <a:gd name="T101" fmla="*/ 149 h 149"/>
                <a:gd name="T102" fmla="*/ 68 w 153"/>
                <a:gd name="T103" fmla="*/ 149 h 149"/>
                <a:gd name="T104" fmla="*/ 120 w 153"/>
                <a:gd name="T105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" h="149">
                  <a:moveTo>
                    <a:pt x="111" y="72"/>
                  </a:moveTo>
                  <a:cubicBezTo>
                    <a:pt x="109" y="70"/>
                    <a:pt x="108" y="58"/>
                    <a:pt x="109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1" y="60"/>
                    <a:pt x="112" y="64"/>
                    <a:pt x="112" y="67"/>
                  </a:cubicBezTo>
                  <a:cubicBezTo>
                    <a:pt x="112" y="70"/>
                    <a:pt x="112" y="72"/>
                    <a:pt x="111" y="72"/>
                  </a:cubicBezTo>
                  <a:moveTo>
                    <a:pt x="111" y="87"/>
                  </a:moveTo>
                  <a:cubicBezTo>
                    <a:pt x="110" y="91"/>
                    <a:pt x="109" y="93"/>
                    <a:pt x="108" y="92"/>
                  </a:cubicBezTo>
                  <a:cubicBezTo>
                    <a:pt x="106" y="88"/>
                    <a:pt x="108" y="77"/>
                    <a:pt x="110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12" y="80"/>
                    <a:pt x="111" y="85"/>
                    <a:pt x="111" y="87"/>
                  </a:cubicBezTo>
                  <a:moveTo>
                    <a:pt x="108" y="113"/>
                  </a:moveTo>
                  <a:cubicBezTo>
                    <a:pt x="106" y="117"/>
                    <a:pt x="105" y="119"/>
                    <a:pt x="104" y="118"/>
                  </a:cubicBezTo>
                  <a:cubicBezTo>
                    <a:pt x="103" y="116"/>
                    <a:pt x="108" y="103"/>
                    <a:pt x="110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10" y="106"/>
                    <a:pt x="109" y="110"/>
                    <a:pt x="108" y="113"/>
                  </a:cubicBezTo>
                  <a:moveTo>
                    <a:pt x="100" y="111"/>
                  </a:moveTo>
                  <a:cubicBezTo>
                    <a:pt x="98" y="108"/>
                    <a:pt x="103" y="97"/>
                    <a:pt x="106" y="98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7" y="100"/>
                    <a:pt x="106" y="105"/>
                    <a:pt x="105" y="108"/>
                  </a:cubicBezTo>
                  <a:cubicBezTo>
                    <a:pt x="103" y="112"/>
                    <a:pt x="101" y="114"/>
                    <a:pt x="100" y="111"/>
                  </a:cubicBezTo>
                  <a:moveTo>
                    <a:pt x="97" y="132"/>
                  </a:moveTo>
                  <a:cubicBezTo>
                    <a:pt x="94" y="135"/>
                    <a:pt x="92" y="137"/>
                    <a:pt x="92" y="135"/>
                  </a:cubicBezTo>
                  <a:cubicBezTo>
                    <a:pt x="92" y="133"/>
                    <a:pt x="99" y="122"/>
                    <a:pt x="101" y="12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101" y="125"/>
                    <a:pt x="99" y="129"/>
                    <a:pt x="97" y="132"/>
                  </a:cubicBezTo>
                  <a:moveTo>
                    <a:pt x="88" y="129"/>
                  </a:moveTo>
                  <a:cubicBezTo>
                    <a:pt x="87" y="125"/>
                    <a:pt x="94" y="116"/>
                    <a:pt x="97" y="118"/>
                  </a:cubicBezTo>
                  <a:cubicBezTo>
                    <a:pt x="97" y="118"/>
                    <a:pt x="97" y="118"/>
                    <a:pt x="97" y="118"/>
                  </a:cubicBezTo>
                  <a:cubicBezTo>
                    <a:pt x="98" y="120"/>
                    <a:pt x="96" y="124"/>
                    <a:pt x="94" y="127"/>
                  </a:cubicBezTo>
                  <a:cubicBezTo>
                    <a:pt x="91" y="131"/>
                    <a:pt x="88" y="132"/>
                    <a:pt x="88" y="129"/>
                  </a:cubicBezTo>
                  <a:moveTo>
                    <a:pt x="80" y="121"/>
                  </a:moveTo>
                  <a:cubicBezTo>
                    <a:pt x="79" y="116"/>
                    <a:pt x="85" y="108"/>
                    <a:pt x="89" y="111"/>
                  </a:cubicBezTo>
                  <a:cubicBezTo>
                    <a:pt x="92" y="113"/>
                    <a:pt x="90" y="118"/>
                    <a:pt x="88" y="121"/>
                  </a:cubicBezTo>
                  <a:cubicBezTo>
                    <a:pt x="85" y="125"/>
                    <a:pt x="81" y="125"/>
                    <a:pt x="80" y="121"/>
                  </a:cubicBezTo>
                  <a:moveTo>
                    <a:pt x="80" y="143"/>
                  </a:moveTo>
                  <a:cubicBezTo>
                    <a:pt x="76" y="146"/>
                    <a:pt x="73" y="146"/>
                    <a:pt x="73" y="144"/>
                  </a:cubicBezTo>
                  <a:cubicBezTo>
                    <a:pt x="73" y="140"/>
                    <a:pt x="81" y="133"/>
                    <a:pt x="84" y="135"/>
                  </a:cubicBezTo>
                  <a:cubicBezTo>
                    <a:pt x="85" y="137"/>
                    <a:pt x="82" y="141"/>
                    <a:pt x="80" y="143"/>
                  </a:cubicBezTo>
                  <a:moveTo>
                    <a:pt x="66" y="137"/>
                  </a:moveTo>
                  <a:cubicBezTo>
                    <a:pt x="66" y="133"/>
                    <a:pt x="73" y="126"/>
                    <a:pt x="77" y="129"/>
                  </a:cubicBezTo>
                  <a:cubicBezTo>
                    <a:pt x="79" y="131"/>
                    <a:pt x="77" y="135"/>
                    <a:pt x="74" y="137"/>
                  </a:cubicBezTo>
                  <a:cubicBezTo>
                    <a:pt x="70" y="140"/>
                    <a:pt x="66" y="140"/>
                    <a:pt x="66" y="137"/>
                  </a:cubicBezTo>
                  <a:moveTo>
                    <a:pt x="56" y="129"/>
                  </a:moveTo>
                  <a:cubicBezTo>
                    <a:pt x="56" y="125"/>
                    <a:pt x="62" y="119"/>
                    <a:pt x="67" y="121"/>
                  </a:cubicBezTo>
                  <a:cubicBezTo>
                    <a:pt x="69" y="123"/>
                    <a:pt x="68" y="128"/>
                    <a:pt x="65" y="130"/>
                  </a:cubicBezTo>
                  <a:cubicBezTo>
                    <a:pt x="61" y="134"/>
                    <a:pt x="56" y="133"/>
                    <a:pt x="56" y="129"/>
                  </a:cubicBezTo>
                  <a:moveTo>
                    <a:pt x="44" y="122"/>
                  </a:moveTo>
                  <a:cubicBezTo>
                    <a:pt x="44" y="117"/>
                    <a:pt x="49" y="111"/>
                    <a:pt x="54" y="114"/>
                  </a:cubicBezTo>
                  <a:cubicBezTo>
                    <a:pt x="57" y="116"/>
                    <a:pt x="56" y="120"/>
                    <a:pt x="54" y="123"/>
                  </a:cubicBezTo>
                  <a:cubicBezTo>
                    <a:pt x="50" y="127"/>
                    <a:pt x="44" y="126"/>
                    <a:pt x="44" y="122"/>
                  </a:cubicBezTo>
                  <a:moveTo>
                    <a:pt x="50" y="144"/>
                  </a:moveTo>
                  <a:cubicBezTo>
                    <a:pt x="46" y="147"/>
                    <a:pt x="41" y="147"/>
                    <a:pt x="41" y="143"/>
                  </a:cubicBezTo>
                  <a:cubicBezTo>
                    <a:pt x="42" y="140"/>
                    <a:pt x="49" y="134"/>
                    <a:pt x="53" y="137"/>
                  </a:cubicBezTo>
                  <a:cubicBezTo>
                    <a:pt x="55" y="138"/>
                    <a:pt x="53" y="142"/>
                    <a:pt x="50" y="144"/>
                  </a:cubicBezTo>
                  <a:moveTo>
                    <a:pt x="31" y="137"/>
                  </a:moveTo>
                  <a:cubicBezTo>
                    <a:pt x="32" y="133"/>
                    <a:pt x="37" y="128"/>
                    <a:pt x="42" y="130"/>
                  </a:cubicBezTo>
                  <a:cubicBezTo>
                    <a:pt x="44" y="132"/>
                    <a:pt x="43" y="135"/>
                    <a:pt x="40" y="138"/>
                  </a:cubicBezTo>
                  <a:cubicBezTo>
                    <a:pt x="37" y="141"/>
                    <a:pt x="31" y="141"/>
                    <a:pt x="31" y="137"/>
                  </a:cubicBezTo>
                  <a:moveTo>
                    <a:pt x="29" y="131"/>
                  </a:moveTo>
                  <a:cubicBezTo>
                    <a:pt x="26" y="135"/>
                    <a:pt x="20" y="135"/>
                    <a:pt x="20" y="130"/>
                  </a:cubicBezTo>
                  <a:cubicBezTo>
                    <a:pt x="20" y="126"/>
                    <a:pt x="25" y="121"/>
                    <a:pt x="29" y="123"/>
                  </a:cubicBezTo>
                  <a:cubicBezTo>
                    <a:pt x="32" y="125"/>
                    <a:pt x="31" y="129"/>
                    <a:pt x="29" y="131"/>
                  </a:cubicBezTo>
                  <a:moveTo>
                    <a:pt x="17" y="145"/>
                  </a:moveTo>
                  <a:cubicBezTo>
                    <a:pt x="14" y="148"/>
                    <a:pt x="9" y="148"/>
                    <a:pt x="9" y="144"/>
                  </a:cubicBezTo>
                  <a:cubicBezTo>
                    <a:pt x="9" y="141"/>
                    <a:pt x="14" y="136"/>
                    <a:pt x="18" y="138"/>
                  </a:cubicBezTo>
                  <a:cubicBezTo>
                    <a:pt x="21" y="140"/>
                    <a:pt x="20" y="143"/>
                    <a:pt x="17" y="145"/>
                  </a:cubicBezTo>
                  <a:moveTo>
                    <a:pt x="7" y="124"/>
                  </a:moveTo>
                  <a:cubicBezTo>
                    <a:pt x="6" y="120"/>
                    <a:pt x="11" y="115"/>
                    <a:pt x="15" y="117"/>
                  </a:cubicBezTo>
                  <a:cubicBezTo>
                    <a:pt x="19" y="119"/>
                    <a:pt x="18" y="123"/>
                    <a:pt x="17" y="125"/>
                  </a:cubicBezTo>
                  <a:cubicBezTo>
                    <a:pt x="14" y="129"/>
                    <a:pt x="8" y="130"/>
                    <a:pt x="7" y="124"/>
                  </a:cubicBezTo>
                  <a:moveTo>
                    <a:pt x="7" y="81"/>
                  </a:moveTo>
                  <a:cubicBezTo>
                    <a:pt x="6" y="76"/>
                    <a:pt x="10" y="70"/>
                    <a:pt x="16" y="72"/>
                  </a:cubicBezTo>
                  <a:cubicBezTo>
                    <a:pt x="21" y="74"/>
                    <a:pt x="21" y="79"/>
                    <a:pt x="19" y="82"/>
                  </a:cubicBezTo>
                  <a:cubicBezTo>
                    <a:pt x="16" y="88"/>
                    <a:pt x="9" y="87"/>
                    <a:pt x="7" y="81"/>
                  </a:cubicBezTo>
                  <a:moveTo>
                    <a:pt x="6" y="35"/>
                  </a:moveTo>
                  <a:cubicBezTo>
                    <a:pt x="5" y="30"/>
                    <a:pt x="10" y="25"/>
                    <a:pt x="16" y="27"/>
                  </a:cubicBezTo>
                  <a:cubicBezTo>
                    <a:pt x="20" y="29"/>
                    <a:pt x="20" y="33"/>
                    <a:pt x="18" y="36"/>
                  </a:cubicBezTo>
                  <a:cubicBezTo>
                    <a:pt x="15" y="41"/>
                    <a:pt x="7" y="41"/>
                    <a:pt x="6" y="35"/>
                  </a:cubicBezTo>
                  <a:moveTo>
                    <a:pt x="25" y="12"/>
                  </a:moveTo>
                  <a:cubicBezTo>
                    <a:pt x="29" y="14"/>
                    <a:pt x="28" y="18"/>
                    <a:pt x="27" y="19"/>
                  </a:cubicBezTo>
                  <a:cubicBezTo>
                    <a:pt x="24" y="24"/>
                    <a:pt x="16" y="23"/>
                    <a:pt x="15" y="19"/>
                  </a:cubicBezTo>
                  <a:cubicBezTo>
                    <a:pt x="15" y="15"/>
                    <a:pt x="20" y="11"/>
                    <a:pt x="25" y="12"/>
                  </a:cubicBezTo>
                  <a:moveTo>
                    <a:pt x="33" y="1"/>
                  </a:moveTo>
                  <a:cubicBezTo>
                    <a:pt x="37" y="2"/>
                    <a:pt x="36" y="5"/>
                    <a:pt x="35" y="7"/>
                  </a:cubicBezTo>
                  <a:cubicBezTo>
                    <a:pt x="32" y="10"/>
                    <a:pt x="25" y="9"/>
                    <a:pt x="25" y="5"/>
                  </a:cubicBezTo>
                  <a:cubicBezTo>
                    <a:pt x="25" y="2"/>
                    <a:pt x="29" y="0"/>
                    <a:pt x="33" y="1"/>
                  </a:cubicBezTo>
                  <a:moveTo>
                    <a:pt x="40" y="18"/>
                  </a:moveTo>
                  <a:cubicBezTo>
                    <a:pt x="44" y="20"/>
                    <a:pt x="44" y="24"/>
                    <a:pt x="43" y="26"/>
                  </a:cubicBezTo>
                  <a:cubicBezTo>
                    <a:pt x="40" y="30"/>
                    <a:pt x="33" y="29"/>
                    <a:pt x="32" y="24"/>
                  </a:cubicBezTo>
                  <a:cubicBezTo>
                    <a:pt x="30" y="20"/>
                    <a:pt x="35" y="16"/>
                    <a:pt x="40" y="18"/>
                  </a:cubicBezTo>
                  <a:moveTo>
                    <a:pt x="46" y="6"/>
                  </a:moveTo>
                  <a:cubicBezTo>
                    <a:pt x="50" y="7"/>
                    <a:pt x="50" y="10"/>
                    <a:pt x="49" y="12"/>
                  </a:cubicBezTo>
                  <a:cubicBezTo>
                    <a:pt x="47" y="15"/>
                    <a:pt x="40" y="15"/>
                    <a:pt x="39" y="11"/>
                  </a:cubicBezTo>
                  <a:cubicBezTo>
                    <a:pt x="38" y="7"/>
                    <a:pt x="42" y="4"/>
                    <a:pt x="46" y="6"/>
                  </a:cubicBezTo>
                  <a:moveTo>
                    <a:pt x="55" y="24"/>
                  </a:moveTo>
                  <a:cubicBezTo>
                    <a:pt x="59" y="26"/>
                    <a:pt x="59" y="30"/>
                    <a:pt x="58" y="32"/>
                  </a:cubicBezTo>
                  <a:cubicBezTo>
                    <a:pt x="56" y="37"/>
                    <a:pt x="50" y="36"/>
                    <a:pt x="48" y="32"/>
                  </a:cubicBezTo>
                  <a:cubicBezTo>
                    <a:pt x="46" y="27"/>
                    <a:pt x="50" y="22"/>
                    <a:pt x="55" y="24"/>
                  </a:cubicBezTo>
                  <a:moveTo>
                    <a:pt x="58" y="11"/>
                  </a:moveTo>
                  <a:cubicBezTo>
                    <a:pt x="58" y="11"/>
                    <a:pt x="59" y="11"/>
                    <a:pt x="59" y="11"/>
                  </a:cubicBezTo>
                  <a:cubicBezTo>
                    <a:pt x="62" y="13"/>
                    <a:pt x="63" y="16"/>
                    <a:pt x="62" y="18"/>
                  </a:cubicBezTo>
                  <a:cubicBezTo>
                    <a:pt x="61" y="21"/>
                    <a:pt x="55" y="21"/>
                    <a:pt x="53" y="17"/>
                  </a:cubicBezTo>
                  <a:cubicBezTo>
                    <a:pt x="51" y="13"/>
                    <a:pt x="54" y="10"/>
                    <a:pt x="58" y="11"/>
                  </a:cubicBezTo>
                  <a:moveTo>
                    <a:pt x="60" y="1"/>
                  </a:moveTo>
                  <a:cubicBezTo>
                    <a:pt x="60" y="1"/>
                    <a:pt x="60" y="1"/>
                    <a:pt x="61" y="1"/>
                  </a:cubicBezTo>
                  <a:cubicBezTo>
                    <a:pt x="63" y="3"/>
                    <a:pt x="64" y="5"/>
                    <a:pt x="64" y="6"/>
                  </a:cubicBezTo>
                  <a:cubicBezTo>
                    <a:pt x="63" y="9"/>
                    <a:pt x="59" y="9"/>
                    <a:pt x="57" y="6"/>
                  </a:cubicBezTo>
                  <a:cubicBezTo>
                    <a:pt x="55" y="3"/>
                    <a:pt x="57" y="1"/>
                    <a:pt x="60" y="1"/>
                  </a:cubicBezTo>
                  <a:moveTo>
                    <a:pt x="68" y="31"/>
                  </a:moveTo>
                  <a:cubicBezTo>
                    <a:pt x="68" y="31"/>
                    <a:pt x="69" y="31"/>
                    <a:pt x="69" y="31"/>
                  </a:cubicBezTo>
                  <a:cubicBezTo>
                    <a:pt x="73" y="33"/>
                    <a:pt x="74" y="37"/>
                    <a:pt x="73" y="40"/>
                  </a:cubicBezTo>
                  <a:cubicBezTo>
                    <a:pt x="72" y="44"/>
                    <a:pt x="66" y="44"/>
                    <a:pt x="64" y="39"/>
                  </a:cubicBezTo>
                  <a:cubicBezTo>
                    <a:pt x="61" y="35"/>
                    <a:pt x="64" y="30"/>
                    <a:pt x="68" y="31"/>
                  </a:cubicBezTo>
                  <a:moveTo>
                    <a:pt x="70" y="16"/>
                  </a:moveTo>
                  <a:cubicBezTo>
                    <a:pt x="70" y="16"/>
                    <a:pt x="70" y="17"/>
                    <a:pt x="71" y="17"/>
                  </a:cubicBezTo>
                  <a:cubicBezTo>
                    <a:pt x="74" y="19"/>
                    <a:pt x="75" y="22"/>
                    <a:pt x="75" y="24"/>
                  </a:cubicBezTo>
                  <a:cubicBezTo>
                    <a:pt x="74" y="28"/>
                    <a:pt x="70" y="28"/>
                    <a:pt x="67" y="24"/>
                  </a:cubicBezTo>
                  <a:cubicBezTo>
                    <a:pt x="65" y="20"/>
                    <a:pt x="66" y="16"/>
                    <a:pt x="70" y="16"/>
                  </a:cubicBezTo>
                  <a:moveTo>
                    <a:pt x="68" y="5"/>
                  </a:moveTo>
                  <a:cubicBezTo>
                    <a:pt x="69" y="5"/>
                    <a:pt x="70" y="6"/>
                    <a:pt x="70" y="6"/>
                  </a:cubicBezTo>
                  <a:cubicBezTo>
                    <a:pt x="72" y="7"/>
                    <a:pt x="74" y="10"/>
                    <a:pt x="74" y="11"/>
                  </a:cubicBezTo>
                  <a:cubicBezTo>
                    <a:pt x="74" y="14"/>
                    <a:pt x="72" y="14"/>
                    <a:pt x="70" y="12"/>
                  </a:cubicBezTo>
                  <a:cubicBezTo>
                    <a:pt x="66" y="10"/>
                    <a:pt x="66" y="5"/>
                    <a:pt x="68" y="5"/>
                  </a:cubicBezTo>
                  <a:moveTo>
                    <a:pt x="71" y="1"/>
                  </a:moveTo>
                  <a:cubicBezTo>
                    <a:pt x="71" y="1"/>
                    <a:pt x="72" y="1"/>
                    <a:pt x="72" y="1"/>
                  </a:cubicBezTo>
                  <a:cubicBezTo>
                    <a:pt x="73" y="2"/>
                    <a:pt x="76" y="4"/>
                    <a:pt x="77" y="5"/>
                  </a:cubicBezTo>
                  <a:cubicBezTo>
                    <a:pt x="78" y="6"/>
                    <a:pt x="78" y="7"/>
                    <a:pt x="77" y="7"/>
                  </a:cubicBezTo>
                  <a:cubicBezTo>
                    <a:pt x="75" y="7"/>
                    <a:pt x="71" y="1"/>
                    <a:pt x="71" y="1"/>
                  </a:cubicBezTo>
                  <a:moveTo>
                    <a:pt x="83" y="16"/>
                  </a:moveTo>
                  <a:cubicBezTo>
                    <a:pt x="84" y="18"/>
                    <a:pt x="83" y="19"/>
                    <a:pt x="81" y="18"/>
                  </a:cubicBezTo>
                  <a:cubicBezTo>
                    <a:pt x="78" y="16"/>
                    <a:pt x="75" y="10"/>
                    <a:pt x="77" y="10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80" y="12"/>
                    <a:pt x="82" y="14"/>
                    <a:pt x="83" y="16"/>
                  </a:cubicBezTo>
                  <a:moveTo>
                    <a:pt x="79" y="6"/>
                  </a:moveTo>
                  <a:cubicBezTo>
                    <a:pt x="79" y="5"/>
                    <a:pt x="86" y="13"/>
                    <a:pt x="85" y="13"/>
                  </a:cubicBezTo>
                  <a:cubicBezTo>
                    <a:pt x="85" y="14"/>
                    <a:pt x="78" y="6"/>
                    <a:pt x="79" y="6"/>
                  </a:cubicBezTo>
                  <a:moveTo>
                    <a:pt x="91" y="21"/>
                  </a:moveTo>
                  <a:cubicBezTo>
                    <a:pt x="92" y="23"/>
                    <a:pt x="92" y="25"/>
                    <a:pt x="91" y="24"/>
                  </a:cubicBezTo>
                  <a:cubicBezTo>
                    <a:pt x="88" y="23"/>
                    <a:pt x="84" y="15"/>
                    <a:pt x="85" y="14"/>
                  </a:cubicBezTo>
                  <a:cubicBezTo>
                    <a:pt x="85" y="14"/>
                    <a:pt x="85" y="15"/>
                    <a:pt x="86" y="15"/>
                  </a:cubicBezTo>
                  <a:cubicBezTo>
                    <a:pt x="88" y="16"/>
                    <a:pt x="90" y="19"/>
                    <a:pt x="91" y="21"/>
                  </a:cubicBezTo>
                  <a:moveTo>
                    <a:pt x="91" y="19"/>
                  </a:moveTo>
                  <a:cubicBezTo>
                    <a:pt x="91" y="19"/>
                    <a:pt x="92" y="19"/>
                    <a:pt x="92" y="19"/>
                  </a:cubicBezTo>
                  <a:cubicBezTo>
                    <a:pt x="93" y="20"/>
                    <a:pt x="96" y="24"/>
                    <a:pt x="97" y="26"/>
                  </a:cubicBezTo>
                  <a:cubicBezTo>
                    <a:pt x="98" y="28"/>
                    <a:pt x="99" y="30"/>
                    <a:pt x="98" y="30"/>
                  </a:cubicBezTo>
                  <a:cubicBezTo>
                    <a:pt x="96" y="29"/>
                    <a:pt x="91" y="19"/>
                    <a:pt x="91" y="19"/>
                  </a:cubicBezTo>
                  <a:moveTo>
                    <a:pt x="99" y="34"/>
                  </a:moveTo>
                  <a:cubicBezTo>
                    <a:pt x="99" y="34"/>
                    <a:pt x="99" y="34"/>
                    <a:pt x="99" y="34"/>
                  </a:cubicBezTo>
                  <a:cubicBezTo>
                    <a:pt x="101" y="36"/>
                    <a:pt x="103" y="40"/>
                    <a:pt x="104" y="43"/>
                  </a:cubicBezTo>
                  <a:cubicBezTo>
                    <a:pt x="105" y="46"/>
                    <a:pt x="104" y="47"/>
                    <a:pt x="103" y="46"/>
                  </a:cubicBezTo>
                  <a:cubicBezTo>
                    <a:pt x="100" y="45"/>
                    <a:pt x="97" y="34"/>
                    <a:pt x="99" y="34"/>
                  </a:cubicBezTo>
                  <a:moveTo>
                    <a:pt x="103" y="65"/>
                  </a:moveTo>
                  <a:cubicBezTo>
                    <a:pt x="100" y="61"/>
                    <a:pt x="99" y="52"/>
                    <a:pt x="102" y="52"/>
                  </a:cubicBezTo>
                  <a:cubicBezTo>
                    <a:pt x="103" y="51"/>
                    <a:pt x="103" y="52"/>
                    <a:pt x="103" y="52"/>
                  </a:cubicBezTo>
                  <a:cubicBezTo>
                    <a:pt x="106" y="54"/>
                    <a:pt x="107" y="59"/>
                    <a:pt x="107" y="61"/>
                  </a:cubicBezTo>
                  <a:cubicBezTo>
                    <a:pt x="106" y="65"/>
                    <a:pt x="105" y="66"/>
                    <a:pt x="103" y="65"/>
                  </a:cubicBezTo>
                  <a:moveTo>
                    <a:pt x="99" y="84"/>
                  </a:moveTo>
                  <a:cubicBezTo>
                    <a:pt x="97" y="79"/>
                    <a:pt x="99" y="69"/>
                    <a:pt x="102" y="71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105" y="73"/>
                    <a:pt x="106" y="78"/>
                    <a:pt x="105" y="81"/>
                  </a:cubicBezTo>
                  <a:cubicBezTo>
                    <a:pt x="104" y="85"/>
                    <a:pt x="101" y="87"/>
                    <a:pt x="99" y="84"/>
                  </a:cubicBezTo>
                  <a:moveTo>
                    <a:pt x="98" y="91"/>
                  </a:moveTo>
                  <a:cubicBezTo>
                    <a:pt x="98" y="91"/>
                    <a:pt x="98" y="91"/>
                    <a:pt x="98" y="91"/>
                  </a:cubicBezTo>
                  <a:cubicBezTo>
                    <a:pt x="101" y="93"/>
                    <a:pt x="100" y="99"/>
                    <a:pt x="98" y="101"/>
                  </a:cubicBezTo>
                  <a:cubicBezTo>
                    <a:pt x="96" y="106"/>
                    <a:pt x="93" y="107"/>
                    <a:pt x="91" y="103"/>
                  </a:cubicBezTo>
                  <a:cubicBezTo>
                    <a:pt x="89" y="98"/>
                    <a:pt x="94" y="89"/>
                    <a:pt x="98" y="91"/>
                  </a:cubicBezTo>
                  <a:moveTo>
                    <a:pt x="97" y="54"/>
                  </a:moveTo>
                  <a:cubicBezTo>
                    <a:pt x="97" y="58"/>
                    <a:pt x="94" y="59"/>
                    <a:pt x="92" y="56"/>
                  </a:cubicBezTo>
                  <a:cubicBezTo>
                    <a:pt x="89" y="52"/>
                    <a:pt x="89" y="44"/>
                    <a:pt x="93" y="45"/>
                  </a:cubicBezTo>
                  <a:cubicBezTo>
                    <a:pt x="93" y="45"/>
                    <a:pt x="94" y="45"/>
                    <a:pt x="94" y="45"/>
                  </a:cubicBezTo>
                  <a:cubicBezTo>
                    <a:pt x="97" y="47"/>
                    <a:pt x="98" y="52"/>
                    <a:pt x="97" y="54"/>
                  </a:cubicBezTo>
                  <a:moveTo>
                    <a:pt x="93" y="39"/>
                  </a:moveTo>
                  <a:cubicBezTo>
                    <a:pt x="89" y="36"/>
                    <a:pt x="88" y="28"/>
                    <a:pt x="90" y="28"/>
                  </a:cubicBezTo>
                  <a:cubicBezTo>
                    <a:pt x="91" y="28"/>
                    <a:pt x="91" y="28"/>
                    <a:pt x="92" y="29"/>
                  </a:cubicBezTo>
                  <a:cubicBezTo>
                    <a:pt x="94" y="30"/>
                    <a:pt x="96" y="35"/>
                    <a:pt x="96" y="37"/>
                  </a:cubicBezTo>
                  <a:cubicBezTo>
                    <a:pt x="97" y="40"/>
                    <a:pt x="95" y="41"/>
                    <a:pt x="93" y="39"/>
                  </a:cubicBezTo>
                  <a:moveTo>
                    <a:pt x="87" y="75"/>
                  </a:moveTo>
                  <a:cubicBezTo>
                    <a:pt x="85" y="70"/>
                    <a:pt x="88" y="62"/>
                    <a:pt x="92" y="63"/>
                  </a:cubicBezTo>
                  <a:cubicBezTo>
                    <a:pt x="92" y="63"/>
                    <a:pt x="92" y="63"/>
                    <a:pt x="92" y="64"/>
                  </a:cubicBezTo>
                  <a:cubicBezTo>
                    <a:pt x="96" y="66"/>
                    <a:pt x="96" y="71"/>
                    <a:pt x="95" y="74"/>
                  </a:cubicBezTo>
                  <a:cubicBezTo>
                    <a:pt x="94" y="78"/>
                    <a:pt x="90" y="79"/>
                    <a:pt x="87" y="75"/>
                  </a:cubicBezTo>
                  <a:moveTo>
                    <a:pt x="80" y="94"/>
                  </a:moveTo>
                  <a:cubicBezTo>
                    <a:pt x="78" y="88"/>
                    <a:pt x="83" y="81"/>
                    <a:pt x="87" y="83"/>
                  </a:cubicBezTo>
                  <a:cubicBezTo>
                    <a:pt x="87" y="83"/>
                    <a:pt x="87" y="83"/>
                    <a:pt x="87" y="83"/>
                  </a:cubicBezTo>
                  <a:cubicBezTo>
                    <a:pt x="90" y="86"/>
                    <a:pt x="90" y="91"/>
                    <a:pt x="88" y="94"/>
                  </a:cubicBezTo>
                  <a:cubicBezTo>
                    <a:pt x="86" y="99"/>
                    <a:pt x="81" y="99"/>
                    <a:pt x="80" y="94"/>
                  </a:cubicBezTo>
                  <a:moveTo>
                    <a:pt x="78" y="103"/>
                  </a:moveTo>
                  <a:cubicBezTo>
                    <a:pt x="81" y="106"/>
                    <a:pt x="80" y="110"/>
                    <a:pt x="78" y="113"/>
                  </a:cubicBezTo>
                  <a:cubicBezTo>
                    <a:pt x="75" y="118"/>
                    <a:pt x="69" y="117"/>
                    <a:pt x="69" y="113"/>
                  </a:cubicBezTo>
                  <a:cubicBezTo>
                    <a:pt x="68" y="107"/>
                    <a:pt x="74" y="101"/>
                    <a:pt x="78" y="103"/>
                  </a:cubicBezTo>
                  <a:moveTo>
                    <a:pt x="79" y="55"/>
                  </a:moveTo>
                  <a:cubicBezTo>
                    <a:pt x="79" y="55"/>
                    <a:pt x="79" y="56"/>
                    <a:pt x="80" y="56"/>
                  </a:cubicBezTo>
                  <a:cubicBezTo>
                    <a:pt x="83" y="58"/>
                    <a:pt x="84" y="63"/>
                    <a:pt x="83" y="66"/>
                  </a:cubicBezTo>
                  <a:cubicBezTo>
                    <a:pt x="81" y="70"/>
                    <a:pt x="76" y="71"/>
                    <a:pt x="74" y="66"/>
                  </a:cubicBezTo>
                  <a:cubicBezTo>
                    <a:pt x="71" y="61"/>
                    <a:pt x="74" y="54"/>
                    <a:pt x="79" y="55"/>
                  </a:cubicBezTo>
                  <a:moveTo>
                    <a:pt x="80" y="22"/>
                  </a:moveTo>
                  <a:cubicBezTo>
                    <a:pt x="81" y="22"/>
                    <a:pt x="81" y="23"/>
                    <a:pt x="82" y="23"/>
                  </a:cubicBezTo>
                  <a:cubicBezTo>
                    <a:pt x="85" y="25"/>
                    <a:pt x="86" y="28"/>
                    <a:pt x="86" y="30"/>
                  </a:cubicBezTo>
                  <a:cubicBezTo>
                    <a:pt x="86" y="34"/>
                    <a:pt x="84" y="34"/>
                    <a:pt x="81" y="32"/>
                  </a:cubicBezTo>
                  <a:cubicBezTo>
                    <a:pt x="78" y="29"/>
                    <a:pt x="77" y="22"/>
                    <a:pt x="80" y="22"/>
                  </a:cubicBezTo>
                  <a:moveTo>
                    <a:pt x="81" y="38"/>
                  </a:moveTo>
                  <a:cubicBezTo>
                    <a:pt x="81" y="38"/>
                    <a:pt x="82" y="38"/>
                    <a:pt x="82" y="38"/>
                  </a:cubicBezTo>
                  <a:cubicBezTo>
                    <a:pt x="86" y="40"/>
                    <a:pt x="87" y="45"/>
                    <a:pt x="86" y="47"/>
                  </a:cubicBezTo>
                  <a:cubicBezTo>
                    <a:pt x="85" y="51"/>
                    <a:pt x="81" y="52"/>
                    <a:pt x="79" y="48"/>
                  </a:cubicBezTo>
                  <a:cubicBezTo>
                    <a:pt x="76" y="43"/>
                    <a:pt x="77" y="37"/>
                    <a:pt x="81" y="38"/>
                  </a:cubicBezTo>
                  <a:moveTo>
                    <a:pt x="65" y="85"/>
                  </a:moveTo>
                  <a:cubicBezTo>
                    <a:pt x="64" y="80"/>
                    <a:pt x="68" y="72"/>
                    <a:pt x="74" y="75"/>
                  </a:cubicBezTo>
                  <a:cubicBezTo>
                    <a:pt x="78" y="78"/>
                    <a:pt x="77" y="83"/>
                    <a:pt x="76" y="86"/>
                  </a:cubicBezTo>
                  <a:cubicBezTo>
                    <a:pt x="73" y="91"/>
                    <a:pt x="67" y="91"/>
                    <a:pt x="65" y="85"/>
                  </a:cubicBezTo>
                  <a:moveTo>
                    <a:pt x="65" y="95"/>
                  </a:moveTo>
                  <a:cubicBezTo>
                    <a:pt x="69" y="98"/>
                    <a:pt x="68" y="102"/>
                    <a:pt x="66" y="105"/>
                  </a:cubicBezTo>
                  <a:cubicBezTo>
                    <a:pt x="62" y="110"/>
                    <a:pt x="56" y="109"/>
                    <a:pt x="55" y="104"/>
                  </a:cubicBezTo>
                  <a:cubicBezTo>
                    <a:pt x="54" y="99"/>
                    <a:pt x="60" y="93"/>
                    <a:pt x="65" y="95"/>
                  </a:cubicBezTo>
                  <a:moveTo>
                    <a:pt x="64" y="48"/>
                  </a:moveTo>
                  <a:cubicBezTo>
                    <a:pt x="65" y="48"/>
                    <a:pt x="65" y="48"/>
                    <a:pt x="65" y="48"/>
                  </a:cubicBezTo>
                  <a:cubicBezTo>
                    <a:pt x="69" y="50"/>
                    <a:pt x="69" y="55"/>
                    <a:pt x="68" y="58"/>
                  </a:cubicBezTo>
                  <a:cubicBezTo>
                    <a:pt x="66" y="63"/>
                    <a:pt x="60" y="63"/>
                    <a:pt x="58" y="57"/>
                  </a:cubicBezTo>
                  <a:cubicBezTo>
                    <a:pt x="55" y="52"/>
                    <a:pt x="59" y="46"/>
                    <a:pt x="64" y="48"/>
                  </a:cubicBezTo>
                  <a:moveTo>
                    <a:pt x="50" y="77"/>
                  </a:moveTo>
                  <a:cubicBezTo>
                    <a:pt x="48" y="71"/>
                    <a:pt x="53" y="64"/>
                    <a:pt x="59" y="67"/>
                  </a:cubicBezTo>
                  <a:cubicBezTo>
                    <a:pt x="63" y="69"/>
                    <a:pt x="62" y="74"/>
                    <a:pt x="61" y="77"/>
                  </a:cubicBezTo>
                  <a:cubicBezTo>
                    <a:pt x="58" y="83"/>
                    <a:pt x="51" y="83"/>
                    <a:pt x="50" y="77"/>
                  </a:cubicBezTo>
                  <a:moveTo>
                    <a:pt x="40" y="96"/>
                  </a:moveTo>
                  <a:cubicBezTo>
                    <a:pt x="39" y="91"/>
                    <a:pt x="44" y="85"/>
                    <a:pt x="50" y="87"/>
                  </a:cubicBezTo>
                  <a:cubicBezTo>
                    <a:pt x="54" y="89"/>
                    <a:pt x="53" y="94"/>
                    <a:pt x="52" y="97"/>
                  </a:cubicBezTo>
                  <a:cubicBezTo>
                    <a:pt x="48" y="102"/>
                    <a:pt x="42" y="102"/>
                    <a:pt x="40" y="96"/>
                  </a:cubicBezTo>
                  <a:moveTo>
                    <a:pt x="40" y="106"/>
                  </a:moveTo>
                  <a:cubicBezTo>
                    <a:pt x="44" y="108"/>
                    <a:pt x="43" y="113"/>
                    <a:pt x="41" y="115"/>
                  </a:cubicBezTo>
                  <a:cubicBezTo>
                    <a:pt x="37" y="120"/>
                    <a:pt x="31" y="119"/>
                    <a:pt x="30" y="115"/>
                  </a:cubicBezTo>
                  <a:cubicBezTo>
                    <a:pt x="29" y="109"/>
                    <a:pt x="35" y="104"/>
                    <a:pt x="40" y="106"/>
                  </a:cubicBezTo>
                  <a:moveTo>
                    <a:pt x="24" y="89"/>
                  </a:moveTo>
                  <a:cubicBezTo>
                    <a:pt x="22" y="83"/>
                    <a:pt x="27" y="77"/>
                    <a:pt x="33" y="79"/>
                  </a:cubicBezTo>
                  <a:cubicBezTo>
                    <a:pt x="38" y="81"/>
                    <a:pt x="37" y="86"/>
                    <a:pt x="36" y="89"/>
                  </a:cubicBezTo>
                  <a:cubicBezTo>
                    <a:pt x="33" y="95"/>
                    <a:pt x="26" y="94"/>
                    <a:pt x="24" y="89"/>
                  </a:cubicBezTo>
                  <a:moveTo>
                    <a:pt x="24" y="99"/>
                  </a:moveTo>
                  <a:cubicBezTo>
                    <a:pt x="29" y="101"/>
                    <a:pt x="28" y="105"/>
                    <a:pt x="26" y="108"/>
                  </a:cubicBezTo>
                  <a:cubicBezTo>
                    <a:pt x="23" y="113"/>
                    <a:pt x="16" y="113"/>
                    <a:pt x="15" y="107"/>
                  </a:cubicBezTo>
                  <a:cubicBezTo>
                    <a:pt x="14" y="102"/>
                    <a:pt x="19" y="97"/>
                    <a:pt x="24" y="99"/>
                  </a:cubicBezTo>
                  <a:moveTo>
                    <a:pt x="25" y="52"/>
                  </a:moveTo>
                  <a:cubicBezTo>
                    <a:pt x="29" y="54"/>
                    <a:pt x="29" y="59"/>
                    <a:pt x="27" y="62"/>
                  </a:cubicBezTo>
                  <a:cubicBezTo>
                    <a:pt x="25" y="67"/>
                    <a:pt x="17" y="67"/>
                    <a:pt x="15" y="62"/>
                  </a:cubicBezTo>
                  <a:cubicBezTo>
                    <a:pt x="13" y="56"/>
                    <a:pt x="18" y="49"/>
                    <a:pt x="25" y="52"/>
                  </a:cubicBezTo>
                  <a:moveTo>
                    <a:pt x="36" y="42"/>
                  </a:moveTo>
                  <a:cubicBezTo>
                    <a:pt x="33" y="48"/>
                    <a:pt x="25" y="47"/>
                    <a:pt x="23" y="41"/>
                  </a:cubicBezTo>
                  <a:cubicBezTo>
                    <a:pt x="22" y="37"/>
                    <a:pt x="27" y="31"/>
                    <a:pt x="33" y="33"/>
                  </a:cubicBezTo>
                  <a:cubicBezTo>
                    <a:pt x="37" y="35"/>
                    <a:pt x="37" y="40"/>
                    <a:pt x="36" y="42"/>
                  </a:cubicBezTo>
                  <a:moveTo>
                    <a:pt x="49" y="40"/>
                  </a:moveTo>
                  <a:cubicBezTo>
                    <a:pt x="53" y="43"/>
                    <a:pt x="54" y="47"/>
                    <a:pt x="52" y="50"/>
                  </a:cubicBezTo>
                  <a:cubicBezTo>
                    <a:pt x="50" y="55"/>
                    <a:pt x="43" y="55"/>
                    <a:pt x="41" y="49"/>
                  </a:cubicBezTo>
                  <a:cubicBezTo>
                    <a:pt x="39" y="44"/>
                    <a:pt x="43" y="38"/>
                    <a:pt x="49" y="40"/>
                  </a:cubicBezTo>
                  <a:moveTo>
                    <a:pt x="42" y="59"/>
                  </a:moveTo>
                  <a:cubicBezTo>
                    <a:pt x="46" y="61"/>
                    <a:pt x="46" y="66"/>
                    <a:pt x="45" y="69"/>
                  </a:cubicBezTo>
                  <a:cubicBezTo>
                    <a:pt x="42" y="75"/>
                    <a:pt x="35" y="75"/>
                    <a:pt x="33" y="69"/>
                  </a:cubicBezTo>
                  <a:cubicBezTo>
                    <a:pt x="31" y="63"/>
                    <a:pt x="36" y="57"/>
                    <a:pt x="42" y="59"/>
                  </a:cubicBezTo>
                  <a:moveTo>
                    <a:pt x="105" y="39"/>
                  </a:moveTo>
                  <a:cubicBezTo>
                    <a:pt x="105" y="39"/>
                    <a:pt x="105" y="39"/>
                    <a:pt x="105" y="40"/>
                  </a:cubicBezTo>
                  <a:cubicBezTo>
                    <a:pt x="106" y="41"/>
                    <a:pt x="108" y="45"/>
                    <a:pt x="109" y="48"/>
                  </a:cubicBezTo>
                  <a:cubicBezTo>
                    <a:pt x="110" y="51"/>
                    <a:pt x="110" y="52"/>
                    <a:pt x="109" y="52"/>
                  </a:cubicBezTo>
                  <a:cubicBezTo>
                    <a:pt x="108" y="52"/>
                    <a:pt x="104" y="40"/>
                    <a:pt x="105" y="39"/>
                  </a:cubicBezTo>
                  <a:moveTo>
                    <a:pt x="153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9" y="0"/>
                    <a:pt x="70" y="1"/>
                    <a:pt x="70" y="2"/>
                  </a:cubicBezTo>
                  <a:cubicBezTo>
                    <a:pt x="71" y="3"/>
                    <a:pt x="71" y="3"/>
                    <a:pt x="70" y="3"/>
                  </a:cubicBezTo>
                  <a:cubicBezTo>
                    <a:pt x="68" y="3"/>
                    <a:pt x="67" y="1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4" y="1"/>
                    <a:pt x="53" y="2"/>
                  </a:cubicBezTo>
                  <a:cubicBezTo>
                    <a:pt x="52" y="4"/>
                    <a:pt x="46" y="3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2" y="1"/>
                    <a:pt x="21" y="2"/>
                  </a:cubicBezTo>
                  <a:cubicBezTo>
                    <a:pt x="18" y="5"/>
                    <a:pt x="11" y="4"/>
                    <a:pt x="11" y="1"/>
                  </a:cubicBezTo>
                  <a:cubicBezTo>
                    <a:pt x="11" y="1"/>
                    <a:pt x="11" y="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9"/>
                    <a:pt x="6" y="6"/>
                    <a:pt x="10" y="7"/>
                  </a:cubicBezTo>
                  <a:cubicBezTo>
                    <a:pt x="14" y="9"/>
                    <a:pt x="13" y="12"/>
                    <a:pt x="11" y="14"/>
                  </a:cubicBezTo>
                  <a:cubicBezTo>
                    <a:pt x="8" y="18"/>
                    <a:pt x="1" y="18"/>
                    <a:pt x="0" y="1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4"/>
                    <a:pt x="3" y="28"/>
                    <a:pt x="1" y="30"/>
                  </a:cubicBezTo>
                  <a:cubicBezTo>
                    <a:pt x="1" y="30"/>
                    <a:pt x="1" y="31"/>
                    <a:pt x="0" y="31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2" y="45"/>
                    <a:pt x="4" y="44"/>
                    <a:pt x="7" y="45"/>
                  </a:cubicBezTo>
                  <a:cubicBezTo>
                    <a:pt x="12" y="47"/>
                    <a:pt x="11" y="52"/>
                    <a:pt x="10" y="55"/>
                  </a:cubicBezTo>
                  <a:cubicBezTo>
                    <a:pt x="8" y="59"/>
                    <a:pt x="3" y="60"/>
                    <a:pt x="0" y="58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3" y="68"/>
                    <a:pt x="3" y="73"/>
                    <a:pt x="2" y="75"/>
                  </a:cubicBezTo>
                  <a:cubicBezTo>
                    <a:pt x="1" y="76"/>
                    <a:pt x="1" y="77"/>
                    <a:pt x="0" y="7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3"/>
                    <a:pt x="4" y="90"/>
                    <a:pt x="8" y="92"/>
                  </a:cubicBezTo>
                  <a:cubicBezTo>
                    <a:pt x="12" y="94"/>
                    <a:pt x="12" y="99"/>
                    <a:pt x="11" y="101"/>
                  </a:cubicBezTo>
                  <a:cubicBezTo>
                    <a:pt x="8" y="107"/>
                    <a:pt x="2" y="106"/>
                    <a:pt x="0" y="10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10"/>
                    <a:pt x="1" y="111"/>
                    <a:pt x="1" y="111"/>
                  </a:cubicBezTo>
                  <a:cubicBezTo>
                    <a:pt x="5" y="112"/>
                    <a:pt x="5" y="117"/>
                    <a:pt x="4" y="119"/>
                  </a:cubicBezTo>
                  <a:cubicBezTo>
                    <a:pt x="3" y="121"/>
                    <a:pt x="1" y="122"/>
                    <a:pt x="0" y="123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1" y="134"/>
                    <a:pt x="4" y="132"/>
                    <a:pt x="7" y="133"/>
                  </a:cubicBezTo>
                  <a:cubicBezTo>
                    <a:pt x="10" y="134"/>
                    <a:pt x="9" y="138"/>
                    <a:pt x="7" y="140"/>
                  </a:cubicBezTo>
                  <a:cubicBezTo>
                    <a:pt x="5" y="143"/>
                    <a:pt x="1" y="144"/>
                    <a:pt x="0" y="141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18" y="149"/>
                    <a:pt x="18" y="149"/>
                    <a:pt x="18" y="149"/>
                  </a:cubicBezTo>
                  <a:cubicBezTo>
                    <a:pt x="19" y="146"/>
                    <a:pt x="25" y="142"/>
                    <a:pt x="28" y="144"/>
                  </a:cubicBezTo>
                  <a:cubicBezTo>
                    <a:pt x="30" y="145"/>
                    <a:pt x="29" y="147"/>
                    <a:pt x="27" y="149"/>
                  </a:cubicBezTo>
                  <a:cubicBezTo>
                    <a:pt x="33" y="149"/>
                    <a:pt x="33" y="149"/>
                    <a:pt x="33" y="149"/>
                  </a:cubicBezTo>
                  <a:cubicBezTo>
                    <a:pt x="37" y="149"/>
                    <a:pt x="37" y="149"/>
                    <a:pt x="37" y="149"/>
                  </a:cubicBezTo>
                  <a:cubicBezTo>
                    <a:pt x="50" y="149"/>
                    <a:pt x="50" y="149"/>
                    <a:pt x="50" y="149"/>
                  </a:cubicBezTo>
                  <a:cubicBezTo>
                    <a:pt x="52" y="146"/>
                    <a:pt x="59" y="141"/>
                    <a:pt x="62" y="143"/>
                  </a:cubicBezTo>
                  <a:cubicBezTo>
                    <a:pt x="63" y="145"/>
                    <a:pt x="62" y="147"/>
                    <a:pt x="59" y="149"/>
                  </a:cubicBezTo>
                  <a:cubicBezTo>
                    <a:pt x="65" y="149"/>
                    <a:pt x="65" y="149"/>
                    <a:pt x="65" y="149"/>
                  </a:cubicBezTo>
                  <a:cubicBezTo>
                    <a:pt x="68" y="149"/>
                    <a:pt x="68" y="149"/>
                    <a:pt x="68" y="149"/>
                  </a:cubicBezTo>
                  <a:cubicBezTo>
                    <a:pt x="77" y="149"/>
                    <a:pt x="77" y="149"/>
                    <a:pt x="77" y="149"/>
                  </a:cubicBezTo>
                  <a:cubicBezTo>
                    <a:pt x="78" y="146"/>
                    <a:pt x="86" y="139"/>
                    <a:pt x="88" y="140"/>
                  </a:cubicBezTo>
                  <a:cubicBezTo>
                    <a:pt x="88" y="140"/>
                    <a:pt x="88" y="140"/>
                    <a:pt x="88" y="141"/>
                  </a:cubicBezTo>
                  <a:cubicBezTo>
                    <a:pt x="88" y="142"/>
                    <a:pt x="85" y="145"/>
                    <a:pt x="82" y="147"/>
                  </a:cubicBezTo>
                  <a:cubicBezTo>
                    <a:pt x="82" y="148"/>
                    <a:pt x="81" y="149"/>
                    <a:pt x="80" y="149"/>
                  </a:cubicBezTo>
                  <a:cubicBezTo>
                    <a:pt x="120" y="149"/>
                    <a:pt x="120" y="149"/>
                    <a:pt x="120" y="149"/>
                  </a:cubicBezTo>
                  <a:cubicBezTo>
                    <a:pt x="123" y="149"/>
                    <a:pt x="128" y="149"/>
                    <a:pt x="130" y="149"/>
                  </a:cubicBezTo>
                  <a:cubicBezTo>
                    <a:pt x="136" y="148"/>
                    <a:pt x="145" y="145"/>
                    <a:pt x="150" y="135"/>
                  </a:cubicBezTo>
                  <a:cubicBezTo>
                    <a:pt x="153" y="130"/>
                    <a:pt x="153" y="125"/>
                    <a:pt x="152" y="117"/>
                  </a:cubicBezTo>
                  <a:lnTo>
                    <a:pt x="15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</p:grpSp>
      <p:cxnSp>
        <p:nvCxnSpPr>
          <p:cNvPr id="17" name="Straight Connector 16"/>
          <p:cNvCxnSpPr/>
          <p:nvPr userDrawn="1"/>
        </p:nvCxnSpPr>
        <p:spPr bwMode="auto">
          <a:xfrm>
            <a:off x="407324" y="914400"/>
            <a:ext cx="8447751" cy="0"/>
          </a:xfrm>
          <a:prstGeom prst="line">
            <a:avLst/>
          </a:prstGeom>
          <a:solidFill>
            <a:schemeClr val="accent1"/>
          </a:solidFill>
          <a:ln w="9525" cap="rnd" cmpd="sng" algn="ctr">
            <a:solidFill>
              <a:schemeClr val="tx2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" name="TextBox 15"/>
          <p:cNvSpPr txBox="1"/>
          <p:nvPr userDrawn="1"/>
        </p:nvSpPr>
        <p:spPr bwMode="auto">
          <a:xfrm>
            <a:off x="8970778" y="471665"/>
            <a:ext cx="155941" cy="11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Clr>
                <a:schemeClr val="accent5">
                  <a:lumMod val="50000"/>
                </a:schemeClr>
              </a:buClr>
              <a:buSzTx/>
              <a:buFont typeface="Webdings" pitchFamily="18" charset="2"/>
              <a:buNone/>
              <a:tabLst/>
            </a:pPr>
            <a:r>
              <a:rPr kumimoji="0" lang="en-US" sz="500" b="0" i="0" u="none" strike="noStrike" kern="0" cap="none" spc="0" normalizeH="0" baseline="0" noProof="0" dirty="0" smtClean="0">
                <a:ln>
                  <a:noFill/>
                </a:ln>
                <a:solidFill>
                  <a:srgbClr val="131E57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®</a:t>
            </a:r>
          </a:p>
        </p:txBody>
      </p:sp>
    </p:spTree>
    <p:extLst>
      <p:ext uri="{BB962C8B-B14F-4D97-AF65-F5344CB8AC3E}">
        <p14:creationId xmlns="" xmlns:p14="http://schemas.microsoft.com/office/powerpoint/2010/main" val="19592980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7017EB-7469-4288-94F3-D2662C306BAB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623150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ody Slide_Cle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552F85-72FA-42A2-8959-6D78F22ACDA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4"/>
          <p:cNvSpPr>
            <a:spLocks noGrp="1"/>
          </p:cNvSpPr>
          <p:nvPr>
            <p:ph type="title"/>
          </p:nvPr>
        </p:nvSpPr>
        <p:spPr>
          <a:xfrm>
            <a:off x="418827" y="34798"/>
            <a:ext cx="8605615" cy="831850"/>
          </a:xfrm>
        </p:spPr>
        <p:txBody>
          <a:bodyPr/>
          <a:lstStyle>
            <a:lvl1pPr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06240" y="953150"/>
            <a:ext cx="8278077" cy="1682512"/>
          </a:xfr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lang="en-US" sz="2000" dirty="0" smtClean="0">
                <a:solidFill>
                  <a:schemeClr val="tx1"/>
                </a:solidFill>
              </a:defRPr>
            </a:lvl1pPr>
            <a:lvl2pPr>
              <a:defRPr lang="en-US" sz="1800" dirty="0" smtClean="0"/>
            </a:lvl2pPr>
            <a:lvl3pPr>
              <a:defRPr lang="en-US" sz="1600" dirty="0" smtClean="0"/>
            </a:lvl3pPr>
            <a:lvl4pPr>
              <a:defRPr lang="en-US" sz="1400" dirty="0" smtClean="0"/>
            </a:lvl4pPr>
            <a:lvl5pPr>
              <a:defRPr lang="en-US" sz="1200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marL="171450" lvl="1" indent="-169863">
              <a:buClr>
                <a:schemeClr val="tx1"/>
              </a:buClr>
              <a:buSzPct val="80000"/>
            </a:pPr>
            <a:r>
              <a:rPr lang="en-US" dirty="0" smtClean="0"/>
              <a:t>Second level</a:t>
            </a:r>
          </a:p>
          <a:p>
            <a:pPr marL="400050" lvl="2" indent="-231775">
              <a:buClr>
                <a:schemeClr val="accent2"/>
              </a:buClr>
            </a:pPr>
            <a:r>
              <a:rPr lang="en-US" dirty="0" smtClean="0"/>
              <a:t>Third level</a:t>
            </a:r>
          </a:p>
          <a:p>
            <a:pPr marL="514350" lvl="3" indent="-169863">
              <a:buClr>
                <a:schemeClr val="tx1"/>
              </a:buClr>
            </a:pPr>
            <a:r>
              <a:rPr lang="en-US" dirty="0" smtClean="0"/>
              <a:t>Fourth level</a:t>
            </a:r>
          </a:p>
          <a:p>
            <a:pPr marL="568325" lvl="4" indent="174625">
              <a:buClr>
                <a:schemeClr val="tx2"/>
              </a:buClr>
            </a:pPr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6" name="Straight Connector 15"/>
          <p:cNvCxnSpPr/>
          <p:nvPr userDrawn="1"/>
        </p:nvCxnSpPr>
        <p:spPr bwMode="auto">
          <a:xfrm>
            <a:off x="407324" y="914400"/>
            <a:ext cx="7223760" cy="0"/>
          </a:xfrm>
          <a:prstGeom prst="line">
            <a:avLst/>
          </a:prstGeom>
          <a:solidFill>
            <a:schemeClr val="accent1"/>
          </a:solidFill>
          <a:ln w="9525" cap="rnd" cmpd="sng" algn="ctr">
            <a:solidFill>
              <a:schemeClr val="tx2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3" name="Group 12"/>
          <p:cNvGrpSpPr/>
          <p:nvPr userDrawn="1"/>
        </p:nvGrpSpPr>
        <p:grpSpPr>
          <a:xfrm>
            <a:off x="8228277" y="6476722"/>
            <a:ext cx="823119" cy="294495"/>
            <a:chOff x="-2422525" y="3141663"/>
            <a:chExt cx="1601787" cy="573087"/>
          </a:xfrm>
        </p:grpSpPr>
        <p:sp>
          <p:nvSpPr>
            <p:cNvPr id="14" name="Freeform 6"/>
            <p:cNvSpPr>
              <a:spLocks/>
            </p:cNvSpPr>
            <p:nvPr userDrawn="1"/>
          </p:nvSpPr>
          <p:spPr bwMode="auto">
            <a:xfrm>
              <a:off x="-1792288" y="3149600"/>
              <a:ext cx="296862" cy="565150"/>
            </a:xfrm>
            <a:custGeom>
              <a:avLst/>
              <a:gdLst>
                <a:gd name="T0" fmla="*/ 53 w 79"/>
                <a:gd name="T1" fmla="*/ 112 h 151"/>
                <a:gd name="T2" fmla="*/ 39 w 79"/>
                <a:gd name="T3" fmla="*/ 129 h 151"/>
                <a:gd name="T4" fmla="*/ 26 w 79"/>
                <a:gd name="T5" fmla="*/ 112 h 151"/>
                <a:gd name="T6" fmla="*/ 26 w 79"/>
                <a:gd name="T7" fmla="*/ 0 h 151"/>
                <a:gd name="T8" fmla="*/ 0 w 79"/>
                <a:gd name="T9" fmla="*/ 0 h 151"/>
                <a:gd name="T10" fmla="*/ 0 w 79"/>
                <a:gd name="T11" fmla="*/ 111 h 151"/>
                <a:gd name="T12" fmla="*/ 39 w 79"/>
                <a:gd name="T13" fmla="*/ 151 h 151"/>
                <a:gd name="T14" fmla="*/ 79 w 79"/>
                <a:gd name="T15" fmla="*/ 111 h 151"/>
                <a:gd name="T16" fmla="*/ 79 w 79"/>
                <a:gd name="T17" fmla="*/ 0 h 151"/>
                <a:gd name="T18" fmla="*/ 53 w 79"/>
                <a:gd name="T19" fmla="*/ 0 h 151"/>
                <a:gd name="T20" fmla="*/ 53 w 79"/>
                <a:gd name="T21" fmla="*/ 11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151">
                  <a:moveTo>
                    <a:pt x="53" y="112"/>
                  </a:moveTo>
                  <a:cubicBezTo>
                    <a:pt x="53" y="123"/>
                    <a:pt x="49" y="129"/>
                    <a:pt x="39" y="129"/>
                  </a:cubicBezTo>
                  <a:cubicBezTo>
                    <a:pt x="30" y="129"/>
                    <a:pt x="26" y="123"/>
                    <a:pt x="26" y="112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37"/>
                    <a:pt x="15" y="151"/>
                    <a:pt x="39" y="151"/>
                  </a:cubicBezTo>
                  <a:cubicBezTo>
                    <a:pt x="64" y="151"/>
                    <a:pt x="79" y="137"/>
                    <a:pt x="79" y="111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53" y="0"/>
                    <a:pt x="53" y="0"/>
                    <a:pt x="53" y="0"/>
                  </a:cubicBezTo>
                  <a:lnTo>
                    <a:pt x="53" y="1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15" name="Freeform 7"/>
            <p:cNvSpPr>
              <a:spLocks/>
            </p:cNvSpPr>
            <p:nvPr userDrawn="1"/>
          </p:nvSpPr>
          <p:spPr bwMode="auto">
            <a:xfrm>
              <a:off x="-1450975" y="3149600"/>
              <a:ext cx="295275" cy="557212"/>
            </a:xfrm>
            <a:custGeom>
              <a:avLst/>
              <a:gdLst>
                <a:gd name="T0" fmla="*/ 125 w 186"/>
                <a:gd name="T1" fmla="*/ 141 h 351"/>
                <a:gd name="T2" fmla="*/ 61 w 186"/>
                <a:gd name="T3" fmla="*/ 141 h 351"/>
                <a:gd name="T4" fmla="*/ 61 w 186"/>
                <a:gd name="T5" fmla="*/ 0 h 351"/>
                <a:gd name="T6" fmla="*/ 0 w 186"/>
                <a:gd name="T7" fmla="*/ 0 h 351"/>
                <a:gd name="T8" fmla="*/ 0 w 186"/>
                <a:gd name="T9" fmla="*/ 351 h 351"/>
                <a:gd name="T10" fmla="*/ 61 w 186"/>
                <a:gd name="T11" fmla="*/ 351 h 351"/>
                <a:gd name="T12" fmla="*/ 61 w 186"/>
                <a:gd name="T13" fmla="*/ 196 h 351"/>
                <a:gd name="T14" fmla="*/ 125 w 186"/>
                <a:gd name="T15" fmla="*/ 196 h 351"/>
                <a:gd name="T16" fmla="*/ 125 w 186"/>
                <a:gd name="T17" fmla="*/ 351 h 351"/>
                <a:gd name="T18" fmla="*/ 186 w 186"/>
                <a:gd name="T19" fmla="*/ 351 h 351"/>
                <a:gd name="T20" fmla="*/ 186 w 186"/>
                <a:gd name="T21" fmla="*/ 0 h 351"/>
                <a:gd name="T22" fmla="*/ 125 w 186"/>
                <a:gd name="T23" fmla="*/ 0 h 351"/>
                <a:gd name="T24" fmla="*/ 125 w 186"/>
                <a:gd name="T25" fmla="*/ 14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6" h="351">
                  <a:moveTo>
                    <a:pt x="125" y="141"/>
                  </a:moveTo>
                  <a:lnTo>
                    <a:pt x="61" y="141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351"/>
                  </a:lnTo>
                  <a:lnTo>
                    <a:pt x="61" y="351"/>
                  </a:lnTo>
                  <a:lnTo>
                    <a:pt x="61" y="196"/>
                  </a:lnTo>
                  <a:lnTo>
                    <a:pt x="125" y="196"/>
                  </a:lnTo>
                  <a:lnTo>
                    <a:pt x="125" y="351"/>
                  </a:lnTo>
                  <a:lnTo>
                    <a:pt x="186" y="351"/>
                  </a:lnTo>
                  <a:lnTo>
                    <a:pt x="186" y="0"/>
                  </a:lnTo>
                  <a:lnTo>
                    <a:pt x="125" y="0"/>
                  </a:lnTo>
                  <a:lnTo>
                    <a:pt x="125" y="1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22" name="Freeform 8"/>
            <p:cNvSpPr>
              <a:spLocks/>
            </p:cNvSpPr>
            <p:nvPr userDrawn="1"/>
          </p:nvSpPr>
          <p:spPr bwMode="auto">
            <a:xfrm>
              <a:off x="-1109663" y="3141663"/>
              <a:ext cx="288925" cy="573087"/>
            </a:xfrm>
            <a:custGeom>
              <a:avLst/>
              <a:gdLst>
                <a:gd name="T0" fmla="*/ 39 w 77"/>
                <a:gd name="T1" fmla="*/ 0 h 153"/>
                <a:gd name="T2" fmla="*/ 0 w 77"/>
                <a:gd name="T3" fmla="*/ 38 h 153"/>
                <a:gd name="T4" fmla="*/ 0 w 77"/>
                <a:gd name="T5" fmla="*/ 115 h 153"/>
                <a:gd name="T6" fmla="*/ 39 w 77"/>
                <a:gd name="T7" fmla="*/ 153 h 153"/>
                <a:gd name="T8" fmla="*/ 77 w 77"/>
                <a:gd name="T9" fmla="*/ 115 h 153"/>
                <a:gd name="T10" fmla="*/ 77 w 77"/>
                <a:gd name="T11" fmla="*/ 98 h 153"/>
                <a:gd name="T12" fmla="*/ 52 w 77"/>
                <a:gd name="T13" fmla="*/ 98 h 153"/>
                <a:gd name="T14" fmla="*/ 52 w 77"/>
                <a:gd name="T15" fmla="*/ 116 h 153"/>
                <a:gd name="T16" fmla="*/ 39 w 77"/>
                <a:gd name="T17" fmla="*/ 131 h 153"/>
                <a:gd name="T18" fmla="*/ 26 w 77"/>
                <a:gd name="T19" fmla="*/ 114 h 153"/>
                <a:gd name="T20" fmla="*/ 26 w 77"/>
                <a:gd name="T21" fmla="*/ 38 h 153"/>
                <a:gd name="T22" fmla="*/ 39 w 77"/>
                <a:gd name="T23" fmla="*/ 22 h 153"/>
                <a:gd name="T24" fmla="*/ 52 w 77"/>
                <a:gd name="T25" fmla="*/ 40 h 153"/>
                <a:gd name="T26" fmla="*/ 52 w 77"/>
                <a:gd name="T27" fmla="*/ 51 h 153"/>
                <a:gd name="T28" fmla="*/ 77 w 77"/>
                <a:gd name="T29" fmla="*/ 51 h 153"/>
                <a:gd name="T30" fmla="*/ 77 w 77"/>
                <a:gd name="T31" fmla="*/ 41 h 153"/>
                <a:gd name="T32" fmla="*/ 39 w 77"/>
                <a:gd name="T3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7" h="153">
                  <a:moveTo>
                    <a:pt x="39" y="0"/>
                  </a:moveTo>
                  <a:cubicBezTo>
                    <a:pt x="12" y="0"/>
                    <a:pt x="0" y="17"/>
                    <a:pt x="0" y="38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36"/>
                    <a:pt x="12" y="153"/>
                    <a:pt x="39" y="153"/>
                  </a:cubicBezTo>
                  <a:cubicBezTo>
                    <a:pt x="65" y="153"/>
                    <a:pt x="77" y="136"/>
                    <a:pt x="77" y="115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52" y="98"/>
                    <a:pt x="52" y="98"/>
                    <a:pt x="52" y="98"/>
                  </a:cubicBezTo>
                  <a:cubicBezTo>
                    <a:pt x="52" y="116"/>
                    <a:pt x="52" y="116"/>
                    <a:pt x="52" y="116"/>
                  </a:cubicBezTo>
                  <a:cubicBezTo>
                    <a:pt x="52" y="125"/>
                    <a:pt x="49" y="131"/>
                    <a:pt x="39" y="131"/>
                  </a:cubicBezTo>
                  <a:cubicBezTo>
                    <a:pt x="29" y="131"/>
                    <a:pt x="26" y="125"/>
                    <a:pt x="26" y="114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27"/>
                    <a:pt x="29" y="22"/>
                    <a:pt x="39" y="22"/>
                  </a:cubicBezTo>
                  <a:cubicBezTo>
                    <a:pt x="46" y="22"/>
                    <a:pt x="52" y="27"/>
                    <a:pt x="52" y="40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41"/>
                    <a:pt x="77" y="41"/>
                    <a:pt x="77" y="41"/>
                  </a:cubicBezTo>
                  <a:cubicBezTo>
                    <a:pt x="77" y="18"/>
                    <a:pt x="65" y="0"/>
                    <a:pt x="3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23" name="Freeform 9"/>
            <p:cNvSpPr>
              <a:spLocks noEditPoints="1"/>
            </p:cNvSpPr>
            <p:nvPr userDrawn="1"/>
          </p:nvSpPr>
          <p:spPr bwMode="auto">
            <a:xfrm>
              <a:off x="-2422525" y="3149600"/>
              <a:ext cx="574675" cy="557212"/>
            </a:xfrm>
            <a:custGeom>
              <a:avLst/>
              <a:gdLst>
                <a:gd name="T0" fmla="*/ 111 w 153"/>
                <a:gd name="T1" fmla="*/ 87 h 149"/>
                <a:gd name="T2" fmla="*/ 104 w 153"/>
                <a:gd name="T3" fmla="*/ 118 h 149"/>
                <a:gd name="T4" fmla="*/ 106 w 153"/>
                <a:gd name="T5" fmla="*/ 98 h 149"/>
                <a:gd name="T6" fmla="*/ 101 w 153"/>
                <a:gd name="T7" fmla="*/ 124 h 149"/>
                <a:gd name="T8" fmla="*/ 88 w 153"/>
                <a:gd name="T9" fmla="*/ 129 h 149"/>
                <a:gd name="T10" fmla="*/ 73 w 153"/>
                <a:gd name="T11" fmla="*/ 144 h 149"/>
                <a:gd name="T12" fmla="*/ 66 w 153"/>
                <a:gd name="T13" fmla="*/ 137 h 149"/>
                <a:gd name="T14" fmla="*/ 54 w 153"/>
                <a:gd name="T15" fmla="*/ 114 h 149"/>
                <a:gd name="T16" fmla="*/ 50 w 153"/>
                <a:gd name="T17" fmla="*/ 144 h 149"/>
                <a:gd name="T18" fmla="*/ 20 w 153"/>
                <a:gd name="T19" fmla="*/ 130 h 149"/>
                <a:gd name="T20" fmla="*/ 17 w 153"/>
                <a:gd name="T21" fmla="*/ 145 h 149"/>
                <a:gd name="T22" fmla="*/ 16 w 153"/>
                <a:gd name="T23" fmla="*/ 72 h 149"/>
                <a:gd name="T24" fmla="*/ 6 w 153"/>
                <a:gd name="T25" fmla="*/ 35 h 149"/>
                <a:gd name="T26" fmla="*/ 35 w 153"/>
                <a:gd name="T27" fmla="*/ 7 h 149"/>
                <a:gd name="T28" fmla="*/ 40 w 153"/>
                <a:gd name="T29" fmla="*/ 18 h 149"/>
                <a:gd name="T30" fmla="*/ 58 w 153"/>
                <a:gd name="T31" fmla="*/ 32 h 149"/>
                <a:gd name="T32" fmla="*/ 53 w 153"/>
                <a:gd name="T33" fmla="*/ 17 h 149"/>
                <a:gd name="T34" fmla="*/ 60 w 153"/>
                <a:gd name="T35" fmla="*/ 1 h 149"/>
                <a:gd name="T36" fmla="*/ 70 w 153"/>
                <a:gd name="T37" fmla="*/ 16 h 149"/>
                <a:gd name="T38" fmla="*/ 70 w 153"/>
                <a:gd name="T39" fmla="*/ 6 h 149"/>
                <a:gd name="T40" fmla="*/ 77 w 153"/>
                <a:gd name="T41" fmla="*/ 5 h 149"/>
                <a:gd name="T42" fmla="*/ 78 w 153"/>
                <a:gd name="T43" fmla="*/ 10 h 149"/>
                <a:gd name="T44" fmla="*/ 91 w 153"/>
                <a:gd name="T45" fmla="*/ 24 h 149"/>
                <a:gd name="T46" fmla="*/ 97 w 153"/>
                <a:gd name="T47" fmla="*/ 26 h 149"/>
                <a:gd name="T48" fmla="*/ 103 w 153"/>
                <a:gd name="T49" fmla="*/ 46 h 149"/>
                <a:gd name="T50" fmla="*/ 103 w 153"/>
                <a:gd name="T51" fmla="*/ 65 h 149"/>
                <a:gd name="T52" fmla="*/ 98 w 153"/>
                <a:gd name="T53" fmla="*/ 91 h 149"/>
                <a:gd name="T54" fmla="*/ 92 w 153"/>
                <a:gd name="T55" fmla="*/ 56 h 149"/>
                <a:gd name="T56" fmla="*/ 92 w 153"/>
                <a:gd name="T57" fmla="*/ 29 h 149"/>
                <a:gd name="T58" fmla="*/ 95 w 153"/>
                <a:gd name="T59" fmla="*/ 74 h 149"/>
                <a:gd name="T60" fmla="*/ 80 w 153"/>
                <a:gd name="T61" fmla="*/ 94 h 149"/>
                <a:gd name="T62" fmla="*/ 80 w 153"/>
                <a:gd name="T63" fmla="*/ 56 h 149"/>
                <a:gd name="T64" fmla="*/ 86 w 153"/>
                <a:gd name="T65" fmla="*/ 30 h 149"/>
                <a:gd name="T66" fmla="*/ 79 w 153"/>
                <a:gd name="T67" fmla="*/ 48 h 149"/>
                <a:gd name="T68" fmla="*/ 65 w 153"/>
                <a:gd name="T69" fmla="*/ 95 h 149"/>
                <a:gd name="T70" fmla="*/ 68 w 153"/>
                <a:gd name="T71" fmla="*/ 58 h 149"/>
                <a:gd name="T72" fmla="*/ 50 w 153"/>
                <a:gd name="T73" fmla="*/ 77 h 149"/>
                <a:gd name="T74" fmla="*/ 41 w 153"/>
                <a:gd name="T75" fmla="*/ 115 h 149"/>
                <a:gd name="T76" fmla="*/ 24 w 153"/>
                <a:gd name="T77" fmla="*/ 89 h 149"/>
                <a:gd name="T78" fmla="*/ 27 w 153"/>
                <a:gd name="T79" fmla="*/ 62 h 149"/>
                <a:gd name="T80" fmla="*/ 36 w 153"/>
                <a:gd name="T81" fmla="*/ 42 h 149"/>
                <a:gd name="T82" fmla="*/ 45 w 153"/>
                <a:gd name="T83" fmla="*/ 69 h 149"/>
                <a:gd name="T84" fmla="*/ 109 w 153"/>
                <a:gd name="T85" fmla="*/ 52 h 149"/>
                <a:gd name="T86" fmla="*/ 66 w 153"/>
                <a:gd name="T87" fmla="*/ 0 h 149"/>
                <a:gd name="T88" fmla="*/ 21 w 153"/>
                <a:gd name="T89" fmla="*/ 2 h 149"/>
                <a:gd name="T90" fmla="*/ 0 w 153"/>
                <a:gd name="T91" fmla="*/ 12 h 149"/>
                <a:gd name="T92" fmla="*/ 0 w 153"/>
                <a:gd name="T93" fmla="*/ 31 h 149"/>
                <a:gd name="T94" fmla="*/ 2 w 153"/>
                <a:gd name="T95" fmla="*/ 75 h 149"/>
                <a:gd name="T96" fmla="*/ 0 w 153"/>
                <a:gd name="T97" fmla="*/ 110 h 149"/>
                <a:gd name="T98" fmla="*/ 7 w 153"/>
                <a:gd name="T99" fmla="*/ 140 h 149"/>
                <a:gd name="T100" fmla="*/ 33 w 153"/>
                <a:gd name="T101" fmla="*/ 149 h 149"/>
                <a:gd name="T102" fmla="*/ 68 w 153"/>
                <a:gd name="T103" fmla="*/ 149 h 149"/>
                <a:gd name="T104" fmla="*/ 120 w 153"/>
                <a:gd name="T105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" h="149">
                  <a:moveTo>
                    <a:pt x="111" y="72"/>
                  </a:moveTo>
                  <a:cubicBezTo>
                    <a:pt x="109" y="70"/>
                    <a:pt x="108" y="58"/>
                    <a:pt x="109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1" y="60"/>
                    <a:pt x="112" y="64"/>
                    <a:pt x="112" y="67"/>
                  </a:cubicBezTo>
                  <a:cubicBezTo>
                    <a:pt x="112" y="70"/>
                    <a:pt x="112" y="72"/>
                    <a:pt x="111" y="72"/>
                  </a:cubicBezTo>
                  <a:moveTo>
                    <a:pt x="111" y="87"/>
                  </a:moveTo>
                  <a:cubicBezTo>
                    <a:pt x="110" y="91"/>
                    <a:pt x="109" y="93"/>
                    <a:pt x="108" y="92"/>
                  </a:cubicBezTo>
                  <a:cubicBezTo>
                    <a:pt x="106" y="88"/>
                    <a:pt x="108" y="77"/>
                    <a:pt x="110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12" y="80"/>
                    <a:pt x="111" y="85"/>
                    <a:pt x="111" y="87"/>
                  </a:cubicBezTo>
                  <a:moveTo>
                    <a:pt x="108" y="113"/>
                  </a:moveTo>
                  <a:cubicBezTo>
                    <a:pt x="106" y="117"/>
                    <a:pt x="105" y="119"/>
                    <a:pt x="104" y="118"/>
                  </a:cubicBezTo>
                  <a:cubicBezTo>
                    <a:pt x="103" y="116"/>
                    <a:pt x="108" y="103"/>
                    <a:pt x="110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10" y="106"/>
                    <a:pt x="109" y="110"/>
                    <a:pt x="108" y="113"/>
                  </a:cubicBezTo>
                  <a:moveTo>
                    <a:pt x="100" y="111"/>
                  </a:moveTo>
                  <a:cubicBezTo>
                    <a:pt x="98" y="108"/>
                    <a:pt x="103" y="97"/>
                    <a:pt x="106" y="98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7" y="100"/>
                    <a:pt x="106" y="105"/>
                    <a:pt x="105" y="108"/>
                  </a:cubicBezTo>
                  <a:cubicBezTo>
                    <a:pt x="103" y="112"/>
                    <a:pt x="101" y="114"/>
                    <a:pt x="100" y="111"/>
                  </a:cubicBezTo>
                  <a:moveTo>
                    <a:pt x="97" y="132"/>
                  </a:moveTo>
                  <a:cubicBezTo>
                    <a:pt x="94" y="135"/>
                    <a:pt x="92" y="137"/>
                    <a:pt x="92" y="135"/>
                  </a:cubicBezTo>
                  <a:cubicBezTo>
                    <a:pt x="92" y="133"/>
                    <a:pt x="99" y="122"/>
                    <a:pt x="101" y="12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101" y="125"/>
                    <a:pt x="99" y="129"/>
                    <a:pt x="97" y="132"/>
                  </a:cubicBezTo>
                  <a:moveTo>
                    <a:pt x="88" y="129"/>
                  </a:moveTo>
                  <a:cubicBezTo>
                    <a:pt x="87" y="125"/>
                    <a:pt x="94" y="116"/>
                    <a:pt x="97" y="118"/>
                  </a:cubicBezTo>
                  <a:cubicBezTo>
                    <a:pt x="97" y="118"/>
                    <a:pt x="97" y="118"/>
                    <a:pt x="97" y="118"/>
                  </a:cubicBezTo>
                  <a:cubicBezTo>
                    <a:pt x="98" y="120"/>
                    <a:pt x="96" y="124"/>
                    <a:pt x="94" y="127"/>
                  </a:cubicBezTo>
                  <a:cubicBezTo>
                    <a:pt x="91" y="131"/>
                    <a:pt x="88" y="132"/>
                    <a:pt x="88" y="129"/>
                  </a:cubicBezTo>
                  <a:moveTo>
                    <a:pt x="80" y="121"/>
                  </a:moveTo>
                  <a:cubicBezTo>
                    <a:pt x="79" y="116"/>
                    <a:pt x="85" y="108"/>
                    <a:pt x="89" y="111"/>
                  </a:cubicBezTo>
                  <a:cubicBezTo>
                    <a:pt x="92" y="113"/>
                    <a:pt x="90" y="118"/>
                    <a:pt x="88" y="121"/>
                  </a:cubicBezTo>
                  <a:cubicBezTo>
                    <a:pt x="85" y="125"/>
                    <a:pt x="81" y="125"/>
                    <a:pt x="80" y="121"/>
                  </a:cubicBezTo>
                  <a:moveTo>
                    <a:pt x="80" y="143"/>
                  </a:moveTo>
                  <a:cubicBezTo>
                    <a:pt x="76" y="146"/>
                    <a:pt x="73" y="146"/>
                    <a:pt x="73" y="144"/>
                  </a:cubicBezTo>
                  <a:cubicBezTo>
                    <a:pt x="73" y="140"/>
                    <a:pt x="81" y="133"/>
                    <a:pt x="84" y="135"/>
                  </a:cubicBezTo>
                  <a:cubicBezTo>
                    <a:pt x="85" y="137"/>
                    <a:pt x="82" y="141"/>
                    <a:pt x="80" y="143"/>
                  </a:cubicBezTo>
                  <a:moveTo>
                    <a:pt x="66" y="137"/>
                  </a:moveTo>
                  <a:cubicBezTo>
                    <a:pt x="66" y="133"/>
                    <a:pt x="73" y="126"/>
                    <a:pt x="77" y="129"/>
                  </a:cubicBezTo>
                  <a:cubicBezTo>
                    <a:pt x="79" y="131"/>
                    <a:pt x="77" y="135"/>
                    <a:pt x="74" y="137"/>
                  </a:cubicBezTo>
                  <a:cubicBezTo>
                    <a:pt x="70" y="140"/>
                    <a:pt x="66" y="140"/>
                    <a:pt x="66" y="137"/>
                  </a:cubicBezTo>
                  <a:moveTo>
                    <a:pt x="56" y="129"/>
                  </a:moveTo>
                  <a:cubicBezTo>
                    <a:pt x="56" y="125"/>
                    <a:pt x="62" y="119"/>
                    <a:pt x="67" y="121"/>
                  </a:cubicBezTo>
                  <a:cubicBezTo>
                    <a:pt x="69" y="123"/>
                    <a:pt x="68" y="128"/>
                    <a:pt x="65" y="130"/>
                  </a:cubicBezTo>
                  <a:cubicBezTo>
                    <a:pt x="61" y="134"/>
                    <a:pt x="56" y="133"/>
                    <a:pt x="56" y="129"/>
                  </a:cubicBezTo>
                  <a:moveTo>
                    <a:pt x="44" y="122"/>
                  </a:moveTo>
                  <a:cubicBezTo>
                    <a:pt x="44" y="117"/>
                    <a:pt x="49" y="111"/>
                    <a:pt x="54" y="114"/>
                  </a:cubicBezTo>
                  <a:cubicBezTo>
                    <a:pt x="57" y="116"/>
                    <a:pt x="56" y="120"/>
                    <a:pt x="54" y="123"/>
                  </a:cubicBezTo>
                  <a:cubicBezTo>
                    <a:pt x="50" y="127"/>
                    <a:pt x="44" y="126"/>
                    <a:pt x="44" y="122"/>
                  </a:cubicBezTo>
                  <a:moveTo>
                    <a:pt x="50" y="144"/>
                  </a:moveTo>
                  <a:cubicBezTo>
                    <a:pt x="46" y="147"/>
                    <a:pt x="41" y="147"/>
                    <a:pt x="41" y="143"/>
                  </a:cubicBezTo>
                  <a:cubicBezTo>
                    <a:pt x="42" y="140"/>
                    <a:pt x="49" y="134"/>
                    <a:pt x="53" y="137"/>
                  </a:cubicBezTo>
                  <a:cubicBezTo>
                    <a:pt x="55" y="138"/>
                    <a:pt x="53" y="142"/>
                    <a:pt x="50" y="144"/>
                  </a:cubicBezTo>
                  <a:moveTo>
                    <a:pt x="31" y="137"/>
                  </a:moveTo>
                  <a:cubicBezTo>
                    <a:pt x="32" y="133"/>
                    <a:pt x="37" y="128"/>
                    <a:pt x="42" y="130"/>
                  </a:cubicBezTo>
                  <a:cubicBezTo>
                    <a:pt x="44" y="132"/>
                    <a:pt x="43" y="135"/>
                    <a:pt x="40" y="138"/>
                  </a:cubicBezTo>
                  <a:cubicBezTo>
                    <a:pt x="37" y="141"/>
                    <a:pt x="31" y="141"/>
                    <a:pt x="31" y="137"/>
                  </a:cubicBezTo>
                  <a:moveTo>
                    <a:pt x="29" y="131"/>
                  </a:moveTo>
                  <a:cubicBezTo>
                    <a:pt x="26" y="135"/>
                    <a:pt x="20" y="135"/>
                    <a:pt x="20" y="130"/>
                  </a:cubicBezTo>
                  <a:cubicBezTo>
                    <a:pt x="20" y="126"/>
                    <a:pt x="25" y="121"/>
                    <a:pt x="29" y="123"/>
                  </a:cubicBezTo>
                  <a:cubicBezTo>
                    <a:pt x="32" y="125"/>
                    <a:pt x="31" y="129"/>
                    <a:pt x="29" y="131"/>
                  </a:cubicBezTo>
                  <a:moveTo>
                    <a:pt x="17" y="145"/>
                  </a:moveTo>
                  <a:cubicBezTo>
                    <a:pt x="14" y="148"/>
                    <a:pt x="9" y="148"/>
                    <a:pt x="9" y="144"/>
                  </a:cubicBezTo>
                  <a:cubicBezTo>
                    <a:pt x="9" y="141"/>
                    <a:pt x="14" y="136"/>
                    <a:pt x="18" y="138"/>
                  </a:cubicBezTo>
                  <a:cubicBezTo>
                    <a:pt x="21" y="140"/>
                    <a:pt x="20" y="143"/>
                    <a:pt x="17" y="145"/>
                  </a:cubicBezTo>
                  <a:moveTo>
                    <a:pt x="7" y="124"/>
                  </a:moveTo>
                  <a:cubicBezTo>
                    <a:pt x="6" y="120"/>
                    <a:pt x="11" y="115"/>
                    <a:pt x="15" y="117"/>
                  </a:cubicBezTo>
                  <a:cubicBezTo>
                    <a:pt x="19" y="119"/>
                    <a:pt x="18" y="123"/>
                    <a:pt x="17" y="125"/>
                  </a:cubicBezTo>
                  <a:cubicBezTo>
                    <a:pt x="14" y="129"/>
                    <a:pt x="8" y="130"/>
                    <a:pt x="7" y="124"/>
                  </a:cubicBezTo>
                  <a:moveTo>
                    <a:pt x="7" y="81"/>
                  </a:moveTo>
                  <a:cubicBezTo>
                    <a:pt x="6" y="76"/>
                    <a:pt x="10" y="70"/>
                    <a:pt x="16" y="72"/>
                  </a:cubicBezTo>
                  <a:cubicBezTo>
                    <a:pt x="21" y="74"/>
                    <a:pt x="21" y="79"/>
                    <a:pt x="19" y="82"/>
                  </a:cubicBezTo>
                  <a:cubicBezTo>
                    <a:pt x="16" y="88"/>
                    <a:pt x="9" y="87"/>
                    <a:pt x="7" y="81"/>
                  </a:cubicBezTo>
                  <a:moveTo>
                    <a:pt x="6" y="35"/>
                  </a:moveTo>
                  <a:cubicBezTo>
                    <a:pt x="5" y="30"/>
                    <a:pt x="10" y="25"/>
                    <a:pt x="16" y="27"/>
                  </a:cubicBezTo>
                  <a:cubicBezTo>
                    <a:pt x="20" y="29"/>
                    <a:pt x="20" y="33"/>
                    <a:pt x="18" y="36"/>
                  </a:cubicBezTo>
                  <a:cubicBezTo>
                    <a:pt x="15" y="41"/>
                    <a:pt x="7" y="41"/>
                    <a:pt x="6" y="35"/>
                  </a:cubicBezTo>
                  <a:moveTo>
                    <a:pt x="25" y="12"/>
                  </a:moveTo>
                  <a:cubicBezTo>
                    <a:pt x="29" y="14"/>
                    <a:pt x="28" y="18"/>
                    <a:pt x="27" y="19"/>
                  </a:cubicBezTo>
                  <a:cubicBezTo>
                    <a:pt x="24" y="24"/>
                    <a:pt x="16" y="23"/>
                    <a:pt x="15" y="19"/>
                  </a:cubicBezTo>
                  <a:cubicBezTo>
                    <a:pt x="15" y="15"/>
                    <a:pt x="20" y="11"/>
                    <a:pt x="25" y="12"/>
                  </a:cubicBezTo>
                  <a:moveTo>
                    <a:pt x="33" y="1"/>
                  </a:moveTo>
                  <a:cubicBezTo>
                    <a:pt x="37" y="2"/>
                    <a:pt x="36" y="5"/>
                    <a:pt x="35" y="7"/>
                  </a:cubicBezTo>
                  <a:cubicBezTo>
                    <a:pt x="32" y="10"/>
                    <a:pt x="25" y="9"/>
                    <a:pt x="25" y="5"/>
                  </a:cubicBezTo>
                  <a:cubicBezTo>
                    <a:pt x="25" y="2"/>
                    <a:pt x="29" y="0"/>
                    <a:pt x="33" y="1"/>
                  </a:cubicBezTo>
                  <a:moveTo>
                    <a:pt x="40" y="18"/>
                  </a:moveTo>
                  <a:cubicBezTo>
                    <a:pt x="44" y="20"/>
                    <a:pt x="44" y="24"/>
                    <a:pt x="43" y="26"/>
                  </a:cubicBezTo>
                  <a:cubicBezTo>
                    <a:pt x="40" y="30"/>
                    <a:pt x="33" y="29"/>
                    <a:pt x="32" y="24"/>
                  </a:cubicBezTo>
                  <a:cubicBezTo>
                    <a:pt x="30" y="20"/>
                    <a:pt x="35" y="16"/>
                    <a:pt x="40" y="18"/>
                  </a:cubicBezTo>
                  <a:moveTo>
                    <a:pt x="46" y="6"/>
                  </a:moveTo>
                  <a:cubicBezTo>
                    <a:pt x="50" y="7"/>
                    <a:pt x="50" y="10"/>
                    <a:pt x="49" y="12"/>
                  </a:cubicBezTo>
                  <a:cubicBezTo>
                    <a:pt x="47" y="15"/>
                    <a:pt x="40" y="15"/>
                    <a:pt x="39" y="11"/>
                  </a:cubicBezTo>
                  <a:cubicBezTo>
                    <a:pt x="38" y="7"/>
                    <a:pt x="42" y="4"/>
                    <a:pt x="46" y="6"/>
                  </a:cubicBezTo>
                  <a:moveTo>
                    <a:pt x="55" y="24"/>
                  </a:moveTo>
                  <a:cubicBezTo>
                    <a:pt x="59" y="26"/>
                    <a:pt x="59" y="30"/>
                    <a:pt x="58" y="32"/>
                  </a:cubicBezTo>
                  <a:cubicBezTo>
                    <a:pt x="56" y="37"/>
                    <a:pt x="50" y="36"/>
                    <a:pt x="48" y="32"/>
                  </a:cubicBezTo>
                  <a:cubicBezTo>
                    <a:pt x="46" y="27"/>
                    <a:pt x="50" y="22"/>
                    <a:pt x="55" y="24"/>
                  </a:cubicBezTo>
                  <a:moveTo>
                    <a:pt x="58" y="11"/>
                  </a:moveTo>
                  <a:cubicBezTo>
                    <a:pt x="58" y="11"/>
                    <a:pt x="59" y="11"/>
                    <a:pt x="59" y="11"/>
                  </a:cubicBezTo>
                  <a:cubicBezTo>
                    <a:pt x="62" y="13"/>
                    <a:pt x="63" y="16"/>
                    <a:pt x="62" y="18"/>
                  </a:cubicBezTo>
                  <a:cubicBezTo>
                    <a:pt x="61" y="21"/>
                    <a:pt x="55" y="21"/>
                    <a:pt x="53" y="17"/>
                  </a:cubicBezTo>
                  <a:cubicBezTo>
                    <a:pt x="51" y="13"/>
                    <a:pt x="54" y="10"/>
                    <a:pt x="58" y="11"/>
                  </a:cubicBezTo>
                  <a:moveTo>
                    <a:pt x="60" y="1"/>
                  </a:moveTo>
                  <a:cubicBezTo>
                    <a:pt x="60" y="1"/>
                    <a:pt x="60" y="1"/>
                    <a:pt x="61" y="1"/>
                  </a:cubicBezTo>
                  <a:cubicBezTo>
                    <a:pt x="63" y="3"/>
                    <a:pt x="64" y="5"/>
                    <a:pt x="64" y="6"/>
                  </a:cubicBezTo>
                  <a:cubicBezTo>
                    <a:pt x="63" y="9"/>
                    <a:pt x="59" y="9"/>
                    <a:pt x="57" y="6"/>
                  </a:cubicBezTo>
                  <a:cubicBezTo>
                    <a:pt x="55" y="3"/>
                    <a:pt x="57" y="1"/>
                    <a:pt x="60" y="1"/>
                  </a:cubicBezTo>
                  <a:moveTo>
                    <a:pt x="68" y="31"/>
                  </a:moveTo>
                  <a:cubicBezTo>
                    <a:pt x="68" y="31"/>
                    <a:pt x="69" y="31"/>
                    <a:pt x="69" y="31"/>
                  </a:cubicBezTo>
                  <a:cubicBezTo>
                    <a:pt x="73" y="33"/>
                    <a:pt x="74" y="37"/>
                    <a:pt x="73" y="40"/>
                  </a:cubicBezTo>
                  <a:cubicBezTo>
                    <a:pt x="72" y="44"/>
                    <a:pt x="66" y="44"/>
                    <a:pt x="64" y="39"/>
                  </a:cubicBezTo>
                  <a:cubicBezTo>
                    <a:pt x="61" y="35"/>
                    <a:pt x="64" y="30"/>
                    <a:pt x="68" y="31"/>
                  </a:cubicBezTo>
                  <a:moveTo>
                    <a:pt x="70" y="16"/>
                  </a:moveTo>
                  <a:cubicBezTo>
                    <a:pt x="70" y="16"/>
                    <a:pt x="70" y="17"/>
                    <a:pt x="71" y="17"/>
                  </a:cubicBezTo>
                  <a:cubicBezTo>
                    <a:pt x="74" y="19"/>
                    <a:pt x="75" y="22"/>
                    <a:pt x="75" y="24"/>
                  </a:cubicBezTo>
                  <a:cubicBezTo>
                    <a:pt x="74" y="28"/>
                    <a:pt x="70" y="28"/>
                    <a:pt x="67" y="24"/>
                  </a:cubicBezTo>
                  <a:cubicBezTo>
                    <a:pt x="65" y="20"/>
                    <a:pt x="66" y="16"/>
                    <a:pt x="70" y="16"/>
                  </a:cubicBezTo>
                  <a:moveTo>
                    <a:pt x="68" y="5"/>
                  </a:moveTo>
                  <a:cubicBezTo>
                    <a:pt x="69" y="5"/>
                    <a:pt x="70" y="6"/>
                    <a:pt x="70" y="6"/>
                  </a:cubicBezTo>
                  <a:cubicBezTo>
                    <a:pt x="72" y="7"/>
                    <a:pt x="74" y="10"/>
                    <a:pt x="74" y="11"/>
                  </a:cubicBezTo>
                  <a:cubicBezTo>
                    <a:pt x="74" y="14"/>
                    <a:pt x="72" y="14"/>
                    <a:pt x="70" y="12"/>
                  </a:cubicBezTo>
                  <a:cubicBezTo>
                    <a:pt x="66" y="10"/>
                    <a:pt x="66" y="5"/>
                    <a:pt x="68" y="5"/>
                  </a:cubicBezTo>
                  <a:moveTo>
                    <a:pt x="71" y="1"/>
                  </a:moveTo>
                  <a:cubicBezTo>
                    <a:pt x="71" y="1"/>
                    <a:pt x="72" y="1"/>
                    <a:pt x="72" y="1"/>
                  </a:cubicBezTo>
                  <a:cubicBezTo>
                    <a:pt x="73" y="2"/>
                    <a:pt x="76" y="4"/>
                    <a:pt x="77" y="5"/>
                  </a:cubicBezTo>
                  <a:cubicBezTo>
                    <a:pt x="78" y="6"/>
                    <a:pt x="78" y="7"/>
                    <a:pt x="77" y="7"/>
                  </a:cubicBezTo>
                  <a:cubicBezTo>
                    <a:pt x="75" y="7"/>
                    <a:pt x="71" y="1"/>
                    <a:pt x="71" y="1"/>
                  </a:cubicBezTo>
                  <a:moveTo>
                    <a:pt x="83" y="16"/>
                  </a:moveTo>
                  <a:cubicBezTo>
                    <a:pt x="84" y="18"/>
                    <a:pt x="83" y="19"/>
                    <a:pt x="81" y="18"/>
                  </a:cubicBezTo>
                  <a:cubicBezTo>
                    <a:pt x="78" y="16"/>
                    <a:pt x="75" y="10"/>
                    <a:pt x="77" y="10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80" y="12"/>
                    <a:pt x="82" y="14"/>
                    <a:pt x="83" y="16"/>
                  </a:cubicBezTo>
                  <a:moveTo>
                    <a:pt x="79" y="6"/>
                  </a:moveTo>
                  <a:cubicBezTo>
                    <a:pt x="79" y="5"/>
                    <a:pt x="86" y="13"/>
                    <a:pt x="85" y="13"/>
                  </a:cubicBezTo>
                  <a:cubicBezTo>
                    <a:pt x="85" y="14"/>
                    <a:pt x="78" y="6"/>
                    <a:pt x="79" y="6"/>
                  </a:cubicBezTo>
                  <a:moveTo>
                    <a:pt x="91" y="21"/>
                  </a:moveTo>
                  <a:cubicBezTo>
                    <a:pt x="92" y="23"/>
                    <a:pt x="92" y="25"/>
                    <a:pt x="91" y="24"/>
                  </a:cubicBezTo>
                  <a:cubicBezTo>
                    <a:pt x="88" y="23"/>
                    <a:pt x="84" y="15"/>
                    <a:pt x="85" y="14"/>
                  </a:cubicBezTo>
                  <a:cubicBezTo>
                    <a:pt x="85" y="14"/>
                    <a:pt x="85" y="15"/>
                    <a:pt x="86" y="15"/>
                  </a:cubicBezTo>
                  <a:cubicBezTo>
                    <a:pt x="88" y="16"/>
                    <a:pt x="90" y="19"/>
                    <a:pt x="91" y="21"/>
                  </a:cubicBezTo>
                  <a:moveTo>
                    <a:pt x="91" y="19"/>
                  </a:moveTo>
                  <a:cubicBezTo>
                    <a:pt x="91" y="19"/>
                    <a:pt x="92" y="19"/>
                    <a:pt x="92" y="19"/>
                  </a:cubicBezTo>
                  <a:cubicBezTo>
                    <a:pt x="93" y="20"/>
                    <a:pt x="96" y="24"/>
                    <a:pt x="97" y="26"/>
                  </a:cubicBezTo>
                  <a:cubicBezTo>
                    <a:pt x="98" y="28"/>
                    <a:pt x="99" y="30"/>
                    <a:pt x="98" y="30"/>
                  </a:cubicBezTo>
                  <a:cubicBezTo>
                    <a:pt x="96" y="29"/>
                    <a:pt x="91" y="19"/>
                    <a:pt x="91" y="19"/>
                  </a:cubicBezTo>
                  <a:moveTo>
                    <a:pt x="99" y="34"/>
                  </a:moveTo>
                  <a:cubicBezTo>
                    <a:pt x="99" y="34"/>
                    <a:pt x="99" y="34"/>
                    <a:pt x="99" y="34"/>
                  </a:cubicBezTo>
                  <a:cubicBezTo>
                    <a:pt x="101" y="36"/>
                    <a:pt x="103" y="40"/>
                    <a:pt x="104" y="43"/>
                  </a:cubicBezTo>
                  <a:cubicBezTo>
                    <a:pt x="105" y="46"/>
                    <a:pt x="104" y="47"/>
                    <a:pt x="103" y="46"/>
                  </a:cubicBezTo>
                  <a:cubicBezTo>
                    <a:pt x="100" y="45"/>
                    <a:pt x="97" y="34"/>
                    <a:pt x="99" y="34"/>
                  </a:cubicBezTo>
                  <a:moveTo>
                    <a:pt x="103" y="65"/>
                  </a:moveTo>
                  <a:cubicBezTo>
                    <a:pt x="100" y="61"/>
                    <a:pt x="99" y="52"/>
                    <a:pt x="102" y="52"/>
                  </a:cubicBezTo>
                  <a:cubicBezTo>
                    <a:pt x="103" y="51"/>
                    <a:pt x="103" y="52"/>
                    <a:pt x="103" y="52"/>
                  </a:cubicBezTo>
                  <a:cubicBezTo>
                    <a:pt x="106" y="54"/>
                    <a:pt x="107" y="59"/>
                    <a:pt x="107" y="61"/>
                  </a:cubicBezTo>
                  <a:cubicBezTo>
                    <a:pt x="106" y="65"/>
                    <a:pt x="105" y="66"/>
                    <a:pt x="103" y="65"/>
                  </a:cubicBezTo>
                  <a:moveTo>
                    <a:pt x="99" y="84"/>
                  </a:moveTo>
                  <a:cubicBezTo>
                    <a:pt x="97" y="79"/>
                    <a:pt x="99" y="69"/>
                    <a:pt x="102" y="71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105" y="73"/>
                    <a:pt x="106" y="78"/>
                    <a:pt x="105" y="81"/>
                  </a:cubicBezTo>
                  <a:cubicBezTo>
                    <a:pt x="104" y="85"/>
                    <a:pt x="101" y="87"/>
                    <a:pt x="99" y="84"/>
                  </a:cubicBezTo>
                  <a:moveTo>
                    <a:pt x="98" y="91"/>
                  </a:moveTo>
                  <a:cubicBezTo>
                    <a:pt x="98" y="91"/>
                    <a:pt x="98" y="91"/>
                    <a:pt x="98" y="91"/>
                  </a:cubicBezTo>
                  <a:cubicBezTo>
                    <a:pt x="101" y="93"/>
                    <a:pt x="100" y="99"/>
                    <a:pt x="98" y="101"/>
                  </a:cubicBezTo>
                  <a:cubicBezTo>
                    <a:pt x="96" y="106"/>
                    <a:pt x="93" y="107"/>
                    <a:pt x="91" y="103"/>
                  </a:cubicBezTo>
                  <a:cubicBezTo>
                    <a:pt x="89" y="98"/>
                    <a:pt x="94" y="89"/>
                    <a:pt x="98" y="91"/>
                  </a:cubicBezTo>
                  <a:moveTo>
                    <a:pt x="97" y="54"/>
                  </a:moveTo>
                  <a:cubicBezTo>
                    <a:pt x="97" y="58"/>
                    <a:pt x="94" y="59"/>
                    <a:pt x="92" y="56"/>
                  </a:cubicBezTo>
                  <a:cubicBezTo>
                    <a:pt x="89" y="52"/>
                    <a:pt x="89" y="44"/>
                    <a:pt x="93" y="45"/>
                  </a:cubicBezTo>
                  <a:cubicBezTo>
                    <a:pt x="93" y="45"/>
                    <a:pt x="94" y="45"/>
                    <a:pt x="94" y="45"/>
                  </a:cubicBezTo>
                  <a:cubicBezTo>
                    <a:pt x="97" y="47"/>
                    <a:pt x="98" y="52"/>
                    <a:pt x="97" y="54"/>
                  </a:cubicBezTo>
                  <a:moveTo>
                    <a:pt x="93" y="39"/>
                  </a:moveTo>
                  <a:cubicBezTo>
                    <a:pt x="89" y="36"/>
                    <a:pt x="88" y="28"/>
                    <a:pt x="90" y="28"/>
                  </a:cubicBezTo>
                  <a:cubicBezTo>
                    <a:pt x="91" y="28"/>
                    <a:pt x="91" y="28"/>
                    <a:pt x="92" y="29"/>
                  </a:cubicBezTo>
                  <a:cubicBezTo>
                    <a:pt x="94" y="30"/>
                    <a:pt x="96" y="35"/>
                    <a:pt x="96" y="37"/>
                  </a:cubicBezTo>
                  <a:cubicBezTo>
                    <a:pt x="97" y="40"/>
                    <a:pt x="95" y="41"/>
                    <a:pt x="93" y="39"/>
                  </a:cubicBezTo>
                  <a:moveTo>
                    <a:pt x="87" y="75"/>
                  </a:moveTo>
                  <a:cubicBezTo>
                    <a:pt x="85" y="70"/>
                    <a:pt x="88" y="62"/>
                    <a:pt x="92" y="63"/>
                  </a:cubicBezTo>
                  <a:cubicBezTo>
                    <a:pt x="92" y="63"/>
                    <a:pt x="92" y="63"/>
                    <a:pt x="92" y="64"/>
                  </a:cubicBezTo>
                  <a:cubicBezTo>
                    <a:pt x="96" y="66"/>
                    <a:pt x="96" y="71"/>
                    <a:pt x="95" y="74"/>
                  </a:cubicBezTo>
                  <a:cubicBezTo>
                    <a:pt x="94" y="78"/>
                    <a:pt x="90" y="79"/>
                    <a:pt x="87" y="75"/>
                  </a:cubicBezTo>
                  <a:moveTo>
                    <a:pt x="80" y="94"/>
                  </a:moveTo>
                  <a:cubicBezTo>
                    <a:pt x="78" y="88"/>
                    <a:pt x="83" y="81"/>
                    <a:pt x="87" y="83"/>
                  </a:cubicBezTo>
                  <a:cubicBezTo>
                    <a:pt x="87" y="83"/>
                    <a:pt x="87" y="83"/>
                    <a:pt x="87" y="83"/>
                  </a:cubicBezTo>
                  <a:cubicBezTo>
                    <a:pt x="90" y="86"/>
                    <a:pt x="90" y="91"/>
                    <a:pt x="88" y="94"/>
                  </a:cubicBezTo>
                  <a:cubicBezTo>
                    <a:pt x="86" y="99"/>
                    <a:pt x="81" y="99"/>
                    <a:pt x="80" y="94"/>
                  </a:cubicBezTo>
                  <a:moveTo>
                    <a:pt x="78" y="103"/>
                  </a:moveTo>
                  <a:cubicBezTo>
                    <a:pt x="81" y="106"/>
                    <a:pt x="80" y="110"/>
                    <a:pt x="78" y="113"/>
                  </a:cubicBezTo>
                  <a:cubicBezTo>
                    <a:pt x="75" y="118"/>
                    <a:pt x="69" y="117"/>
                    <a:pt x="69" y="113"/>
                  </a:cubicBezTo>
                  <a:cubicBezTo>
                    <a:pt x="68" y="107"/>
                    <a:pt x="74" y="101"/>
                    <a:pt x="78" y="103"/>
                  </a:cubicBezTo>
                  <a:moveTo>
                    <a:pt x="79" y="55"/>
                  </a:moveTo>
                  <a:cubicBezTo>
                    <a:pt x="79" y="55"/>
                    <a:pt x="79" y="56"/>
                    <a:pt x="80" y="56"/>
                  </a:cubicBezTo>
                  <a:cubicBezTo>
                    <a:pt x="83" y="58"/>
                    <a:pt x="84" y="63"/>
                    <a:pt x="83" y="66"/>
                  </a:cubicBezTo>
                  <a:cubicBezTo>
                    <a:pt x="81" y="70"/>
                    <a:pt x="76" y="71"/>
                    <a:pt x="74" y="66"/>
                  </a:cubicBezTo>
                  <a:cubicBezTo>
                    <a:pt x="71" y="61"/>
                    <a:pt x="74" y="54"/>
                    <a:pt x="79" y="55"/>
                  </a:cubicBezTo>
                  <a:moveTo>
                    <a:pt x="80" y="22"/>
                  </a:moveTo>
                  <a:cubicBezTo>
                    <a:pt x="81" y="22"/>
                    <a:pt x="81" y="23"/>
                    <a:pt x="82" y="23"/>
                  </a:cubicBezTo>
                  <a:cubicBezTo>
                    <a:pt x="85" y="25"/>
                    <a:pt x="86" y="28"/>
                    <a:pt x="86" y="30"/>
                  </a:cubicBezTo>
                  <a:cubicBezTo>
                    <a:pt x="86" y="34"/>
                    <a:pt x="84" y="34"/>
                    <a:pt x="81" y="32"/>
                  </a:cubicBezTo>
                  <a:cubicBezTo>
                    <a:pt x="78" y="29"/>
                    <a:pt x="77" y="22"/>
                    <a:pt x="80" y="22"/>
                  </a:cubicBezTo>
                  <a:moveTo>
                    <a:pt x="81" y="38"/>
                  </a:moveTo>
                  <a:cubicBezTo>
                    <a:pt x="81" y="38"/>
                    <a:pt x="82" y="38"/>
                    <a:pt x="82" y="38"/>
                  </a:cubicBezTo>
                  <a:cubicBezTo>
                    <a:pt x="86" y="40"/>
                    <a:pt x="87" y="45"/>
                    <a:pt x="86" y="47"/>
                  </a:cubicBezTo>
                  <a:cubicBezTo>
                    <a:pt x="85" y="51"/>
                    <a:pt x="81" y="52"/>
                    <a:pt x="79" y="48"/>
                  </a:cubicBezTo>
                  <a:cubicBezTo>
                    <a:pt x="76" y="43"/>
                    <a:pt x="77" y="37"/>
                    <a:pt x="81" y="38"/>
                  </a:cubicBezTo>
                  <a:moveTo>
                    <a:pt x="65" y="85"/>
                  </a:moveTo>
                  <a:cubicBezTo>
                    <a:pt x="64" y="80"/>
                    <a:pt x="68" y="72"/>
                    <a:pt x="74" y="75"/>
                  </a:cubicBezTo>
                  <a:cubicBezTo>
                    <a:pt x="78" y="78"/>
                    <a:pt x="77" y="83"/>
                    <a:pt x="76" y="86"/>
                  </a:cubicBezTo>
                  <a:cubicBezTo>
                    <a:pt x="73" y="91"/>
                    <a:pt x="67" y="91"/>
                    <a:pt x="65" y="85"/>
                  </a:cubicBezTo>
                  <a:moveTo>
                    <a:pt x="65" y="95"/>
                  </a:moveTo>
                  <a:cubicBezTo>
                    <a:pt x="69" y="98"/>
                    <a:pt x="68" y="102"/>
                    <a:pt x="66" y="105"/>
                  </a:cubicBezTo>
                  <a:cubicBezTo>
                    <a:pt x="62" y="110"/>
                    <a:pt x="56" y="109"/>
                    <a:pt x="55" y="104"/>
                  </a:cubicBezTo>
                  <a:cubicBezTo>
                    <a:pt x="54" y="99"/>
                    <a:pt x="60" y="93"/>
                    <a:pt x="65" y="95"/>
                  </a:cubicBezTo>
                  <a:moveTo>
                    <a:pt x="64" y="48"/>
                  </a:moveTo>
                  <a:cubicBezTo>
                    <a:pt x="65" y="48"/>
                    <a:pt x="65" y="48"/>
                    <a:pt x="65" y="48"/>
                  </a:cubicBezTo>
                  <a:cubicBezTo>
                    <a:pt x="69" y="50"/>
                    <a:pt x="69" y="55"/>
                    <a:pt x="68" y="58"/>
                  </a:cubicBezTo>
                  <a:cubicBezTo>
                    <a:pt x="66" y="63"/>
                    <a:pt x="60" y="63"/>
                    <a:pt x="58" y="57"/>
                  </a:cubicBezTo>
                  <a:cubicBezTo>
                    <a:pt x="55" y="52"/>
                    <a:pt x="59" y="46"/>
                    <a:pt x="64" y="48"/>
                  </a:cubicBezTo>
                  <a:moveTo>
                    <a:pt x="50" y="77"/>
                  </a:moveTo>
                  <a:cubicBezTo>
                    <a:pt x="48" y="71"/>
                    <a:pt x="53" y="64"/>
                    <a:pt x="59" y="67"/>
                  </a:cubicBezTo>
                  <a:cubicBezTo>
                    <a:pt x="63" y="69"/>
                    <a:pt x="62" y="74"/>
                    <a:pt x="61" y="77"/>
                  </a:cubicBezTo>
                  <a:cubicBezTo>
                    <a:pt x="58" y="83"/>
                    <a:pt x="51" y="83"/>
                    <a:pt x="50" y="77"/>
                  </a:cubicBezTo>
                  <a:moveTo>
                    <a:pt x="40" y="96"/>
                  </a:moveTo>
                  <a:cubicBezTo>
                    <a:pt x="39" y="91"/>
                    <a:pt x="44" y="85"/>
                    <a:pt x="50" y="87"/>
                  </a:cubicBezTo>
                  <a:cubicBezTo>
                    <a:pt x="54" y="89"/>
                    <a:pt x="53" y="94"/>
                    <a:pt x="52" y="97"/>
                  </a:cubicBezTo>
                  <a:cubicBezTo>
                    <a:pt x="48" y="102"/>
                    <a:pt x="42" y="102"/>
                    <a:pt x="40" y="96"/>
                  </a:cubicBezTo>
                  <a:moveTo>
                    <a:pt x="40" y="106"/>
                  </a:moveTo>
                  <a:cubicBezTo>
                    <a:pt x="44" y="108"/>
                    <a:pt x="43" y="113"/>
                    <a:pt x="41" y="115"/>
                  </a:cubicBezTo>
                  <a:cubicBezTo>
                    <a:pt x="37" y="120"/>
                    <a:pt x="31" y="119"/>
                    <a:pt x="30" y="115"/>
                  </a:cubicBezTo>
                  <a:cubicBezTo>
                    <a:pt x="29" y="109"/>
                    <a:pt x="35" y="104"/>
                    <a:pt x="40" y="106"/>
                  </a:cubicBezTo>
                  <a:moveTo>
                    <a:pt x="24" y="89"/>
                  </a:moveTo>
                  <a:cubicBezTo>
                    <a:pt x="22" y="83"/>
                    <a:pt x="27" y="77"/>
                    <a:pt x="33" y="79"/>
                  </a:cubicBezTo>
                  <a:cubicBezTo>
                    <a:pt x="38" y="81"/>
                    <a:pt x="37" y="86"/>
                    <a:pt x="36" y="89"/>
                  </a:cubicBezTo>
                  <a:cubicBezTo>
                    <a:pt x="33" y="95"/>
                    <a:pt x="26" y="94"/>
                    <a:pt x="24" y="89"/>
                  </a:cubicBezTo>
                  <a:moveTo>
                    <a:pt x="24" y="99"/>
                  </a:moveTo>
                  <a:cubicBezTo>
                    <a:pt x="29" y="101"/>
                    <a:pt x="28" y="105"/>
                    <a:pt x="26" y="108"/>
                  </a:cubicBezTo>
                  <a:cubicBezTo>
                    <a:pt x="23" y="113"/>
                    <a:pt x="16" y="113"/>
                    <a:pt x="15" y="107"/>
                  </a:cubicBezTo>
                  <a:cubicBezTo>
                    <a:pt x="14" y="102"/>
                    <a:pt x="19" y="97"/>
                    <a:pt x="24" y="99"/>
                  </a:cubicBezTo>
                  <a:moveTo>
                    <a:pt x="25" y="52"/>
                  </a:moveTo>
                  <a:cubicBezTo>
                    <a:pt x="29" y="54"/>
                    <a:pt x="29" y="59"/>
                    <a:pt x="27" y="62"/>
                  </a:cubicBezTo>
                  <a:cubicBezTo>
                    <a:pt x="25" y="67"/>
                    <a:pt x="17" y="67"/>
                    <a:pt x="15" y="62"/>
                  </a:cubicBezTo>
                  <a:cubicBezTo>
                    <a:pt x="13" y="56"/>
                    <a:pt x="18" y="49"/>
                    <a:pt x="25" y="52"/>
                  </a:cubicBezTo>
                  <a:moveTo>
                    <a:pt x="36" y="42"/>
                  </a:moveTo>
                  <a:cubicBezTo>
                    <a:pt x="33" y="48"/>
                    <a:pt x="25" y="47"/>
                    <a:pt x="23" y="41"/>
                  </a:cubicBezTo>
                  <a:cubicBezTo>
                    <a:pt x="22" y="37"/>
                    <a:pt x="27" y="31"/>
                    <a:pt x="33" y="33"/>
                  </a:cubicBezTo>
                  <a:cubicBezTo>
                    <a:pt x="37" y="35"/>
                    <a:pt x="37" y="40"/>
                    <a:pt x="36" y="42"/>
                  </a:cubicBezTo>
                  <a:moveTo>
                    <a:pt x="49" y="40"/>
                  </a:moveTo>
                  <a:cubicBezTo>
                    <a:pt x="53" y="43"/>
                    <a:pt x="54" y="47"/>
                    <a:pt x="52" y="50"/>
                  </a:cubicBezTo>
                  <a:cubicBezTo>
                    <a:pt x="50" y="55"/>
                    <a:pt x="43" y="55"/>
                    <a:pt x="41" y="49"/>
                  </a:cubicBezTo>
                  <a:cubicBezTo>
                    <a:pt x="39" y="44"/>
                    <a:pt x="43" y="38"/>
                    <a:pt x="49" y="40"/>
                  </a:cubicBezTo>
                  <a:moveTo>
                    <a:pt x="42" y="59"/>
                  </a:moveTo>
                  <a:cubicBezTo>
                    <a:pt x="46" y="61"/>
                    <a:pt x="46" y="66"/>
                    <a:pt x="45" y="69"/>
                  </a:cubicBezTo>
                  <a:cubicBezTo>
                    <a:pt x="42" y="75"/>
                    <a:pt x="35" y="75"/>
                    <a:pt x="33" y="69"/>
                  </a:cubicBezTo>
                  <a:cubicBezTo>
                    <a:pt x="31" y="63"/>
                    <a:pt x="36" y="57"/>
                    <a:pt x="42" y="59"/>
                  </a:cubicBezTo>
                  <a:moveTo>
                    <a:pt x="105" y="39"/>
                  </a:moveTo>
                  <a:cubicBezTo>
                    <a:pt x="105" y="39"/>
                    <a:pt x="105" y="39"/>
                    <a:pt x="105" y="40"/>
                  </a:cubicBezTo>
                  <a:cubicBezTo>
                    <a:pt x="106" y="41"/>
                    <a:pt x="108" y="45"/>
                    <a:pt x="109" y="48"/>
                  </a:cubicBezTo>
                  <a:cubicBezTo>
                    <a:pt x="110" y="51"/>
                    <a:pt x="110" y="52"/>
                    <a:pt x="109" y="52"/>
                  </a:cubicBezTo>
                  <a:cubicBezTo>
                    <a:pt x="108" y="52"/>
                    <a:pt x="104" y="40"/>
                    <a:pt x="105" y="39"/>
                  </a:cubicBezTo>
                  <a:moveTo>
                    <a:pt x="153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9" y="0"/>
                    <a:pt x="70" y="1"/>
                    <a:pt x="70" y="2"/>
                  </a:cubicBezTo>
                  <a:cubicBezTo>
                    <a:pt x="71" y="3"/>
                    <a:pt x="71" y="3"/>
                    <a:pt x="70" y="3"/>
                  </a:cubicBezTo>
                  <a:cubicBezTo>
                    <a:pt x="68" y="3"/>
                    <a:pt x="67" y="1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4" y="1"/>
                    <a:pt x="53" y="2"/>
                  </a:cubicBezTo>
                  <a:cubicBezTo>
                    <a:pt x="52" y="4"/>
                    <a:pt x="46" y="3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2" y="1"/>
                    <a:pt x="21" y="2"/>
                  </a:cubicBezTo>
                  <a:cubicBezTo>
                    <a:pt x="18" y="5"/>
                    <a:pt x="11" y="4"/>
                    <a:pt x="11" y="1"/>
                  </a:cubicBezTo>
                  <a:cubicBezTo>
                    <a:pt x="11" y="1"/>
                    <a:pt x="11" y="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9"/>
                    <a:pt x="6" y="6"/>
                    <a:pt x="10" y="7"/>
                  </a:cubicBezTo>
                  <a:cubicBezTo>
                    <a:pt x="14" y="9"/>
                    <a:pt x="13" y="12"/>
                    <a:pt x="11" y="14"/>
                  </a:cubicBezTo>
                  <a:cubicBezTo>
                    <a:pt x="8" y="18"/>
                    <a:pt x="1" y="18"/>
                    <a:pt x="0" y="1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4"/>
                    <a:pt x="3" y="28"/>
                    <a:pt x="1" y="30"/>
                  </a:cubicBezTo>
                  <a:cubicBezTo>
                    <a:pt x="1" y="30"/>
                    <a:pt x="1" y="31"/>
                    <a:pt x="0" y="31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2" y="45"/>
                    <a:pt x="4" y="44"/>
                    <a:pt x="7" y="45"/>
                  </a:cubicBezTo>
                  <a:cubicBezTo>
                    <a:pt x="12" y="47"/>
                    <a:pt x="11" y="52"/>
                    <a:pt x="10" y="55"/>
                  </a:cubicBezTo>
                  <a:cubicBezTo>
                    <a:pt x="8" y="59"/>
                    <a:pt x="3" y="60"/>
                    <a:pt x="0" y="58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3" y="68"/>
                    <a:pt x="3" y="73"/>
                    <a:pt x="2" y="75"/>
                  </a:cubicBezTo>
                  <a:cubicBezTo>
                    <a:pt x="1" y="76"/>
                    <a:pt x="1" y="77"/>
                    <a:pt x="0" y="7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3"/>
                    <a:pt x="4" y="90"/>
                    <a:pt x="8" y="92"/>
                  </a:cubicBezTo>
                  <a:cubicBezTo>
                    <a:pt x="12" y="94"/>
                    <a:pt x="12" y="99"/>
                    <a:pt x="11" y="101"/>
                  </a:cubicBezTo>
                  <a:cubicBezTo>
                    <a:pt x="8" y="107"/>
                    <a:pt x="2" y="106"/>
                    <a:pt x="0" y="10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10"/>
                    <a:pt x="1" y="111"/>
                    <a:pt x="1" y="111"/>
                  </a:cubicBezTo>
                  <a:cubicBezTo>
                    <a:pt x="5" y="112"/>
                    <a:pt x="5" y="117"/>
                    <a:pt x="4" y="119"/>
                  </a:cubicBezTo>
                  <a:cubicBezTo>
                    <a:pt x="3" y="121"/>
                    <a:pt x="1" y="122"/>
                    <a:pt x="0" y="123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1" y="134"/>
                    <a:pt x="4" y="132"/>
                    <a:pt x="7" y="133"/>
                  </a:cubicBezTo>
                  <a:cubicBezTo>
                    <a:pt x="10" y="134"/>
                    <a:pt x="9" y="138"/>
                    <a:pt x="7" y="140"/>
                  </a:cubicBezTo>
                  <a:cubicBezTo>
                    <a:pt x="5" y="143"/>
                    <a:pt x="1" y="144"/>
                    <a:pt x="0" y="141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18" y="149"/>
                    <a:pt x="18" y="149"/>
                    <a:pt x="18" y="149"/>
                  </a:cubicBezTo>
                  <a:cubicBezTo>
                    <a:pt x="19" y="146"/>
                    <a:pt x="25" y="142"/>
                    <a:pt x="28" y="144"/>
                  </a:cubicBezTo>
                  <a:cubicBezTo>
                    <a:pt x="30" y="145"/>
                    <a:pt x="29" y="147"/>
                    <a:pt x="27" y="149"/>
                  </a:cubicBezTo>
                  <a:cubicBezTo>
                    <a:pt x="33" y="149"/>
                    <a:pt x="33" y="149"/>
                    <a:pt x="33" y="149"/>
                  </a:cubicBezTo>
                  <a:cubicBezTo>
                    <a:pt x="37" y="149"/>
                    <a:pt x="37" y="149"/>
                    <a:pt x="37" y="149"/>
                  </a:cubicBezTo>
                  <a:cubicBezTo>
                    <a:pt x="50" y="149"/>
                    <a:pt x="50" y="149"/>
                    <a:pt x="50" y="149"/>
                  </a:cubicBezTo>
                  <a:cubicBezTo>
                    <a:pt x="52" y="146"/>
                    <a:pt x="59" y="141"/>
                    <a:pt x="62" y="143"/>
                  </a:cubicBezTo>
                  <a:cubicBezTo>
                    <a:pt x="63" y="145"/>
                    <a:pt x="62" y="147"/>
                    <a:pt x="59" y="149"/>
                  </a:cubicBezTo>
                  <a:cubicBezTo>
                    <a:pt x="65" y="149"/>
                    <a:pt x="65" y="149"/>
                    <a:pt x="65" y="149"/>
                  </a:cubicBezTo>
                  <a:cubicBezTo>
                    <a:pt x="68" y="149"/>
                    <a:pt x="68" y="149"/>
                    <a:pt x="68" y="149"/>
                  </a:cubicBezTo>
                  <a:cubicBezTo>
                    <a:pt x="77" y="149"/>
                    <a:pt x="77" y="149"/>
                    <a:pt x="77" y="149"/>
                  </a:cubicBezTo>
                  <a:cubicBezTo>
                    <a:pt x="78" y="146"/>
                    <a:pt x="86" y="139"/>
                    <a:pt x="88" y="140"/>
                  </a:cubicBezTo>
                  <a:cubicBezTo>
                    <a:pt x="88" y="140"/>
                    <a:pt x="88" y="140"/>
                    <a:pt x="88" y="141"/>
                  </a:cubicBezTo>
                  <a:cubicBezTo>
                    <a:pt x="88" y="142"/>
                    <a:pt x="85" y="145"/>
                    <a:pt x="82" y="147"/>
                  </a:cubicBezTo>
                  <a:cubicBezTo>
                    <a:pt x="82" y="148"/>
                    <a:pt x="81" y="149"/>
                    <a:pt x="80" y="149"/>
                  </a:cubicBezTo>
                  <a:cubicBezTo>
                    <a:pt x="120" y="149"/>
                    <a:pt x="120" y="149"/>
                    <a:pt x="120" y="149"/>
                  </a:cubicBezTo>
                  <a:cubicBezTo>
                    <a:pt x="123" y="149"/>
                    <a:pt x="128" y="149"/>
                    <a:pt x="130" y="149"/>
                  </a:cubicBezTo>
                  <a:cubicBezTo>
                    <a:pt x="136" y="148"/>
                    <a:pt x="145" y="145"/>
                    <a:pt x="150" y="135"/>
                  </a:cubicBezTo>
                  <a:cubicBezTo>
                    <a:pt x="153" y="130"/>
                    <a:pt x="153" y="125"/>
                    <a:pt x="152" y="117"/>
                  </a:cubicBezTo>
                  <a:lnTo>
                    <a:pt x="1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85983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552F85-72FA-42A2-8959-6D78F22ACDA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4"/>
          <p:cNvSpPr>
            <a:spLocks noGrp="1"/>
          </p:cNvSpPr>
          <p:nvPr>
            <p:ph type="title"/>
          </p:nvPr>
        </p:nvSpPr>
        <p:spPr>
          <a:xfrm>
            <a:off x="425451" y="44323"/>
            <a:ext cx="8429624" cy="831850"/>
          </a:xfrm>
        </p:spPr>
        <p:txBody>
          <a:bodyPr/>
          <a:lstStyle>
            <a:lvl1pPr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16873" y="953150"/>
            <a:ext cx="8438202" cy="1524007"/>
          </a:xfr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ct val="85000"/>
              </a:lnSpc>
              <a:defRPr lang="en-US" sz="2000" dirty="0" smtClean="0">
                <a:solidFill>
                  <a:schemeClr val="accent1"/>
                </a:solidFill>
              </a:defRPr>
            </a:lvl1pPr>
            <a:lvl2pPr marL="282575" indent="-280988">
              <a:lnSpc>
                <a:spcPct val="85000"/>
              </a:lnSpc>
              <a:buClr>
                <a:schemeClr val="accent1"/>
              </a:buClr>
              <a:defRPr lang="en-US" sz="1800" dirty="0" smtClean="0">
                <a:solidFill>
                  <a:schemeClr val="tx2"/>
                </a:solidFill>
                <a:latin typeface="+mn-lt"/>
                <a:cs typeface="Arial" pitchFamily="34" charset="0"/>
              </a:defRPr>
            </a:lvl2pPr>
            <a:lvl3pPr>
              <a:lnSpc>
                <a:spcPct val="85000"/>
              </a:lnSpc>
              <a:buClr>
                <a:schemeClr val="accent1"/>
              </a:buClr>
              <a:defRPr lang="en-US" sz="1600" dirty="0" smtClean="0"/>
            </a:lvl3pPr>
            <a:lvl4pPr>
              <a:lnSpc>
                <a:spcPct val="85000"/>
              </a:lnSpc>
              <a:buClr>
                <a:schemeClr val="accent1"/>
              </a:buClr>
              <a:defRPr lang="en-US" sz="1400" dirty="0" smtClean="0"/>
            </a:lvl4pPr>
            <a:lvl5pPr>
              <a:lnSpc>
                <a:spcPct val="85000"/>
              </a:lnSpc>
              <a:buClr>
                <a:schemeClr val="accent1"/>
              </a:buClr>
              <a:defRPr lang="en-US" sz="1400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marL="171450" lvl="1" indent="-169863" algn="l" rtl="0" eaLnBrk="1" fontAlgn="base" hangingPunct="1">
              <a:lnSpc>
                <a:spcPct val="85000"/>
              </a:lnSpc>
              <a:spcBef>
                <a:spcPts val="300"/>
              </a:spcBef>
              <a:spcAft>
                <a:spcPts val="400"/>
              </a:spcAft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en-US" dirty="0" smtClean="0"/>
              <a:t>Second level</a:t>
            </a:r>
          </a:p>
          <a:p>
            <a:pPr marL="400050" lvl="2" indent="-231775">
              <a:buClr>
                <a:schemeClr val="accent2"/>
              </a:buClr>
            </a:pPr>
            <a:r>
              <a:rPr lang="en-US" dirty="0" smtClean="0"/>
              <a:t>Third level</a:t>
            </a:r>
          </a:p>
          <a:p>
            <a:pPr marL="514350" lvl="3" indent="-169863">
              <a:buClr>
                <a:schemeClr val="tx1"/>
              </a:buClr>
            </a:pPr>
            <a:r>
              <a:rPr lang="en-US" dirty="0" smtClean="0"/>
              <a:t>Fourth level</a:t>
            </a:r>
          </a:p>
          <a:p>
            <a:pPr marL="568325" lvl="4" indent="174625">
              <a:buClr>
                <a:schemeClr val="tx2"/>
              </a:buClr>
            </a:pPr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8228277" y="6476722"/>
            <a:ext cx="823119" cy="294495"/>
            <a:chOff x="-2422525" y="3141663"/>
            <a:chExt cx="1601787" cy="573087"/>
          </a:xfrm>
        </p:grpSpPr>
        <p:sp>
          <p:nvSpPr>
            <p:cNvPr id="14" name="Freeform 6"/>
            <p:cNvSpPr>
              <a:spLocks/>
            </p:cNvSpPr>
            <p:nvPr userDrawn="1"/>
          </p:nvSpPr>
          <p:spPr bwMode="auto">
            <a:xfrm>
              <a:off x="-1792288" y="3149600"/>
              <a:ext cx="296862" cy="565150"/>
            </a:xfrm>
            <a:custGeom>
              <a:avLst/>
              <a:gdLst>
                <a:gd name="T0" fmla="*/ 53 w 79"/>
                <a:gd name="T1" fmla="*/ 112 h 151"/>
                <a:gd name="T2" fmla="*/ 39 w 79"/>
                <a:gd name="T3" fmla="*/ 129 h 151"/>
                <a:gd name="T4" fmla="*/ 26 w 79"/>
                <a:gd name="T5" fmla="*/ 112 h 151"/>
                <a:gd name="T6" fmla="*/ 26 w 79"/>
                <a:gd name="T7" fmla="*/ 0 h 151"/>
                <a:gd name="T8" fmla="*/ 0 w 79"/>
                <a:gd name="T9" fmla="*/ 0 h 151"/>
                <a:gd name="T10" fmla="*/ 0 w 79"/>
                <a:gd name="T11" fmla="*/ 111 h 151"/>
                <a:gd name="T12" fmla="*/ 39 w 79"/>
                <a:gd name="T13" fmla="*/ 151 h 151"/>
                <a:gd name="T14" fmla="*/ 79 w 79"/>
                <a:gd name="T15" fmla="*/ 111 h 151"/>
                <a:gd name="T16" fmla="*/ 79 w 79"/>
                <a:gd name="T17" fmla="*/ 0 h 151"/>
                <a:gd name="T18" fmla="*/ 53 w 79"/>
                <a:gd name="T19" fmla="*/ 0 h 151"/>
                <a:gd name="T20" fmla="*/ 53 w 79"/>
                <a:gd name="T21" fmla="*/ 11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151">
                  <a:moveTo>
                    <a:pt x="53" y="112"/>
                  </a:moveTo>
                  <a:cubicBezTo>
                    <a:pt x="53" y="123"/>
                    <a:pt x="49" y="129"/>
                    <a:pt x="39" y="129"/>
                  </a:cubicBezTo>
                  <a:cubicBezTo>
                    <a:pt x="30" y="129"/>
                    <a:pt x="26" y="123"/>
                    <a:pt x="26" y="112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37"/>
                    <a:pt x="15" y="151"/>
                    <a:pt x="39" y="151"/>
                  </a:cubicBezTo>
                  <a:cubicBezTo>
                    <a:pt x="64" y="151"/>
                    <a:pt x="79" y="137"/>
                    <a:pt x="79" y="111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53" y="0"/>
                    <a:pt x="53" y="0"/>
                    <a:pt x="53" y="0"/>
                  </a:cubicBezTo>
                  <a:lnTo>
                    <a:pt x="53" y="1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15" name="Freeform 7"/>
            <p:cNvSpPr>
              <a:spLocks/>
            </p:cNvSpPr>
            <p:nvPr userDrawn="1"/>
          </p:nvSpPr>
          <p:spPr bwMode="auto">
            <a:xfrm>
              <a:off x="-1450975" y="3149600"/>
              <a:ext cx="295275" cy="557212"/>
            </a:xfrm>
            <a:custGeom>
              <a:avLst/>
              <a:gdLst>
                <a:gd name="T0" fmla="*/ 125 w 186"/>
                <a:gd name="T1" fmla="*/ 141 h 351"/>
                <a:gd name="T2" fmla="*/ 61 w 186"/>
                <a:gd name="T3" fmla="*/ 141 h 351"/>
                <a:gd name="T4" fmla="*/ 61 w 186"/>
                <a:gd name="T5" fmla="*/ 0 h 351"/>
                <a:gd name="T6" fmla="*/ 0 w 186"/>
                <a:gd name="T7" fmla="*/ 0 h 351"/>
                <a:gd name="T8" fmla="*/ 0 w 186"/>
                <a:gd name="T9" fmla="*/ 351 h 351"/>
                <a:gd name="T10" fmla="*/ 61 w 186"/>
                <a:gd name="T11" fmla="*/ 351 h 351"/>
                <a:gd name="T12" fmla="*/ 61 w 186"/>
                <a:gd name="T13" fmla="*/ 196 h 351"/>
                <a:gd name="T14" fmla="*/ 125 w 186"/>
                <a:gd name="T15" fmla="*/ 196 h 351"/>
                <a:gd name="T16" fmla="*/ 125 w 186"/>
                <a:gd name="T17" fmla="*/ 351 h 351"/>
                <a:gd name="T18" fmla="*/ 186 w 186"/>
                <a:gd name="T19" fmla="*/ 351 h 351"/>
                <a:gd name="T20" fmla="*/ 186 w 186"/>
                <a:gd name="T21" fmla="*/ 0 h 351"/>
                <a:gd name="T22" fmla="*/ 125 w 186"/>
                <a:gd name="T23" fmla="*/ 0 h 351"/>
                <a:gd name="T24" fmla="*/ 125 w 186"/>
                <a:gd name="T25" fmla="*/ 14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6" h="351">
                  <a:moveTo>
                    <a:pt x="125" y="141"/>
                  </a:moveTo>
                  <a:lnTo>
                    <a:pt x="61" y="141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351"/>
                  </a:lnTo>
                  <a:lnTo>
                    <a:pt x="61" y="351"/>
                  </a:lnTo>
                  <a:lnTo>
                    <a:pt x="61" y="196"/>
                  </a:lnTo>
                  <a:lnTo>
                    <a:pt x="125" y="196"/>
                  </a:lnTo>
                  <a:lnTo>
                    <a:pt x="125" y="351"/>
                  </a:lnTo>
                  <a:lnTo>
                    <a:pt x="186" y="351"/>
                  </a:lnTo>
                  <a:lnTo>
                    <a:pt x="186" y="0"/>
                  </a:lnTo>
                  <a:lnTo>
                    <a:pt x="125" y="0"/>
                  </a:lnTo>
                  <a:lnTo>
                    <a:pt x="125" y="1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22" name="Freeform 8"/>
            <p:cNvSpPr>
              <a:spLocks/>
            </p:cNvSpPr>
            <p:nvPr userDrawn="1"/>
          </p:nvSpPr>
          <p:spPr bwMode="auto">
            <a:xfrm>
              <a:off x="-1109663" y="3141663"/>
              <a:ext cx="288925" cy="573087"/>
            </a:xfrm>
            <a:custGeom>
              <a:avLst/>
              <a:gdLst>
                <a:gd name="T0" fmla="*/ 39 w 77"/>
                <a:gd name="T1" fmla="*/ 0 h 153"/>
                <a:gd name="T2" fmla="*/ 0 w 77"/>
                <a:gd name="T3" fmla="*/ 38 h 153"/>
                <a:gd name="T4" fmla="*/ 0 w 77"/>
                <a:gd name="T5" fmla="*/ 115 h 153"/>
                <a:gd name="T6" fmla="*/ 39 w 77"/>
                <a:gd name="T7" fmla="*/ 153 h 153"/>
                <a:gd name="T8" fmla="*/ 77 w 77"/>
                <a:gd name="T9" fmla="*/ 115 h 153"/>
                <a:gd name="T10" fmla="*/ 77 w 77"/>
                <a:gd name="T11" fmla="*/ 98 h 153"/>
                <a:gd name="T12" fmla="*/ 52 w 77"/>
                <a:gd name="T13" fmla="*/ 98 h 153"/>
                <a:gd name="T14" fmla="*/ 52 w 77"/>
                <a:gd name="T15" fmla="*/ 116 h 153"/>
                <a:gd name="T16" fmla="*/ 39 w 77"/>
                <a:gd name="T17" fmla="*/ 131 h 153"/>
                <a:gd name="T18" fmla="*/ 26 w 77"/>
                <a:gd name="T19" fmla="*/ 114 h 153"/>
                <a:gd name="T20" fmla="*/ 26 w 77"/>
                <a:gd name="T21" fmla="*/ 38 h 153"/>
                <a:gd name="T22" fmla="*/ 39 w 77"/>
                <a:gd name="T23" fmla="*/ 22 h 153"/>
                <a:gd name="T24" fmla="*/ 52 w 77"/>
                <a:gd name="T25" fmla="*/ 40 h 153"/>
                <a:gd name="T26" fmla="*/ 52 w 77"/>
                <a:gd name="T27" fmla="*/ 51 h 153"/>
                <a:gd name="T28" fmla="*/ 77 w 77"/>
                <a:gd name="T29" fmla="*/ 51 h 153"/>
                <a:gd name="T30" fmla="*/ 77 w 77"/>
                <a:gd name="T31" fmla="*/ 41 h 153"/>
                <a:gd name="T32" fmla="*/ 39 w 77"/>
                <a:gd name="T3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7" h="153">
                  <a:moveTo>
                    <a:pt x="39" y="0"/>
                  </a:moveTo>
                  <a:cubicBezTo>
                    <a:pt x="12" y="0"/>
                    <a:pt x="0" y="17"/>
                    <a:pt x="0" y="38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36"/>
                    <a:pt x="12" y="153"/>
                    <a:pt x="39" y="153"/>
                  </a:cubicBezTo>
                  <a:cubicBezTo>
                    <a:pt x="65" y="153"/>
                    <a:pt x="77" y="136"/>
                    <a:pt x="77" y="115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52" y="98"/>
                    <a:pt x="52" y="98"/>
                    <a:pt x="52" y="98"/>
                  </a:cubicBezTo>
                  <a:cubicBezTo>
                    <a:pt x="52" y="116"/>
                    <a:pt x="52" y="116"/>
                    <a:pt x="52" y="116"/>
                  </a:cubicBezTo>
                  <a:cubicBezTo>
                    <a:pt x="52" y="125"/>
                    <a:pt x="49" y="131"/>
                    <a:pt x="39" y="131"/>
                  </a:cubicBezTo>
                  <a:cubicBezTo>
                    <a:pt x="29" y="131"/>
                    <a:pt x="26" y="125"/>
                    <a:pt x="26" y="114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27"/>
                    <a:pt x="29" y="22"/>
                    <a:pt x="39" y="22"/>
                  </a:cubicBezTo>
                  <a:cubicBezTo>
                    <a:pt x="46" y="22"/>
                    <a:pt x="52" y="27"/>
                    <a:pt x="52" y="40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41"/>
                    <a:pt x="77" y="41"/>
                    <a:pt x="77" y="41"/>
                  </a:cubicBezTo>
                  <a:cubicBezTo>
                    <a:pt x="77" y="18"/>
                    <a:pt x="65" y="0"/>
                    <a:pt x="3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23" name="Freeform 9"/>
            <p:cNvSpPr>
              <a:spLocks noEditPoints="1"/>
            </p:cNvSpPr>
            <p:nvPr userDrawn="1"/>
          </p:nvSpPr>
          <p:spPr bwMode="auto">
            <a:xfrm>
              <a:off x="-2422525" y="3149600"/>
              <a:ext cx="574675" cy="557212"/>
            </a:xfrm>
            <a:custGeom>
              <a:avLst/>
              <a:gdLst>
                <a:gd name="T0" fmla="*/ 111 w 153"/>
                <a:gd name="T1" fmla="*/ 87 h 149"/>
                <a:gd name="T2" fmla="*/ 104 w 153"/>
                <a:gd name="T3" fmla="*/ 118 h 149"/>
                <a:gd name="T4" fmla="*/ 106 w 153"/>
                <a:gd name="T5" fmla="*/ 98 h 149"/>
                <a:gd name="T6" fmla="*/ 101 w 153"/>
                <a:gd name="T7" fmla="*/ 124 h 149"/>
                <a:gd name="T8" fmla="*/ 88 w 153"/>
                <a:gd name="T9" fmla="*/ 129 h 149"/>
                <a:gd name="T10" fmla="*/ 73 w 153"/>
                <a:gd name="T11" fmla="*/ 144 h 149"/>
                <a:gd name="T12" fmla="*/ 66 w 153"/>
                <a:gd name="T13" fmla="*/ 137 h 149"/>
                <a:gd name="T14" fmla="*/ 54 w 153"/>
                <a:gd name="T15" fmla="*/ 114 h 149"/>
                <a:gd name="T16" fmla="*/ 50 w 153"/>
                <a:gd name="T17" fmla="*/ 144 h 149"/>
                <a:gd name="T18" fmla="*/ 20 w 153"/>
                <a:gd name="T19" fmla="*/ 130 h 149"/>
                <a:gd name="T20" fmla="*/ 17 w 153"/>
                <a:gd name="T21" fmla="*/ 145 h 149"/>
                <a:gd name="T22" fmla="*/ 16 w 153"/>
                <a:gd name="T23" fmla="*/ 72 h 149"/>
                <a:gd name="T24" fmla="*/ 6 w 153"/>
                <a:gd name="T25" fmla="*/ 35 h 149"/>
                <a:gd name="T26" fmla="*/ 35 w 153"/>
                <a:gd name="T27" fmla="*/ 7 h 149"/>
                <a:gd name="T28" fmla="*/ 40 w 153"/>
                <a:gd name="T29" fmla="*/ 18 h 149"/>
                <a:gd name="T30" fmla="*/ 58 w 153"/>
                <a:gd name="T31" fmla="*/ 32 h 149"/>
                <a:gd name="T32" fmla="*/ 53 w 153"/>
                <a:gd name="T33" fmla="*/ 17 h 149"/>
                <a:gd name="T34" fmla="*/ 60 w 153"/>
                <a:gd name="T35" fmla="*/ 1 h 149"/>
                <a:gd name="T36" fmla="*/ 70 w 153"/>
                <a:gd name="T37" fmla="*/ 16 h 149"/>
                <a:gd name="T38" fmla="*/ 70 w 153"/>
                <a:gd name="T39" fmla="*/ 6 h 149"/>
                <a:gd name="T40" fmla="*/ 77 w 153"/>
                <a:gd name="T41" fmla="*/ 5 h 149"/>
                <a:gd name="T42" fmla="*/ 78 w 153"/>
                <a:gd name="T43" fmla="*/ 10 h 149"/>
                <a:gd name="T44" fmla="*/ 91 w 153"/>
                <a:gd name="T45" fmla="*/ 24 h 149"/>
                <a:gd name="T46" fmla="*/ 97 w 153"/>
                <a:gd name="T47" fmla="*/ 26 h 149"/>
                <a:gd name="T48" fmla="*/ 103 w 153"/>
                <a:gd name="T49" fmla="*/ 46 h 149"/>
                <a:gd name="T50" fmla="*/ 103 w 153"/>
                <a:gd name="T51" fmla="*/ 65 h 149"/>
                <a:gd name="T52" fmla="*/ 98 w 153"/>
                <a:gd name="T53" fmla="*/ 91 h 149"/>
                <a:gd name="T54" fmla="*/ 92 w 153"/>
                <a:gd name="T55" fmla="*/ 56 h 149"/>
                <a:gd name="T56" fmla="*/ 92 w 153"/>
                <a:gd name="T57" fmla="*/ 29 h 149"/>
                <a:gd name="T58" fmla="*/ 95 w 153"/>
                <a:gd name="T59" fmla="*/ 74 h 149"/>
                <a:gd name="T60" fmla="*/ 80 w 153"/>
                <a:gd name="T61" fmla="*/ 94 h 149"/>
                <a:gd name="T62" fmla="*/ 80 w 153"/>
                <a:gd name="T63" fmla="*/ 56 h 149"/>
                <a:gd name="T64" fmla="*/ 86 w 153"/>
                <a:gd name="T65" fmla="*/ 30 h 149"/>
                <a:gd name="T66" fmla="*/ 79 w 153"/>
                <a:gd name="T67" fmla="*/ 48 h 149"/>
                <a:gd name="T68" fmla="*/ 65 w 153"/>
                <a:gd name="T69" fmla="*/ 95 h 149"/>
                <a:gd name="T70" fmla="*/ 68 w 153"/>
                <a:gd name="T71" fmla="*/ 58 h 149"/>
                <a:gd name="T72" fmla="*/ 50 w 153"/>
                <a:gd name="T73" fmla="*/ 77 h 149"/>
                <a:gd name="T74" fmla="*/ 41 w 153"/>
                <a:gd name="T75" fmla="*/ 115 h 149"/>
                <a:gd name="T76" fmla="*/ 24 w 153"/>
                <a:gd name="T77" fmla="*/ 89 h 149"/>
                <a:gd name="T78" fmla="*/ 27 w 153"/>
                <a:gd name="T79" fmla="*/ 62 h 149"/>
                <a:gd name="T80" fmla="*/ 36 w 153"/>
                <a:gd name="T81" fmla="*/ 42 h 149"/>
                <a:gd name="T82" fmla="*/ 45 w 153"/>
                <a:gd name="T83" fmla="*/ 69 h 149"/>
                <a:gd name="T84" fmla="*/ 109 w 153"/>
                <a:gd name="T85" fmla="*/ 52 h 149"/>
                <a:gd name="T86" fmla="*/ 66 w 153"/>
                <a:gd name="T87" fmla="*/ 0 h 149"/>
                <a:gd name="T88" fmla="*/ 21 w 153"/>
                <a:gd name="T89" fmla="*/ 2 h 149"/>
                <a:gd name="T90" fmla="*/ 0 w 153"/>
                <a:gd name="T91" fmla="*/ 12 h 149"/>
                <a:gd name="T92" fmla="*/ 0 w 153"/>
                <a:gd name="T93" fmla="*/ 31 h 149"/>
                <a:gd name="T94" fmla="*/ 2 w 153"/>
                <a:gd name="T95" fmla="*/ 75 h 149"/>
                <a:gd name="T96" fmla="*/ 0 w 153"/>
                <a:gd name="T97" fmla="*/ 110 h 149"/>
                <a:gd name="T98" fmla="*/ 7 w 153"/>
                <a:gd name="T99" fmla="*/ 140 h 149"/>
                <a:gd name="T100" fmla="*/ 33 w 153"/>
                <a:gd name="T101" fmla="*/ 149 h 149"/>
                <a:gd name="T102" fmla="*/ 68 w 153"/>
                <a:gd name="T103" fmla="*/ 149 h 149"/>
                <a:gd name="T104" fmla="*/ 120 w 153"/>
                <a:gd name="T105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" h="149">
                  <a:moveTo>
                    <a:pt x="111" y="72"/>
                  </a:moveTo>
                  <a:cubicBezTo>
                    <a:pt x="109" y="70"/>
                    <a:pt x="108" y="58"/>
                    <a:pt x="109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1" y="60"/>
                    <a:pt x="112" y="64"/>
                    <a:pt x="112" y="67"/>
                  </a:cubicBezTo>
                  <a:cubicBezTo>
                    <a:pt x="112" y="70"/>
                    <a:pt x="112" y="72"/>
                    <a:pt x="111" y="72"/>
                  </a:cubicBezTo>
                  <a:moveTo>
                    <a:pt x="111" y="87"/>
                  </a:moveTo>
                  <a:cubicBezTo>
                    <a:pt x="110" y="91"/>
                    <a:pt x="109" y="93"/>
                    <a:pt x="108" y="92"/>
                  </a:cubicBezTo>
                  <a:cubicBezTo>
                    <a:pt x="106" y="88"/>
                    <a:pt x="108" y="77"/>
                    <a:pt x="110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12" y="80"/>
                    <a:pt x="111" y="85"/>
                    <a:pt x="111" y="87"/>
                  </a:cubicBezTo>
                  <a:moveTo>
                    <a:pt x="108" y="113"/>
                  </a:moveTo>
                  <a:cubicBezTo>
                    <a:pt x="106" y="117"/>
                    <a:pt x="105" y="119"/>
                    <a:pt x="104" y="118"/>
                  </a:cubicBezTo>
                  <a:cubicBezTo>
                    <a:pt x="103" y="116"/>
                    <a:pt x="108" y="103"/>
                    <a:pt x="110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10" y="106"/>
                    <a:pt x="109" y="110"/>
                    <a:pt x="108" y="113"/>
                  </a:cubicBezTo>
                  <a:moveTo>
                    <a:pt x="100" y="111"/>
                  </a:moveTo>
                  <a:cubicBezTo>
                    <a:pt x="98" y="108"/>
                    <a:pt x="103" y="97"/>
                    <a:pt x="106" y="98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7" y="100"/>
                    <a:pt x="106" y="105"/>
                    <a:pt x="105" y="108"/>
                  </a:cubicBezTo>
                  <a:cubicBezTo>
                    <a:pt x="103" y="112"/>
                    <a:pt x="101" y="114"/>
                    <a:pt x="100" y="111"/>
                  </a:cubicBezTo>
                  <a:moveTo>
                    <a:pt x="97" y="132"/>
                  </a:moveTo>
                  <a:cubicBezTo>
                    <a:pt x="94" y="135"/>
                    <a:pt x="92" y="137"/>
                    <a:pt x="92" y="135"/>
                  </a:cubicBezTo>
                  <a:cubicBezTo>
                    <a:pt x="92" y="133"/>
                    <a:pt x="99" y="122"/>
                    <a:pt x="101" y="12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101" y="125"/>
                    <a:pt x="99" y="129"/>
                    <a:pt x="97" y="132"/>
                  </a:cubicBezTo>
                  <a:moveTo>
                    <a:pt x="88" y="129"/>
                  </a:moveTo>
                  <a:cubicBezTo>
                    <a:pt x="87" y="125"/>
                    <a:pt x="94" y="116"/>
                    <a:pt x="97" y="118"/>
                  </a:cubicBezTo>
                  <a:cubicBezTo>
                    <a:pt x="97" y="118"/>
                    <a:pt x="97" y="118"/>
                    <a:pt x="97" y="118"/>
                  </a:cubicBezTo>
                  <a:cubicBezTo>
                    <a:pt x="98" y="120"/>
                    <a:pt x="96" y="124"/>
                    <a:pt x="94" y="127"/>
                  </a:cubicBezTo>
                  <a:cubicBezTo>
                    <a:pt x="91" y="131"/>
                    <a:pt x="88" y="132"/>
                    <a:pt x="88" y="129"/>
                  </a:cubicBezTo>
                  <a:moveTo>
                    <a:pt x="80" y="121"/>
                  </a:moveTo>
                  <a:cubicBezTo>
                    <a:pt x="79" y="116"/>
                    <a:pt x="85" y="108"/>
                    <a:pt x="89" y="111"/>
                  </a:cubicBezTo>
                  <a:cubicBezTo>
                    <a:pt x="92" y="113"/>
                    <a:pt x="90" y="118"/>
                    <a:pt x="88" y="121"/>
                  </a:cubicBezTo>
                  <a:cubicBezTo>
                    <a:pt x="85" y="125"/>
                    <a:pt x="81" y="125"/>
                    <a:pt x="80" y="121"/>
                  </a:cubicBezTo>
                  <a:moveTo>
                    <a:pt x="80" y="143"/>
                  </a:moveTo>
                  <a:cubicBezTo>
                    <a:pt x="76" y="146"/>
                    <a:pt x="73" y="146"/>
                    <a:pt x="73" y="144"/>
                  </a:cubicBezTo>
                  <a:cubicBezTo>
                    <a:pt x="73" y="140"/>
                    <a:pt x="81" y="133"/>
                    <a:pt x="84" y="135"/>
                  </a:cubicBezTo>
                  <a:cubicBezTo>
                    <a:pt x="85" y="137"/>
                    <a:pt x="82" y="141"/>
                    <a:pt x="80" y="143"/>
                  </a:cubicBezTo>
                  <a:moveTo>
                    <a:pt x="66" y="137"/>
                  </a:moveTo>
                  <a:cubicBezTo>
                    <a:pt x="66" y="133"/>
                    <a:pt x="73" y="126"/>
                    <a:pt x="77" y="129"/>
                  </a:cubicBezTo>
                  <a:cubicBezTo>
                    <a:pt x="79" y="131"/>
                    <a:pt x="77" y="135"/>
                    <a:pt x="74" y="137"/>
                  </a:cubicBezTo>
                  <a:cubicBezTo>
                    <a:pt x="70" y="140"/>
                    <a:pt x="66" y="140"/>
                    <a:pt x="66" y="137"/>
                  </a:cubicBezTo>
                  <a:moveTo>
                    <a:pt x="56" y="129"/>
                  </a:moveTo>
                  <a:cubicBezTo>
                    <a:pt x="56" y="125"/>
                    <a:pt x="62" y="119"/>
                    <a:pt x="67" y="121"/>
                  </a:cubicBezTo>
                  <a:cubicBezTo>
                    <a:pt x="69" y="123"/>
                    <a:pt x="68" y="128"/>
                    <a:pt x="65" y="130"/>
                  </a:cubicBezTo>
                  <a:cubicBezTo>
                    <a:pt x="61" y="134"/>
                    <a:pt x="56" y="133"/>
                    <a:pt x="56" y="129"/>
                  </a:cubicBezTo>
                  <a:moveTo>
                    <a:pt x="44" y="122"/>
                  </a:moveTo>
                  <a:cubicBezTo>
                    <a:pt x="44" y="117"/>
                    <a:pt x="49" y="111"/>
                    <a:pt x="54" y="114"/>
                  </a:cubicBezTo>
                  <a:cubicBezTo>
                    <a:pt x="57" y="116"/>
                    <a:pt x="56" y="120"/>
                    <a:pt x="54" y="123"/>
                  </a:cubicBezTo>
                  <a:cubicBezTo>
                    <a:pt x="50" y="127"/>
                    <a:pt x="44" y="126"/>
                    <a:pt x="44" y="122"/>
                  </a:cubicBezTo>
                  <a:moveTo>
                    <a:pt x="50" y="144"/>
                  </a:moveTo>
                  <a:cubicBezTo>
                    <a:pt x="46" y="147"/>
                    <a:pt x="41" y="147"/>
                    <a:pt x="41" y="143"/>
                  </a:cubicBezTo>
                  <a:cubicBezTo>
                    <a:pt x="42" y="140"/>
                    <a:pt x="49" y="134"/>
                    <a:pt x="53" y="137"/>
                  </a:cubicBezTo>
                  <a:cubicBezTo>
                    <a:pt x="55" y="138"/>
                    <a:pt x="53" y="142"/>
                    <a:pt x="50" y="144"/>
                  </a:cubicBezTo>
                  <a:moveTo>
                    <a:pt x="31" y="137"/>
                  </a:moveTo>
                  <a:cubicBezTo>
                    <a:pt x="32" y="133"/>
                    <a:pt x="37" y="128"/>
                    <a:pt x="42" y="130"/>
                  </a:cubicBezTo>
                  <a:cubicBezTo>
                    <a:pt x="44" y="132"/>
                    <a:pt x="43" y="135"/>
                    <a:pt x="40" y="138"/>
                  </a:cubicBezTo>
                  <a:cubicBezTo>
                    <a:pt x="37" y="141"/>
                    <a:pt x="31" y="141"/>
                    <a:pt x="31" y="137"/>
                  </a:cubicBezTo>
                  <a:moveTo>
                    <a:pt x="29" y="131"/>
                  </a:moveTo>
                  <a:cubicBezTo>
                    <a:pt x="26" y="135"/>
                    <a:pt x="20" y="135"/>
                    <a:pt x="20" y="130"/>
                  </a:cubicBezTo>
                  <a:cubicBezTo>
                    <a:pt x="20" y="126"/>
                    <a:pt x="25" y="121"/>
                    <a:pt x="29" y="123"/>
                  </a:cubicBezTo>
                  <a:cubicBezTo>
                    <a:pt x="32" y="125"/>
                    <a:pt x="31" y="129"/>
                    <a:pt x="29" y="131"/>
                  </a:cubicBezTo>
                  <a:moveTo>
                    <a:pt x="17" y="145"/>
                  </a:moveTo>
                  <a:cubicBezTo>
                    <a:pt x="14" y="148"/>
                    <a:pt x="9" y="148"/>
                    <a:pt x="9" y="144"/>
                  </a:cubicBezTo>
                  <a:cubicBezTo>
                    <a:pt x="9" y="141"/>
                    <a:pt x="14" y="136"/>
                    <a:pt x="18" y="138"/>
                  </a:cubicBezTo>
                  <a:cubicBezTo>
                    <a:pt x="21" y="140"/>
                    <a:pt x="20" y="143"/>
                    <a:pt x="17" y="145"/>
                  </a:cubicBezTo>
                  <a:moveTo>
                    <a:pt x="7" y="124"/>
                  </a:moveTo>
                  <a:cubicBezTo>
                    <a:pt x="6" y="120"/>
                    <a:pt x="11" y="115"/>
                    <a:pt x="15" y="117"/>
                  </a:cubicBezTo>
                  <a:cubicBezTo>
                    <a:pt x="19" y="119"/>
                    <a:pt x="18" y="123"/>
                    <a:pt x="17" y="125"/>
                  </a:cubicBezTo>
                  <a:cubicBezTo>
                    <a:pt x="14" y="129"/>
                    <a:pt x="8" y="130"/>
                    <a:pt x="7" y="124"/>
                  </a:cubicBezTo>
                  <a:moveTo>
                    <a:pt x="7" y="81"/>
                  </a:moveTo>
                  <a:cubicBezTo>
                    <a:pt x="6" y="76"/>
                    <a:pt x="10" y="70"/>
                    <a:pt x="16" y="72"/>
                  </a:cubicBezTo>
                  <a:cubicBezTo>
                    <a:pt x="21" y="74"/>
                    <a:pt x="21" y="79"/>
                    <a:pt x="19" y="82"/>
                  </a:cubicBezTo>
                  <a:cubicBezTo>
                    <a:pt x="16" y="88"/>
                    <a:pt x="9" y="87"/>
                    <a:pt x="7" y="81"/>
                  </a:cubicBezTo>
                  <a:moveTo>
                    <a:pt x="6" y="35"/>
                  </a:moveTo>
                  <a:cubicBezTo>
                    <a:pt x="5" y="30"/>
                    <a:pt x="10" y="25"/>
                    <a:pt x="16" y="27"/>
                  </a:cubicBezTo>
                  <a:cubicBezTo>
                    <a:pt x="20" y="29"/>
                    <a:pt x="20" y="33"/>
                    <a:pt x="18" y="36"/>
                  </a:cubicBezTo>
                  <a:cubicBezTo>
                    <a:pt x="15" y="41"/>
                    <a:pt x="7" y="41"/>
                    <a:pt x="6" y="35"/>
                  </a:cubicBezTo>
                  <a:moveTo>
                    <a:pt x="25" y="12"/>
                  </a:moveTo>
                  <a:cubicBezTo>
                    <a:pt x="29" y="14"/>
                    <a:pt x="28" y="18"/>
                    <a:pt x="27" y="19"/>
                  </a:cubicBezTo>
                  <a:cubicBezTo>
                    <a:pt x="24" y="24"/>
                    <a:pt x="16" y="23"/>
                    <a:pt x="15" y="19"/>
                  </a:cubicBezTo>
                  <a:cubicBezTo>
                    <a:pt x="15" y="15"/>
                    <a:pt x="20" y="11"/>
                    <a:pt x="25" y="12"/>
                  </a:cubicBezTo>
                  <a:moveTo>
                    <a:pt x="33" y="1"/>
                  </a:moveTo>
                  <a:cubicBezTo>
                    <a:pt x="37" y="2"/>
                    <a:pt x="36" y="5"/>
                    <a:pt x="35" y="7"/>
                  </a:cubicBezTo>
                  <a:cubicBezTo>
                    <a:pt x="32" y="10"/>
                    <a:pt x="25" y="9"/>
                    <a:pt x="25" y="5"/>
                  </a:cubicBezTo>
                  <a:cubicBezTo>
                    <a:pt x="25" y="2"/>
                    <a:pt x="29" y="0"/>
                    <a:pt x="33" y="1"/>
                  </a:cubicBezTo>
                  <a:moveTo>
                    <a:pt x="40" y="18"/>
                  </a:moveTo>
                  <a:cubicBezTo>
                    <a:pt x="44" y="20"/>
                    <a:pt x="44" y="24"/>
                    <a:pt x="43" y="26"/>
                  </a:cubicBezTo>
                  <a:cubicBezTo>
                    <a:pt x="40" y="30"/>
                    <a:pt x="33" y="29"/>
                    <a:pt x="32" y="24"/>
                  </a:cubicBezTo>
                  <a:cubicBezTo>
                    <a:pt x="30" y="20"/>
                    <a:pt x="35" y="16"/>
                    <a:pt x="40" y="18"/>
                  </a:cubicBezTo>
                  <a:moveTo>
                    <a:pt x="46" y="6"/>
                  </a:moveTo>
                  <a:cubicBezTo>
                    <a:pt x="50" y="7"/>
                    <a:pt x="50" y="10"/>
                    <a:pt x="49" y="12"/>
                  </a:cubicBezTo>
                  <a:cubicBezTo>
                    <a:pt x="47" y="15"/>
                    <a:pt x="40" y="15"/>
                    <a:pt x="39" y="11"/>
                  </a:cubicBezTo>
                  <a:cubicBezTo>
                    <a:pt x="38" y="7"/>
                    <a:pt x="42" y="4"/>
                    <a:pt x="46" y="6"/>
                  </a:cubicBezTo>
                  <a:moveTo>
                    <a:pt x="55" y="24"/>
                  </a:moveTo>
                  <a:cubicBezTo>
                    <a:pt x="59" y="26"/>
                    <a:pt x="59" y="30"/>
                    <a:pt x="58" y="32"/>
                  </a:cubicBezTo>
                  <a:cubicBezTo>
                    <a:pt x="56" y="37"/>
                    <a:pt x="50" y="36"/>
                    <a:pt x="48" y="32"/>
                  </a:cubicBezTo>
                  <a:cubicBezTo>
                    <a:pt x="46" y="27"/>
                    <a:pt x="50" y="22"/>
                    <a:pt x="55" y="24"/>
                  </a:cubicBezTo>
                  <a:moveTo>
                    <a:pt x="58" y="11"/>
                  </a:moveTo>
                  <a:cubicBezTo>
                    <a:pt x="58" y="11"/>
                    <a:pt x="59" y="11"/>
                    <a:pt x="59" y="11"/>
                  </a:cubicBezTo>
                  <a:cubicBezTo>
                    <a:pt x="62" y="13"/>
                    <a:pt x="63" y="16"/>
                    <a:pt x="62" y="18"/>
                  </a:cubicBezTo>
                  <a:cubicBezTo>
                    <a:pt x="61" y="21"/>
                    <a:pt x="55" y="21"/>
                    <a:pt x="53" y="17"/>
                  </a:cubicBezTo>
                  <a:cubicBezTo>
                    <a:pt x="51" y="13"/>
                    <a:pt x="54" y="10"/>
                    <a:pt x="58" y="11"/>
                  </a:cubicBezTo>
                  <a:moveTo>
                    <a:pt x="60" y="1"/>
                  </a:moveTo>
                  <a:cubicBezTo>
                    <a:pt x="60" y="1"/>
                    <a:pt x="60" y="1"/>
                    <a:pt x="61" y="1"/>
                  </a:cubicBezTo>
                  <a:cubicBezTo>
                    <a:pt x="63" y="3"/>
                    <a:pt x="64" y="5"/>
                    <a:pt x="64" y="6"/>
                  </a:cubicBezTo>
                  <a:cubicBezTo>
                    <a:pt x="63" y="9"/>
                    <a:pt x="59" y="9"/>
                    <a:pt x="57" y="6"/>
                  </a:cubicBezTo>
                  <a:cubicBezTo>
                    <a:pt x="55" y="3"/>
                    <a:pt x="57" y="1"/>
                    <a:pt x="60" y="1"/>
                  </a:cubicBezTo>
                  <a:moveTo>
                    <a:pt x="68" y="31"/>
                  </a:moveTo>
                  <a:cubicBezTo>
                    <a:pt x="68" y="31"/>
                    <a:pt x="69" y="31"/>
                    <a:pt x="69" y="31"/>
                  </a:cubicBezTo>
                  <a:cubicBezTo>
                    <a:pt x="73" y="33"/>
                    <a:pt x="74" y="37"/>
                    <a:pt x="73" y="40"/>
                  </a:cubicBezTo>
                  <a:cubicBezTo>
                    <a:pt x="72" y="44"/>
                    <a:pt x="66" y="44"/>
                    <a:pt x="64" y="39"/>
                  </a:cubicBezTo>
                  <a:cubicBezTo>
                    <a:pt x="61" y="35"/>
                    <a:pt x="64" y="30"/>
                    <a:pt x="68" y="31"/>
                  </a:cubicBezTo>
                  <a:moveTo>
                    <a:pt x="70" y="16"/>
                  </a:moveTo>
                  <a:cubicBezTo>
                    <a:pt x="70" y="16"/>
                    <a:pt x="70" y="17"/>
                    <a:pt x="71" y="17"/>
                  </a:cubicBezTo>
                  <a:cubicBezTo>
                    <a:pt x="74" y="19"/>
                    <a:pt x="75" y="22"/>
                    <a:pt x="75" y="24"/>
                  </a:cubicBezTo>
                  <a:cubicBezTo>
                    <a:pt x="74" y="28"/>
                    <a:pt x="70" y="28"/>
                    <a:pt x="67" y="24"/>
                  </a:cubicBezTo>
                  <a:cubicBezTo>
                    <a:pt x="65" y="20"/>
                    <a:pt x="66" y="16"/>
                    <a:pt x="70" y="16"/>
                  </a:cubicBezTo>
                  <a:moveTo>
                    <a:pt x="68" y="5"/>
                  </a:moveTo>
                  <a:cubicBezTo>
                    <a:pt x="69" y="5"/>
                    <a:pt x="70" y="6"/>
                    <a:pt x="70" y="6"/>
                  </a:cubicBezTo>
                  <a:cubicBezTo>
                    <a:pt x="72" y="7"/>
                    <a:pt x="74" y="10"/>
                    <a:pt x="74" y="11"/>
                  </a:cubicBezTo>
                  <a:cubicBezTo>
                    <a:pt x="74" y="14"/>
                    <a:pt x="72" y="14"/>
                    <a:pt x="70" y="12"/>
                  </a:cubicBezTo>
                  <a:cubicBezTo>
                    <a:pt x="66" y="10"/>
                    <a:pt x="66" y="5"/>
                    <a:pt x="68" y="5"/>
                  </a:cubicBezTo>
                  <a:moveTo>
                    <a:pt x="71" y="1"/>
                  </a:moveTo>
                  <a:cubicBezTo>
                    <a:pt x="71" y="1"/>
                    <a:pt x="72" y="1"/>
                    <a:pt x="72" y="1"/>
                  </a:cubicBezTo>
                  <a:cubicBezTo>
                    <a:pt x="73" y="2"/>
                    <a:pt x="76" y="4"/>
                    <a:pt x="77" y="5"/>
                  </a:cubicBezTo>
                  <a:cubicBezTo>
                    <a:pt x="78" y="6"/>
                    <a:pt x="78" y="7"/>
                    <a:pt x="77" y="7"/>
                  </a:cubicBezTo>
                  <a:cubicBezTo>
                    <a:pt x="75" y="7"/>
                    <a:pt x="71" y="1"/>
                    <a:pt x="71" y="1"/>
                  </a:cubicBezTo>
                  <a:moveTo>
                    <a:pt x="83" y="16"/>
                  </a:moveTo>
                  <a:cubicBezTo>
                    <a:pt x="84" y="18"/>
                    <a:pt x="83" y="19"/>
                    <a:pt x="81" y="18"/>
                  </a:cubicBezTo>
                  <a:cubicBezTo>
                    <a:pt x="78" y="16"/>
                    <a:pt x="75" y="10"/>
                    <a:pt x="77" y="10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80" y="12"/>
                    <a:pt x="82" y="14"/>
                    <a:pt x="83" y="16"/>
                  </a:cubicBezTo>
                  <a:moveTo>
                    <a:pt x="79" y="6"/>
                  </a:moveTo>
                  <a:cubicBezTo>
                    <a:pt x="79" y="5"/>
                    <a:pt x="86" y="13"/>
                    <a:pt x="85" y="13"/>
                  </a:cubicBezTo>
                  <a:cubicBezTo>
                    <a:pt x="85" y="14"/>
                    <a:pt x="78" y="6"/>
                    <a:pt x="79" y="6"/>
                  </a:cubicBezTo>
                  <a:moveTo>
                    <a:pt x="91" y="21"/>
                  </a:moveTo>
                  <a:cubicBezTo>
                    <a:pt x="92" y="23"/>
                    <a:pt x="92" y="25"/>
                    <a:pt x="91" y="24"/>
                  </a:cubicBezTo>
                  <a:cubicBezTo>
                    <a:pt x="88" y="23"/>
                    <a:pt x="84" y="15"/>
                    <a:pt x="85" y="14"/>
                  </a:cubicBezTo>
                  <a:cubicBezTo>
                    <a:pt x="85" y="14"/>
                    <a:pt x="85" y="15"/>
                    <a:pt x="86" y="15"/>
                  </a:cubicBezTo>
                  <a:cubicBezTo>
                    <a:pt x="88" y="16"/>
                    <a:pt x="90" y="19"/>
                    <a:pt x="91" y="21"/>
                  </a:cubicBezTo>
                  <a:moveTo>
                    <a:pt x="91" y="19"/>
                  </a:moveTo>
                  <a:cubicBezTo>
                    <a:pt x="91" y="19"/>
                    <a:pt x="92" y="19"/>
                    <a:pt x="92" y="19"/>
                  </a:cubicBezTo>
                  <a:cubicBezTo>
                    <a:pt x="93" y="20"/>
                    <a:pt x="96" y="24"/>
                    <a:pt x="97" y="26"/>
                  </a:cubicBezTo>
                  <a:cubicBezTo>
                    <a:pt x="98" y="28"/>
                    <a:pt x="99" y="30"/>
                    <a:pt x="98" y="30"/>
                  </a:cubicBezTo>
                  <a:cubicBezTo>
                    <a:pt x="96" y="29"/>
                    <a:pt x="91" y="19"/>
                    <a:pt x="91" y="19"/>
                  </a:cubicBezTo>
                  <a:moveTo>
                    <a:pt x="99" y="34"/>
                  </a:moveTo>
                  <a:cubicBezTo>
                    <a:pt x="99" y="34"/>
                    <a:pt x="99" y="34"/>
                    <a:pt x="99" y="34"/>
                  </a:cubicBezTo>
                  <a:cubicBezTo>
                    <a:pt x="101" y="36"/>
                    <a:pt x="103" y="40"/>
                    <a:pt x="104" y="43"/>
                  </a:cubicBezTo>
                  <a:cubicBezTo>
                    <a:pt x="105" y="46"/>
                    <a:pt x="104" y="47"/>
                    <a:pt x="103" y="46"/>
                  </a:cubicBezTo>
                  <a:cubicBezTo>
                    <a:pt x="100" y="45"/>
                    <a:pt x="97" y="34"/>
                    <a:pt x="99" y="34"/>
                  </a:cubicBezTo>
                  <a:moveTo>
                    <a:pt x="103" y="65"/>
                  </a:moveTo>
                  <a:cubicBezTo>
                    <a:pt x="100" y="61"/>
                    <a:pt x="99" y="52"/>
                    <a:pt x="102" y="52"/>
                  </a:cubicBezTo>
                  <a:cubicBezTo>
                    <a:pt x="103" y="51"/>
                    <a:pt x="103" y="52"/>
                    <a:pt x="103" y="52"/>
                  </a:cubicBezTo>
                  <a:cubicBezTo>
                    <a:pt x="106" y="54"/>
                    <a:pt x="107" y="59"/>
                    <a:pt x="107" y="61"/>
                  </a:cubicBezTo>
                  <a:cubicBezTo>
                    <a:pt x="106" y="65"/>
                    <a:pt x="105" y="66"/>
                    <a:pt x="103" y="65"/>
                  </a:cubicBezTo>
                  <a:moveTo>
                    <a:pt x="99" y="84"/>
                  </a:moveTo>
                  <a:cubicBezTo>
                    <a:pt x="97" y="79"/>
                    <a:pt x="99" y="69"/>
                    <a:pt x="102" y="71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105" y="73"/>
                    <a:pt x="106" y="78"/>
                    <a:pt x="105" y="81"/>
                  </a:cubicBezTo>
                  <a:cubicBezTo>
                    <a:pt x="104" y="85"/>
                    <a:pt x="101" y="87"/>
                    <a:pt x="99" y="84"/>
                  </a:cubicBezTo>
                  <a:moveTo>
                    <a:pt x="98" y="91"/>
                  </a:moveTo>
                  <a:cubicBezTo>
                    <a:pt x="98" y="91"/>
                    <a:pt x="98" y="91"/>
                    <a:pt x="98" y="91"/>
                  </a:cubicBezTo>
                  <a:cubicBezTo>
                    <a:pt x="101" y="93"/>
                    <a:pt x="100" y="99"/>
                    <a:pt x="98" y="101"/>
                  </a:cubicBezTo>
                  <a:cubicBezTo>
                    <a:pt x="96" y="106"/>
                    <a:pt x="93" y="107"/>
                    <a:pt x="91" y="103"/>
                  </a:cubicBezTo>
                  <a:cubicBezTo>
                    <a:pt x="89" y="98"/>
                    <a:pt x="94" y="89"/>
                    <a:pt x="98" y="91"/>
                  </a:cubicBezTo>
                  <a:moveTo>
                    <a:pt x="97" y="54"/>
                  </a:moveTo>
                  <a:cubicBezTo>
                    <a:pt x="97" y="58"/>
                    <a:pt x="94" y="59"/>
                    <a:pt x="92" y="56"/>
                  </a:cubicBezTo>
                  <a:cubicBezTo>
                    <a:pt x="89" y="52"/>
                    <a:pt x="89" y="44"/>
                    <a:pt x="93" y="45"/>
                  </a:cubicBezTo>
                  <a:cubicBezTo>
                    <a:pt x="93" y="45"/>
                    <a:pt x="94" y="45"/>
                    <a:pt x="94" y="45"/>
                  </a:cubicBezTo>
                  <a:cubicBezTo>
                    <a:pt x="97" y="47"/>
                    <a:pt x="98" y="52"/>
                    <a:pt x="97" y="54"/>
                  </a:cubicBezTo>
                  <a:moveTo>
                    <a:pt x="93" y="39"/>
                  </a:moveTo>
                  <a:cubicBezTo>
                    <a:pt x="89" y="36"/>
                    <a:pt x="88" y="28"/>
                    <a:pt x="90" y="28"/>
                  </a:cubicBezTo>
                  <a:cubicBezTo>
                    <a:pt x="91" y="28"/>
                    <a:pt x="91" y="28"/>
                    <a:pt x="92" y="29"/>
                  </a:cubicBezTo>
                  <a:cubicBezTo>
                    <a:pt x="94" y="30"/>
                    <a:pt x="96" y="35"/>
                    <a:pt x="96" y="37"/>
                  </a:cubicBezTo>
                  <a:cubicBezTo>
                    <a:pt x="97" y="40"/>
                    <a:pt x="95" y="41"/>
                    <a:pt x="93" y="39"/>
                  </a:cubicBezTo>
                  <a:moveTo>
                    <a:pt x="87" y="75"/>
                  </a:moveTo>
                  <a:cubicBezTo>
                    <a:pt x="85" y="70"/>
                    <a:pt x="88" y="62"/>
                    <a:pt x="92" y="63"/>
                  </a:cubicBezTo>
                  <a:cubicBezTo>
                    <a:pt x="92" y="63"/>
                    <a:pt x="92" y="63"/>
                    <a:pt x="92" y="64"/>
                  </a:cubicBezTo>
                  <a:cubicBezTo>
                    <a:pt x="96" y="66"/>
                    <a:pt x="96" y="71"/>
                    <a:pt x="95" y="74"/>
                  </a:cubicBezTo>
                  <a:cubicBezTo>
                    <a:pt x="94" y="78"/>
                    <a:pt x="90" y="79"/>
                    <a:pt x="87" y="75"/>
                  </a:cubicBezTo>
                  <a:moveTo>
                    <a:pt x="80" y="94"/>
                  </a:moveTo>
                  <a:cubicBezTo>
                    <a:pt x="78" y="88"/>
                    <a:pt x="83" y="81"/>
                    <a:pt x="87" y="83"/>
                  </a:cubicBezTo>
                  <a:cubicBezTo>
                    <a:pt x="87" y="83"/>
                    <a:pt x="87" y="83"/>
                    <a:pt x="87" y="83"/>
                  </a:cubicBezTo>
                  <a:cubicBezTo>
                    <a:pt x="90" y="86"/>
                    <a:pt x="90" y="91"/>
                    <a:pt x="88" y="94"/>
                  </a:cubicBezTo>
                  <a:cubicBezTo>
                    <a:pt x="86" y="99"/>
                    <a:pt x="81" y="99"/>
                    <a:pt x="80" y="94"/>
                  </a:cubicBezTo>
                  <a:moveTo>
                    <a:pt x="78" y="103"/>
                  </a:moveTo>
                  <a:cubicBezTo>
                    <a:pt x="81" y="106"/>
                    <a:pt x="80" y="110"/>
                    <a:pt x="78" y="113"/>
                  </a:cubicBezTo>
                  <a:cubicBezTo>
                    <a:pt x="75" y="118"/>
                    <a:pt x="69" y="117"/>
                    <a:pt x="69" y="113"/>
                  </a:cubicBezTo>
                  <a:cubicBezTo>
                    <a:pt x="68" y="107"/>
                    <a:pt x="74" y="101"/>
                    <a:pt x="78" y="103"/>
                  </a:cubicBezTo>
                  <a:moveTo>
                    <a:pt x="79" y="55"/>
                  </a:moveTo>
                  <a:cubicBezTo>
                    <a:pt x="79" y="55"/>
                    <a:pt x="79" y="56"/>
                    <a:pt x="80" y="56"/>
                  </a:cubicBezTo>
                  <a:cubicBezTo>
                    <a:pt x="83" y="58"/>
                    <a:pt x="84" y="63"/>
                    <a:pt x="83" y="66"/>
                  </a:cubicBezTo>
                  <a:cubicBezTo>
                    <a:pt x="81" y="70"/>
                    <a:pt x="76" y="71"/>
                    <a:pt x="74" y="66"/>
                  </a:cubicBezTo>
                  <a:cubicBezTo>
                    <a:pt x="71" y="61"/>
                    <a:pt x="74" y="54"/>
                    <a:pt x="79" y="55"/>
                  </a:cubicBezTo>
                  <a:moveTo>
                    <a:pt x="80" y="22"/>
                  </a:moveTo>
                  <a:cubicBezTo>
                    <a:pt x="81" y="22"/>
                    <a:pt x="81" y="23"/>
                    <a:pt x="82" y="23"/>
                  </a:cubicBezTo>
                  <a:cubicBezTo>
                    <a:pt x="85" y="25"/>
                    <a:pt x="86" y="28"/>
                    <a:pt x="86" y="30"/>
                  </a:cubicBezTo>
                  <a:cubicBezTo>
                    <a:pt x="86" y="34"/>
                    <a:pt x="84" y="34"/>
                    <a:pt x="81" y="32"/>
                  </a:cubicBezTo>
                  <a:cubicBezTo>
                    <a:pt x="78" y="29"/>
                    <a:pt x="77" y="22"/>
                    <a:pt x="80" y="22"/>
                  </a:cubicBezTo>
                  <a:moveTo>
                    <a:pt x="81" y="38"/>
                  </a:moveTo>
                  <a:cubicBezTo>
                    <a:pt x="81" y="38"/>
                    <a:pt x="82" y="38"/>
                    <a:pt x="82" y="38"/>
                  </a:cubicBezTo>
                  <a:cubicBezTo>
                    <a:pt x="86" y="40"/>
                    <a:pt x="87" y="45"/>
                    <a:pt x="86" y="47"/>
                  </a:cubicBezTo>
                  <a:cubicBezTo>
                    <a:pt x="85" y="51"/>
                    <a:pt x="81" y="52"/>
                    <a:pt x="79" y="48"/>
                  </a:cubicBezTo>
                  <a:cubicBezTo>
                    <a:pt x="76" y="43"/>
                    <a:pt x="77" y="37"/>
                    <a:pt x="81" y="38"/>
                  </a:cubicBezTo>
                  <a:moveTo>
                    <a:pt x="65" y="85"/>
                  </a:moveTo>
                  <a:cubicBezTo>
                    <a:pt x="64" y="80"/>
                    <a:pt x="68" y="72"/>
                    <a:pt x="74" y="75"/>
                  </a:cubicBezTo>
                  <a:cubicBezTo>
                    <a:pt x="78" y="78"/>
                    <a:pt x="77" y="83"/>
                    <a:pt x="76" y="86"/>
                  </a:cubicBezTo>
                  <a:cubicBezTo>
                    <a:pt x="73" y="91"/>
                    <a:pt x="67" y="91"/>
                    <a:pt x="65" y="85"/>
                  </a:cubicBezTo>
                  <a:moveTo>
                    <a:pt x="65" y="95"/>
                  </a:moveTo>
                  <a:cubicBezTo>
                    <a:pt x="69" y="98"/>
                    <a:pt x="68" y="102"/>
                    <a:pt x="66" y="105"/>
                  </a:cubicBezTo>
                  <a:cubicBezTo>
                    <a:pt x="62" y="110"/>
                    <a:pt x="56" y="109"/>
                    <a:pt x="55" y="104"/>
                  </a:cubicBezTo>
                  <a:cubicBezTo>
                    <a:pt x="54" y="99"/>
                    <a:pt x="60" y="93"/>
                    <a:pt x="65" y="95"/>
                  </a:cubicBezTo>
                  <a:moveTo>
                    <a:pt x="64" y="48"/>
                  </a:moveTo>
                  <a:cubicBezTo>
                    <a:pt x="65" y="48"/>
                    <a:pt x="65" y="48"/>
                    <a:pt x="65" y="48"/>
                  </a:cubicBezTo>
                  <a:cubicBezTo>
                    <a:pt x="69" y="50"/>
                    <a:pt x="69" y="55"/>
                    <a:pt x="68" y="58"/>
                  </a:cubicBezTo>
                  <a:cubicBezTo>
                    <a:pt x="66" y="63"/>
                    <a:pt x="60" y="63"/>
                    <a:pt x="58" y="57"/>
                  </a:cubicBezTo>
                  <a:cubicBezTo>
                    <a:pt x="55" y="52"/>
                    <a:pt x="59" y="46"/>
                    <a:pt x="64" y="48"/>
                  </a:cubicBezTo>
                  <a:moveTo>
                    <a:pt x="50" y="77"/>
                  </a:moveTo>
                  <a:cubicBezTo>
                    <a:pt x="48" y="71"/>
                    <a:pt x="53" y="64"/>
                    <a:pt x="59" y="67"/>
                  </a:cubicBezTo>
                  <a:cubicBezTo>
                    <a:pt x="63" y="69"/>
                    <a:pt x="62" y="74"/>
                    <a:pt x="61" y="77"/>
                  </a:cubicBezTo>
                  <a:cubicBezTo>
                    <a:pt x="58" y="83"/>
                    <a:pt x="51" y="83"/>
                    <a:pt x="50" y="77"/>
                  </a:cubicBezTo>
                  <a:moveTo>
                    <a:pt x="40" y="96"/>
                  </a:moveTo>
                  <a:cubicBezTo>
                    <a:pt x="39" y="91"/>
                    <a:pt x="44" y="85"/>
                    <a:pt x="50" y="87"/>
                  </a:cubicBezTo>
                  <a:cubicBezTo>
                    <a:pt x="54" y="89"/>
                    <a:pt x="53" y="94"/>
                    <a:pt x="52" y="97"/>
                  </a:cubicBezTo>
                  <a:cubicBezTo>
                    <a:pt x="48" y="102"/>
                    <a:pt x="42" y="102"/>
                    <a:pt x="40" y="96"/>
                  </a:cubicBezTo>
                  <a:moveTo>
                    <a:pt x="40" y="106"/>
                  </a:moveTo>
                  <a:cubicBezTo>
                    <a:pt x="44" y="108"/>
                    <a:pt x="43" y="113"/>
                    <a:pt x="41" y="115"/>
                  </a:cubicBezTo>
                  <a:cubicBezTo>
                    <a:pt x="37" y="120"/>
                    <a:pt x="31" y="119"/>
                    <a:pt x="30" y="115"/>
                  </a:cubicBezTo>
                  <a:cubicBezTo>
                    <a:pt x="29" y="109"/>
                    <a:pt x="35" y="104"/>
                    <a:pt x="40" y="106"/>
                  </a:cubicBezTo>
                  <a:moveTo>
                    <a:pt x="24" y="89"/>
                  </a:moveTo>
                  <a:cubicBezTo>
                    <a:pt x="22" y="83"/>
                    <a:pt x="27" y="77"/>
                    <a:pt x="33" y="79"/>
                  </a:cubicBezTo>
                  <a:cubicBezTo>
                    <a:pt x="38" y="81"/>
                    <a:pt x="37" y="86"/>
                    <a:pt x="36" y="89"/>
                  </a:cubicBezTo>
                  <a:cubicBezTo>
                    <a:pt x="33" y="95"/>
                    <a:pt x="26" y="94"/>
                    <a:pt x="24" y="89"/>
                  </a:cubicBezTo>
                  <a:moveTo>
                    <a:pt x="24" y="99"/>
                  </a:moveTo>
                  <a:cubicBezTo>
                    <a:pt x="29" y="101"/>
                    <a:pt x="28" y="105"/>
                    <a:pt x="26" y="108"/>
                  </a:cubicBezTo>
                  <a:cubicBezTo>
                    <a:pt x="23" y="113"/>
                    <a:pt x="16" y="113"/>
                    <a:pt x="15" y="107"/>
                  </a:cubicBezTo>
                  <a:cubicBezTo>
                    <a:pt x="14" y="102"/>
                    <a:pt x="19" y="97"/>
                    <a:pt x="24" y="99"/>
                  </a:cubicBezTo>
                  <a:moveTo>
                    <a:pt x="25" y="52"/>
                  </a:moveTo>
                  <a:cubicBezTo>
                    <a:pt x="29" y="54"/>
                    <a:pt x="29" y="59"/>
                    <a:pt x="27" y="62"/>
                  </a:cubicBezTo>
                  <a:cubicBezTo>
                    <a:pt x="25" y="67"/>
                    <a:pt x="17" y="67"/>
                    <a:pt x="15" y="62"/>
                  </a:cubicBezTo>
                  <a:cubicBezTo>
                    <a:pt x="13" y="56"/>
                    <a:pt x="18" y="49"/>
                    <a:pt x="25" y="52"/>
                  </a:cubicBezTo>
                  <a:moveTo>
                    <a:pt x="36" y="42"/>
                  </a:moveTo>
                  <a:cubicBezTo>
                    <a:pt x="33" y="48"/>
                    <a:pt x="25" y="47"/>
                    <a:pt x="23" y="41"/>
                  </a:cubicBezTo>
                  <a:cubicBezTo>
                    <a:pt x="22" y="37"/>
                    <a:pt x="27" y="31"/>
                    <a:pt x="33" y="33"/>
                  </a:cubicBezTo>
                  <a:cubicBezTo>
                    <a:pt x="37" y="35"/>
                    <a:pt x="37" y="40"/>
                    <a:pt x="36" y="42"/>
                  </a:cubicBezTo>
                  <a:moveTo>
                    <a:pt x="49" y="40"/>
                  </a:moveTo>
                  <a:cubicBezTo>
                    <a:pt x="53" y="43"/>
                    <a:pt x="54" y="47"/>
                    <a:pt x="52" y="50"/>
                  </a:cubicBezTo>
                  <a:cubicBezTo>
                    <a:pt x="50" y="55"/>
                    <a:pt x="43" y="55"/>
                    <a:pt x="41" y="49"/>
                  </a:cubicBezTo>
                  <a:cubicBezTo>
                    <a:pt x="39" y="44"/>
                    <a:pt x="43" y="38"/>
                    <a:pt x="49" y="40"/>
                  </a:cubicBezTo>
                  <a:moveTo>
                    <a:pt x="42" y="59"/>
                  </a:moveTo>
                  <a:cubicBezTo>
                    <a:pt x="46" y="61"/>
                    <a:pt x="46" y="66"/>
                    <a:pt x="45" y="69"/>
                  </a:cubicBezTo>
                  <a:cubicBezTo>
                    <a:pt x="42" y="75"/>
                    <a:pt x="35" y="75"/>
                    <a:pt x="33" y="69"/>
                  </a:cubicBezTo>
                  <a:cubicBezTo>
                    <a:pt x="31" y="63"/>
                    <a:pt x="36" y="57"/>
                    <a:pt x="42" y="59"/>
                  </a:cubicBezTo>
                  <a:moveTo>
                    <a:pt x="105" y="39"/>
                  </a:moveTo>
                  <a:cubicBezTo>
                    <a:pt x="105" y="39"/>
                    <a:pt x="105" y="39"/>
                    <a:pt x="105" y="40"/>
                  </a:cubicBezTo>
                  <a:cubicBezTo>
                    <a:pt x="106" y="41"/>
                    <a:pt x="108" y="45"/>
                    <a:pt x="109" y="48"/>
                  </a:cubicBezTo>
                  <a:cubicBezTo>
                    <a:pt x="110" y="51"/>
                    <a:pt x="110" y="52"/>
                    <a:pt x="109" y="52"/>
                  </a:cubicBezTo>
                  <a:cubicBezTo>
                    <a:pt x="108" y="52"/>
                    <a:pt x="104" y="40"/>
                    <a:pt x="105" y="39"/>
                  </a:cubicBezTo>
                  <a:moveTo>
                    <a:pt x="153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9" y="0"/>
                    <a:pt x="70" y="1"/>
                    <a:pt x="70" y="2"/>
                  </a:cubicBezTo>
                  <a:cubicBezTo>
                    <a:pt x="71" y="3"/>
                    <a:pt x="71" y="3"/>
                    <a:pt x="70" y="3"/>
                  </a:cubicBezTo>
                  <a:cubicBezTo>
                    <a:pt x="68" y="3"/>
                    <a:pt x="67" y="1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4" y="1"/>
                    <a:pt x="53" y="2"/>
                  </a:cubicBezTo>
                  <a:cubicBezTo>
                    <a:pt x="52" y="4"/>
                    <a:pt x="46" y="3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2" y="1"/>
                    <a:pt x="21" y="2"/>
                  </a:cubicBezTo>
                  <a:cubicBezTo>
                    <a:pt x="18" y="5"/>
                    <a:pt x="11" y="4"/>
                    <a:pt x="11" y="1"/>
                  </a:cubicBezTo>
                  <a:cubicBezTo>
                    <a:pt x="11" y="1"/>
                    <a:pt x="11" y="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9"/>
                    <a:pt x="6" y="6"/>
                    <a:pt x="10" y="7"/>
                  </a:cubicBezTo>
                  <a:cubicBezTo>
                    <a:pt x="14" y="9"/>
                    <a:pt x="13" y="12"/>
                    <a:pt x="11" y="14"/>
                  </a:cubicBezTo>
                  <a:cubicBezTo>
                    <a:pt x="8" y="18"/>
                    <a:pt x="1" y="18"/>
                    <a:pt x="0" y="1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4"/>
                    <a:pt x="3" y="28"/>
                    <a:pt x="1" y="30"/>
                  </a:cubicBezTo>
                  <a:cubicBezTo>
                    <a:pt x="1" y="30"/>
                    <a:pt x="1" y="31"/>
                    <a:pt x="0" y="31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2" y="45"/>
                    <a:pt x="4" y="44"/>
                    <a:pt x="7" y="45"/>
                  </a:cubicBezTo>
                  <a:cubicBezTo>
                    <a:pt x="12" y="47"/>
                    <a:pt x="11" y="52"/>
                    <a:pt x="10" y="55"/>
                  </a:cubicBezTo>
                  <a:cubicBezTo>
                    <a:pt x="8" y="59"/>
                    <a:pt x="3" y="60"/>
                    <a:pt x="0" y="58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3" y="68"/>
                    <a:pt x="3" y="73"/>
                    <a:pt x="2" y="75"/>
                  </a:cubicBezTo>
                  <a:cubicBezTo>
                    <a:pt x="1" y="76"/>
                    <a:pt x="1" y="77"/>
                    <a:pt x="0" y="7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3"/>
                    <a:pt x="4" y="90"/>
                    <a:pt x="8" y="92"/>
                  </a:cubicBezTo>
                  <a:cubicBezTo>
                    <a:pt x="12" y="94"/>
                    <a:pt x="12" y="99"/>
                    <a:pt x="11" y="101"/>
                  </a:cubicBezTo>
                  <a:cubicBezTo>
                    <a:pt x="8" y="107"/>
                    <a:pt x="2" y="106"/>
                    <a:pt x="0" y="10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10"/>
                    <a:pt x="1" y="111"/>
                    <a:pt x="1" y="111"/>
                  </a:cubicBezTo>
                  <a:cubicBezTo>
                    <a:pt x="5" y="112"/>
                    <a:pt x="5" y="117"/>
                    <a:pt x="4" y="119"/>
                  </a:cubicBezTo>
                  <a:cubicBezTo>
                    <a:pt x="3" y="121"/>
                    <a:pt x="1" y="122"/>
                    <a:pt x="0" y="123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1" y="134"/>
                    <a:pt x="4" y="132"/>
                    <a:pt x="7" y="133"/>
                  </a:cubicBezTo>
                  <a:cubicBezTo>
                    <a:pt x="10" y="134"/>
                    <a:pt x="9" y="138"/>
                    <a:pt x="7" y="140"/>
                  </a:cubicBezTo>
                  <a:cubicBezTo>
                    <a:pt x="5" y="143"/>
                    <a:pt x="1" y="144"/>
                    <a:pt x="0" y="141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18" y="149"/>
                    <a:pt x="18" y="149"/>
                    <a:pt x="18" y="149"/>
                  </a:cubicBezTo>
                  <a:cubicBezTo>
                    <a:pt x="19" y="146"/>
                    <a:pt x="25" y="142"/>
                    <a:pt x="28" y="144"/>
                  </a:cubicBezTo>
                  <a:cubicBezTo>
                    <a:pt x="30" y="145"/>
                    <a:pt x="29" y="147"/>
                    <a:pt x="27" y="149"/>
                  </a:cubicBezTo>
                  <a:cubicBezTo>
                    <a:pt x="33" y="149"/>
                    <a:pt x="33" y="149"/>
                    <a:pt x="33" y="149"/>
                  </a:cubicBezTo>
                  <a:cubicBezTo>
                    <a:pt x="37" y="149"/>
                    <a:pt x="37" y="149"/>
                    <a:pt x="37" y="149"/>
                  </a:cubicBezTo>
                  <a:cubicBezTo>
                    <a:pt x="50" y="149"/>
                    <a:pt x="50" y="149"/>
                    <a:pt x="50" y="149"/>
                  </a:cubicBezTo>
                  <a:cubicBezTo>
                    <a:pt x="52" y="146"/>
                    <a:pt x="59" y="141"/>
                    <a:pt x="62" y="143"/>
                  </a:cubicBezTo>
                  <a:cubicBezTo>
                    <a:pt x="63" y="145"/>
                    <a:pt x="62" y="147"/>
                    <a:pt x="59" y="149"/>
                  </a:cubicBezTo>
                  <a:cubicBezTo>
                    <a:pt x="65" y="149"/>
                    <a:pt x="65" y="149"/>
                    <a:pt x="65" y="149"/>
                  </a:cubicBezTo>
                  <a:cubicBezTo>
                    <a:pt x="68" y="149"/>
                    <a:pt x="68" y="149"/>
                    <a:pt x="68" y="149"/>
                  </a:cubicBezTo>
                  <a:cubicBezTo>
                    <a:pt x="77" y="149"/>
                    <a:pt x="77" y="149"/>
                    <a:pt x="77" y="149"/>
                  </a:cubicBezTo>
                  <a:cubicBezTo>
                    <a:pt x="78" y="146"/>
                    <a:pt x="86" y="139"/>
                    <a:pt x="88" y="140"/>
                  </a:cubicBezTo>
                  <a:cubicBezTo>
                    <a:pt x="88" y="140"/>
                    <a:pt x="88" y="140"/>
                    <a:pt x="88" y="141"/>
                  </a:cubicBezTo>
                  <a:cubicBezTo>
                    <a:pt x="88" y="142"/>
                    <a:pt x="85" y="145"/>
                    <a:pt x="82" y="147"/>
                  </a:cubicBezTo>
                  <a:cubicBezTo>
                    <a:pt x="82" y="148"/>
                    <a:pt x="81" y="149"/>
                    <a:pt x="80" y="149"/>
                  </a:cubicBezTo>
                  <a:cubicBezTo>
                    <a:pt x="120" y="149"/>
                    <a:pt x="120" y="149"/>
                    <a:pt x="120" y="149"/>
                  </a:cubicBezTo>
                  <a:cubicBezTo>
                    <a:pt x="123" y="149"/>
                    <a:pt x="128" y="149"/>
                    <a:pt x="130" y="149"/>
                  </a:cubicBezTo>
                  <a:cubicBezTo>
                    <a:pt x="136" y="148"/>
                    <a:pt x="145" y="145"/>
                    <a:pt x="150" y="135"/>
                  </a:cubicBezTo>
                  <a:cubicBezTo>
                    <a:pt x="153" y="130"/>
                    <a:pt x="153" y="125"/>
                    <a:pt x="152" y="117"/>
                  </a:cubicBezTo>
                  <a:lnTo>
                    <a:pt x="1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</p:grpSp>
      <p:cxnSp>
        <p:nvCxnSpPr>
          <p:cNvPr id="12" name="Straight Connector 11"/>
          <p:cNvCxnSpPr/>
          <p:nvPr userDrawn="1"/>
        </p:nvCxnSpPr>
        <p:spPr bwMode="auto">
          <a:xfrm>
            <a:off x="407324" y="914400"/>
            <a:ext cx="8447751" cy="0"/>
          </a:xfrm>
          <a:prstGeom prst="line">
            <a:avLst/>
          </a:prstGeom>
          <a:solidFill>
            <a:schemeClr val="accent1"/>
          </a:solidFill>
          <a:ln w="9525" cap="rnd" cmpd="sng" algn="ctr">
            <a:solidFill>
              <a:schemeClr val="tx2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8" name="TextBox 17"/>
          <p:cNvSpPr txBox="1"/>
          <p:nvPr userDrawn="1"/>
        </p:nvSpPr>
        <p:spPr bwMode="auto">
          <a:xfrm>
            <a:off x="9037454" y="6691493"/>
            <a:ext cx="155941" cy="11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Clr>
                <a:schemeClr val="accent5">
                  <a:lumMod val="50000"/>
                </a:schemeClr>
              </a:buClr>
              <a:buSzTx/>
              <a:buFont typeface="Webdings" pitchFamily="18" charset="2"/>
              <a:buNone/>
              <a:tabLst/>
            </a:pPr>
            <a:r>
              <a:rPr kumimoji="0" lang="en-US" sz="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®</a:t>
            </a:r>
          </a:p>
        </p:txBody>
      </p:sp>
    </p:spTree>
    <p:extLst>
      <p:ext uri="{BB962C8B-B14F-4D97-AF65-F5344CB8AC3E}">
        <p14:creationId xmlns="" xmlns:p14="http://schemas.microsoft.com/office/powerpoint/2010/main" val="85983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Cle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C552F85-72FA-42A2-8959-6D78F22ACDA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4"/>
          <p:cNvSpPr>
            <a:spLocks noGrp="1"/>
          </p:cNvSpPr>
          <p:nvPr>
            <p:ph type="title" hasCustomPrompt="1"/>
          </p:nvPr>
        </p:nvSpPr>
        <p:spPr>
          <a:xfrm>
            <a:off x="425450" y="44323"/>
            <a:ext cx="7205635" cy="831850"/>
          </a:xfrm>
        </p:spPr>
        <p:txBody>
          <a:bodyPr/>
          <a:lstStyle>
            <a:lvl1pPr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18826" y="953150"/>
            <a:ext cx="8436249" cy="1524007"/>
          </a:xfr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ct val="85000"/>
              </a:lnSpc>
              <a:defRPr lang="en-US" sz="2000" dirty="0" smtClean="0"/>
            </a:lvl1pPr>
            <a:lvl2pPr>
              <a:lnSpc>
                <a:spcPct val="85000"/>
              </a:lnSpc>
              <a:defRPr lang="en-US" sz="1800" dirty="0" smtClean="0"/>
            </a:lvl2pPr>
            <a:lvl3pPr>
              <a:lnSpc>
                <a:spcPct val="85000"/>
              </a:lnSpc>
              <a:defRPr lang="en-US" sz="1600" dirty="0" smtClean="0"/>
            </a:lvl3pPr>
            <a:lvl4pPr>
              <a:lnSpc>
                <a:spcPct val="85000"/>
              </a:lnSpc>
              <a:defRPr lang="en-US" dirty="0" smtClean="0"/>
            </a:lvl4pPr>
            <a:lvl5pPr>
              <a:lnSpc>
                <a:spcPct val="85000"/>
              </a:lnSpc>
              <a:defRPr lang="en-US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marL="171450" lvl="1" indent="-169863">
              <a:buClr>
                <a:schemeClr val="tx1"/>
              </a:buClr>
              <a:buSzPct val="80000"/>
            </a:pPr>
            <a:r>
              <a:rPr lang="en-US" dirty="0" smtClean="0"/>
              <a:t>Second level</a:t>
            </a:r>
          </a:p>
          <a:p>
            <a:pPr marL="400050" lvl="2" indent="-231775">
              <a:buClr>
                <a:schemeClr val="accent2"/>
              </a:buClr>
            </a:pPr>
            <a:r>
              <a:rPr lang="en-US" dirty="0" smtClean="0"/>
              <a:t>Third level</a:t>
            </a:r>
          </a:p>
          <a:p>
            <a:pPr marL="514350" lvl="3" indent="-169863">
              <a:buClr>
                <a:schemeClr val="tx1"/>
              </a:buClr>
            </a:pPr>
            <a:r>
              <a:rPr lang="en-US" dirty="0" smtClean="0"/>
              <a:t>Fourth level</a:t>
            </a:r>
          </a:p>
          <a:p>
            <a:pPr marL="568325" lvl="4" indent="174625">
              <a:buClr>
                <a:schemeClr val="tx2"/>
              </a:buClr>
            </a:pPr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7934927" y="178095"/>
            <a:ext cx="1046329" cy="374355"/>
            <a:chOff x="-2422525" y="3141663"/>
            <a:chExt cx="1601787" cy="573087"/>
          </a:xfrm>
          <a:solidFill>
            <a:schemeClr val="tx1"/>
          </a:solidFill>
        </p:grpSpPr>
        <p:sp>
          <p:nvSpPr>
            <p:cNvPr id="13" name="Freeform 6"/>
            <p:cNvSpPr>
              <a:spLocks/>
            </p:cNvSpPr>
            <p:nvPr userDrawn="1"/>
          </p:nvSpPr>
          <p:spPr bwMode="auto">
            <a:xfrm>
              <a:off x="-1792288" y="3149600"/>
              <a:ext cx="296862" cy="565150"/>
            </a:xfrm>
            <a:custGeom>
              <a:avLst/>
              <a:gdLst>
                <a:gd name="T0" fmla="*/ 53 w 79"/>
                <a:gd name="T1" fmla="*/ 112 h 151"/>
                <a:gd name="T2" fmla="*/ 39 w 79"/>
                <a:gd name="T3" fmla="*/ 129 h 151"/>
                <a:gd name="T4" fmla="*/ 26 w 79"/>
                <a:gd name="T5" fmla="*/ 112 h 151"/>
                <a:gd name="T6" fmla="*/ 26 w 79"/>
                <a:gd name="T7" fmla="*/ 0 h 151"/>
                <a:gd name="T8" fmla="*/ 0 w 79"/>
                <a:gd name="T9" fmla="*/ 0 h 151"/>
                <a:gd name="T10" fmla="*/ 0 w 79"/>
                <a:gd name="T11" fmla="*/ 111 h 151"/>
                <a:gd name="T12" fmla="*/ 39 w 79"/>
                <a:gd name="T13" fmla="*/ 151 h 151"/>
                <a:gd name="T14" fmla="*/ 79 w 79"/>
                <a:gd name="T15" fmla="*/ 111 h 151"/>
                <a:gd name="T16" fmla="*/ 79 w 79"/>
                <a:gd name="T17" fmla="*/ 0 h 151"/>
                <a:gd name="T18" fmla="*/ 53 w 79"/>
                <a:gd name="T19" fmla="*/ 0 h 151"/>
                <a:gd name="T20" fmla="*/ 53 w 79"/>
                <a:gd name="T21" fmla="*/ 11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151">
                  <a:moveTo>
                    <a:pt x="53" y="112"/>
                  </a:moveTo>
                  <a:cubicBezTo>
                    <a:pt x="53" y="123"/>
                    <a:pt x="49" y="129"/>
                    <a:pt x="39" y="129"/>
                  </a:cubicBezTo>
                  <a:cubicBezTo>
                    <a:pt x="30" y="129"/>
                    <a:pt x="26" y="123"/>
                    <a:pt x="26" y="112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37"/>
                    <a:pt x="15" y="151"/>
                    <a:pt x="39" y="151"/>
                  </a:cubicBezTo>
                  <a:cubicBezTo>
                    <a:pt x="64" y="151"/>
                    <a:pt x="79" y="137"/>
                    <a:pt x="79" y="111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53" y="0"/>
                    <a:pt x="53" y="0"/>
                    <a:pt x="53" y="0"/>
                  </a:cubicBezTo>
                  <a:lnTo>
                    <a:pt x="53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14" name="Freeform 7"/>
            <p:cNvSpPr>
              <a:spLocks/>
            </p:cNvSpPr>
            <p:nvPr userDrawn="1"/>
          </p:nvSpPr>
          <p:spPr bwMode="auto">
            <a:xfrm>
              <a:off x="-1450975" y="3149600"/>
              <a:ext cx="295275" cy="557212"/>
            </a:xfrm>
            <a:custGeom>
              <a:avLst/>
              <a:gdLst>
                <a:gd name="T0" fmla="*/ 125 w 186"/>
                <a:gd name="T1" fmla="*/ 141 h 351"/>
                <a:gd name="T2" fmla="*/ 61 w 186"/>
                <a:gd name="T3" fmla="*/ 141 h 351"/>
                <a:gd name="T4" fmla="*/ 61 w 186"/>
                <a:gd name="T5" fmla="*/ 0 h 351"/>
                <a:gd name="T6" fmla="*/ 0 w 186"/>
                <a:gd name="T7" fmla="*/ 0 h 351"/>
                <a:gd name="T8" fmla="*/ 0 w 186"/>
                <a:gd name="T9" fmla="*/ 351 h 351"/>
                <a:gd name="T10" fmla="*/ 61 w 186"/>
                <a:gd name="T11" fmla="*/ 351 h 351"/>
                <a:gd name="T12" fmla="*/ 61 w 186"/>
                <a:gd name="T13" fmla="*/ 196 h 351"/>
                <a:gd name="T14" fmla="*/ 125 w 186"/>
                <a:gd name="T15" fmla="*/ 196 h 351"/>
                <a:gd name="T16" fmla="*/ 125 w 186"/>
                <a:gd name="T17" fmla="*/ 351 h 351"/>
                <a:gd name="T18" fmla="*/ 186 w 186"/>
                <a:gd name="T19" fmla="*/ 351 h 351"/>
                <a:gd name="T20" fmla="*/ 186 w 186"/>
                <a:gd name="T21" fmla="*/ 0 h 351"/>
                <a:gd name="T22" fmla="*/ 125 w 186"/>
                <a:gd name="T23" fmla="*/ 0 h 351"/>
                <a:gd name="T24" fmla="*/ 125 w 186"/>
                <a:gd name="T25" fmla="*/ 14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6" h="351">
                  <a:moveTo>
                    <a:pt x="125" y="141"/>
                  </a:moveTo>
                  <a:lnTo>
                    <a:pt x="61" y="141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351"/>
                  </a:lnTo>
                  <a:lnTo>
                    <a:pt x="61" y="351"/>
                  </a:lnTo>
                  <a:lnTo>
                    <a:pt x="61" y="196"/>
                  </a:lnTo>
                  <a:lnTo>
                    <a:pt x="125" y="196"/>
                  </a:lnTo>
                  <a:lnTo>
                    <a:pt x="125" y="351"/>
                  </a:lnTo>
                  <a:lnTo>
                    <a:pt x="186" y="351"/>
                  </a:lnTo>
                  <a:lnTo>
                    <a:pt x="186" y="0"/>
                  </a:lnTo>
                  <a:lnTo>
                    <a:pt x="125" y="0"/>
                  </a:lnTo>
                  <a:lnTo>
                    <a:pt x="125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15" name="Freeform 8"/>
            <p:cNvSpPr>
              <a:spLocks/>
            </p:cNvSpPr>
            <p:nvPr userDrawn="1"/>
          </p:nvSpPr>
          <p:spPr bwMode="auto">
            <a:xfrm>
              <a:off x="-1109663" y="3141663"/>
              <a:ext cx="288925" cy="573087"/>
            </a:xfrm>
            <a:custGeom>
              <a:avLst/>
              <a:gdLst>
                <a:gd name="T0" fmla="*/ 39 w 77"/>
                <a:gd name="T1" fmla="*/ 0 h 153"/>
                <a:gd name="T2" fmla="*/ 0 w 77"/>
                <a:gd name="T3" fmla="*/ 38 h 153"/>
                <a:gd name="T4" fmla="*/ 0 w 77"/>
                <a:gd name="T5" fmla="*/ 115 h 153"/>
                <a:gd name="T6" fmla="*/ 39 w 77"/>
                <a:gd name="T7" fmla="*/ 153 h 153"/>
                <a:gd name="T8" fmla="*/ 77 w 77"/>
                <a:gd name="T9" fmla="*/ 115 h 153"/>
                <a:gd name="T10" fmla="*/ 77 w 77"/>
                <a:gd name="T11" fmla="*/ 98 h 153"/>
                <a:gd name="T12" fmla="*/ 52 w 77"/>
                <a:gd name="T13" fmla="*/ 98 h 153"/>
                <a:gd name="T14" fmla="*/ 52 w 77"/>
                <a:gd name="T15" fmla="*/ 116 h 153"/>
                <a:gd name="T16" fmla="*/ 39 w 77"/>
                <a:gd name="T17" fmla="*/ 131 h 153"/>
                <a:gd name="T18" fmla="*/ 26 w 77"/>
                <a:gd name="T19" fmla="*/ 114 h 153"/>
                <a:gd name="T20" fmla="*/ 26 w 77"/>
                <a:gd name="T21" fmla="*/ 38 h 153"/>
                <a:gd name="T22" fmla="*/ 39 w 77"/>
                <a:gd name="T23" fmla="*/ 22 h 153"/>
                <a:gd name="T24" fmla="*/ 52 w 77"/>
                <a:gd name="T25" fmla="*/ 40 h 153"/>
                <a:gd name="T26" fmla="*/ 52 w 77"/>
                <a:gd name="T27" fmla="*/ 51 h 153"/>
                <a:gd name="T28" fmla="*/ 77 w 77"/>
                <a:gd name="T29" fmla="*/ 51 h 153"/>
                <a:gd name="T30" fmla="*/ 77 w 77"/>
                <a:gd name="T31" fmla="*/ 41 h 153"/>
                <a:gd name="T32" fmla="*/ 39 w 77"/>
                <a:gd name="T3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7" h="153">
                  <a:moveTo>
                    <a:pt x="39" y="0"/>
                  </a:moveTo>
                  <a:cubicBezTo>
                    <a:pt x="12" y="0"/>
                    <a:pt x="0" y="17"/>
                    <a:pt x="0" y="38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36"/>
                    <a:pt x="12" y="153"/>
                    <a:pt x="39" y="153"/>
                  </a:cubicBezTo>
                  <a:cubicBezTo>
                    <a:pt x="65" y="153"/>
                    <a:pt x="77" y="136"/>
                    <a:pt x="77" y="115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52" y="98"/>
                    <a:pt x="52" y="98"/>
                    <a:pt x="52" y="98"/>
                  </a:cubicBezTo>
                  <a:cubicBezTo>
                    <a:pt x="52" y="116"/>
                    <a:pt x="52" y="116"/>
                    <a:pt x="52" y="116"/>
                  </a:cubicBezTo>
                  <a:cubicBezTo>
                    <a:pt x="52" y="125"/>
                    <a:pt x="49" y="131"/>
                    <a:pt x="39" y="131"/>
                  </a:cubicBezTo>
                  <a:cubicBezTo>
                    <a:pt x="29" y="131"/>
                    <a:pt x="26" y="125"/>
                    <a:pt x="26" y="114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27"/>
                    <a:pt x="29" y="22"/>
                    <a:pt x="39" y="22"/>
                  </a:cubicBezTo>
                  <a:cubicBezTo>
                    <a:pt x="46" y="22"/>
                    <a:pt x="52" y="27"/>
                    <a:pt x="52" y="40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41"/>
                    <a:pt x="77" y="41"/>
                    <a:pt x="77" y="41"/>
                  </a:cubicBezTo>
                  <a:cubicBezTo>
                    <a:pt x="77" y="18"/>
                    <a:pt x="65" y="0"/>
                    <a:pt x="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22" name="Freeform 9"/>
            <p:cNvSpPr>
              <a:spLocks noEditPoints="1"/>
            </p:cNvSpPr>
            <p:nvPr userDrawn="1"/>
          </p:nvSpPr>
          <p:spPr bwMode="auto">
            <a:xfrm>
              <a:off x="-2422525" y="3149600"/>
              <a:ext cx="574675" cy="557212"/>
            </a:xfrm>
            <a:custGeom>
              <a:avLst/>
              <a:gdLst>
                <a:gd name="T0" fmla="*/ 111 w 153"/>
                <a:gd name="T1" fmla="*/ 87 h 149"/>
                <a:gd name="T2" fmla="*/ 104 w 153"/>
                <a:gd name="T3" fmla="*/ 118 h 149"/>
                <a:gd name="T4" fmla="*/ 106 w 153"/>
                <a:gd name="T5" fmla="*/ 98 h 149"/>
                <a:gd name="T6" fmla="*/ 101 w 153"/>
                <a:gd name="T7" fmla="*/ 124 h 149"/>
                <a:gd name="T8" fmla="*/ 88 w 153"/>
                <a:gd name="T9" fmla="*/ 129 h 149"/>
                <a:gd name="T10" fmla="*/ 73 w 153"/>
                <a:gd name="T11" fmla="*/ 144 h 149"/>
                <a:gd name="T12" fmla="*/ 66 w 153"/>
                <a:gd name="T13" fmla="*/ 137 h 149"/>
                <a:gd name="T14" fmla="*/ 54 w 153"/>
                <a:gd name="T15" fmla="*/ 114 h 149"/>
                <a:gd name="T16" fmla="*/ 50 w 153"/>
                <a:gd name="T17" fmla="*/ 144 h 149"/>
                <a:gd name="T18" fmla="*/ 20 w 153"/>
                <a:gd name="T19" fmla="*/ 130 h 149"/>
                <a:gd name="T20" fmla="*/ 17 w 153"/>
                <a:gd name="T21" fmla="*/ 145 h 149"/>
                <a:gd name="T22" fmla="*/ 16 w 153"/>
                <a:gd name="T23" fmla="*/ 72 h 149"/>
                <a:gd name="T24" fmla="*/ 6 w 153"/>
                <a:gd name="T25" fmla="*/ 35 h 149"/>
                <a:gd name="T26" fmla="*/ 35 w 153"/>
                <a:gd name="T27" fmla="*/ 7 h 149"/>
                <a:gd name="T28" fmla="*/ 40 w 153"/>
                <a:gd name="T29" fmla="*/ 18 h 149"/>
                <a:gd name="T30" fmla="*/ 58 w 153"/>
                <a:gd name="T31" fmla="*/ 32 h 149"/>
                <a:gd name="T32" fmla="*/ 53 w 153"/>
                <a:gd name="T33" fmla="*/ 17 h 149"/>
                <a:gd name="T34" fmla="*/ 60 w 153"/>
                <a:gd name="T35" fmla="*/ 1 h 149"/>
                <a:gd name="T36" fmla="*/ 70 w 153"/>
                <a:gd name="T37" fmla="*/ 16 h 149"/>
                <a:gd name="T38" fmla="*/ 70 w 153"/>
                <a:gd name="T39" fmla="*/ 6 h 149"/>
                <a:gd name="T40" fmla="*/ 77 w 153"/>
                <a:gd name="T41" fmla="*/ 5 h 149"/>
                <a:gd name="T42" fmla="*/ 78 w 153"/>
                <a:gd name="T43" fmla="*/ 10 h 149"/>
                <a:gd name="T44" fmla="*/ 91 w 153"/>
                <a:gd name="T45" fmla="*/ 24 h 149"/>
                <a:gd name="T46" fmla="*/ 97 w 153"/>
                <a:gd name="T47" fmla="*/ 26 h 149"/>
                <a:gd name="T48" fmla="*/ 103 w 153"/>
                <a:gd name="T49" fmla="*/ 46 h 149"/>
                <a:gd name="T50" fmla="*/ 103 w 153"/>
                <a:gd name="T51" fmla="*/ 65 h 149"/>
                <a:gd name="T52" fmla="*/ 98 w 153"/>
                <a:gd name="T53" fmla="*/ 91 h 149"/>
                <a:gd name="T54" fmla="*/ 92 w 153"/>
                <a:gd name="T55" fmla="*/ 56 h 149"/>
                <a:gd name="T56" fmla="*/ 92 w 153"/>
                <a:gd name="T57" fmla="*/ 29 h 149"/>
                <a:gd name="T58" fmla="*/ 95 w 153"/>
                <a:gd name="T59" fmla="*/ 74 h 149"/>
                <a:gd name="T60" fmla="*/ 80 w 153"/>
                <a:gd name="T61" fmla="*/ 94 h 149"/>
                <a:gd name="T62" fmla="*/ 80 w 153"/>
                <a:gd name="T63" fmla="*/ 56 h 149"/>
                <a:gd name="T64" fmla="*/ 86 w 153"/>
                <a:gd name="T65" fmla="*/ 30 h 149"/>
                <a:gd name="T66" fmla="*/ 79 w 153"/>
                <a:gd name="T67" fmla="*/ 48 h 149"/>
                <a:gd name="T68" fmla="*/ 65 w 153"/>
                <a:gd name="T69" fmla="*/ 95 h 149"/>
                <a:gd name="T70" fmla="*/ 68 w 153"/>
                <a:gd name="T71" fmla="*/ 58 h 149"/>
                <a:gd name="T72" fmla="*/ 50 w 153"/>
                <a:gd name="T73" fmla="*/ 77 h 149"/>
                <a:gd name="T74" fmla="*/ 41 w 153"/>
                <a:gd name="T75" fmla="*/ 115 h 149"/>
                <a:gd name="T76" fmla="*/ 24 w 153"/>
                <a:gd name="T77" fmla="*/ 89 h 149"/>
                <a:gd name="T78" fmla="*/ 27 w 153"/>
                <a:gd name="T79" fmla="*/ 62 h 149"/>
                <a:gd name="T80" fmla="*/ 36 w 153"/>
                <a:gd name="T81" fmla="*/ 42 h 149"/>
                <a:gd name="T82" fmla="*/ 45 w 153"/>
                <a:gd name="T83" fmla="*/ 69 h 149"/>
                <a:gd name="T84" fmla="*/ 109 w 153"/>
                <a:gd name="T85" fmla="*/ 52 h 149"/>
                <a:gd name="T86" fmla="*/ 66 w 153"/>
                <a:gd name="T87" fmla="*/ 0 h 149"/>
                <a:gd name="T88" fmla="*/ 21 w 153"/>
                <a:gd name="T89" fmla="*/ 2 h 149"/>
                <a:gd name="T90" fmla="*/ 0 w 153"/>
                <a:gd name="T91" fmla="*/ 12 h 149"/>
                <a:gd name="T92" fmla="*/ 0 w 153"/>
                <a:gd name="T93" fmla="*/ 31 h 149"/>
                <a:gd name="T94" fmla="*/ 2 w 153"/>
                <a:gd name="T95" fmla="*/ 75 h 149"/>
                <a:gd name="T96" fmla="*/ 0 w 153"/>
                <a:gd name="T97" fmla="*/ 110 h 149"/>
                <a:gd name="T98" fmla="*/ 7 w 153"/>
                <a:gd name="T99" fmla="*/ 140 h 149"/>
                <a:gd name="T100" fmla="*/ 33 w 153"/>
                <a:gd name="T101" fmla="*/ 149 h 149"/>
                <a:gd name="T102" fmla="*/ 68 w 153"/>
                <a:gd name="T103" fmla="*/ 149 h 149"/>
                <a:gd name="T104" fmla="*/ 120 w 153"/>
                <a:gd name="T105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" h="149">
                  <a:moveTo>
                    <a:pt x="111" y="72"/>
                  </a:moveTo>
                  <a:cubicBezTo>
                    <a:pt x="109" y="70"/>
                    <a:pt x="108" y="58"/>
                    <a:pt x="109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1" y="60"/>
                    <a:pt x="112" y="64"/>
                    <a:pt x="112" y="67"/>
                  </a:cubicBezTo>
                  <a:cubicBezTo>
                    <a:pt x="112" y="70"/>
                    <a:pt x="112" y="72"/>
                    <a:pt x="111" y="72"/>
                  </a:cubicBezTo>
                  <a:moveTo>
                    <a:pt x="111" y="87"/>
                  </a:moveTo>
                  <a:cubicBezTo>
                    <a:pt x="110" y="91"/>
                    <a:pt x="109" y="93"/>
                    <a:pt x="108" y="92"/>
                  </a:cubicBezTo>
                  <a:cubicBezTo>
                    <a:pt x="106" y="88"/>
                    <a:pt x="108" y="77"/>
                    <a:pt x="110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12" y="80"/>
                    <a:pt x="111" y="85"/>
                    <a:pt x="111" y="87"/>
                  </a:cubicBezTo>
                  <a:moveTo>
                    <a:pt x="108" y="113"/>
                  </a:moveTo>
                  <a:cubicBezTo>
                    <a:pt x="106" y="117"/>
                    <a:pt x="105" y="119"/>
                    <a:pt x="104" y="118"/>
                  </a:cubicBezTo>
                  <a:cubicBezTo>
                    <a:pt x="103" y="116"/>
                    <a:pt x="108" y="103"/>
                    <a:pt x="110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10" y="106"/>
                    <a:pt x="109" y="110"/>
                    <a:pt x="108" y="113"/>
                  </a:cubicBezTo>
                  <a:moveTo>
                    <a:pt x="100" y="111"/>
                  </a:moveTo>
                  <a:cubicBezTo>
                    <a:pt x="98" y="108"/>
                    <a:pt x="103" y="97"/>
                    <a:pt x="106" y="98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7" y="100"/>
                    <a:pt x="106" y="105"/>
                    <a:pt x="105" y="108"/>
                  </a:cubicBezTo>
                  <a:cubicBezTo>
                    <a:pt x="103" y="112"/>
                    <a:pt x="101" y="114"/>
                    <a:pt x="100" y="111"/>
                  </a:cubicBezTo>
                  <a:moveTo>
                    <a:pt x="97" y="132"/>
                  </a:moveTo>
                  <a:cubicBezTo>
                    <a:pt x="94" y="135"/>
                    <a:pt x="92" y="137"/>
                    <a:pt x="92" y="135"/>
                  </a:cubicBezTo>
                  <a:cubicBezTo>
                    <a:pt x="92" y="133"/>
                    <a:pt x="99" y="122"/>
                    <a:pt x="101" y="12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101" y="125"/>
                    <a:pt x="99" y="129"/>
                    <a:pt x="97" y="132"/>
                  </a:cubicBezTo>
                  <a:moveTo>
                    <a:pt x="88" y="129"/>
                  </a:moveTo>
                  <a:cubicBezTo>
                    <a:pt x="87" y="125"/>
                    <a:pt x="94" y="116"/>
                    <a:pt x="97" y="118"/>
                  </a:cubicBezTo>
                  <a:cubicBezTo>
                    <a:pt x="97" y="118"/>
                    <a:pt x="97" y="118"/>
                    <a:pt x="97" y="118"/>
                  </a:cubicBezTo>
                  <a:cubicBezTo>
                    <a:pt x="98" y="120"/>
                    <a:pt x="96" y="124"/>
                    <a:pt x="94" y="127"/>
                  </a:cubicBezTo>
                  <a:cubicBezTo>
                    <a:pt x="91" y="131"/>
                    <a:pt x="88" y="132"/>
                    <a:pt x="88" y="129"/>
                  </a:cubicBezTo>
                  <a:moveTo>
                    <a:pt x="80" y="121"/>
                  </a:moveTo>
                  <a:cubicBezTo>
                    <a:pt x="79" y="116"/>
                    <a:pt x="85" y="108"/>
                    <a:pt x="89" y="111"/>
                  </a:cubicBezTo>
                  <a:cubicBezTo>
                    <a:pt x="92" y="113"/>
                    <a:pt x="90" y="118"/>
                    <a:pt x="88" y="121"/>
                  </a:cubicBezTo>
                  <a:cubicBezTo>
                    <a:pt x="85" y="125"/>
                    <a:pt x="81" y="125"/>
                    <a:pt x="80" y="121"/>
                  </a:cubicBezTo>
                  <a:moveTo>
                    <a:pt x="80" y="143"/>
                  </a:moveTo>
                  <a:cubicBezTo>
                    <a:pt x="76" y="146"/>
                    <a:pt x="73" y="146"/>
                    <a:pt x="73" y="144"/>
                  </a:cubicBezTo>
                  <a:cubicBezTo>
                    <a:pt x="73" y="140"/>
                    <a:pt x="81" y="133"/>
                    <a:pt x="84" y="135"/>
                  </a:cubicBezTo>
                  <a:cubicBezTo>
                    <a:pt x="85" y="137"/>
                    <a:pt x="82" y="141"/>
                    <a:pt x="80" y="143"/>
                  </a:cubicBezTo>
                  <a:moveTo>
                    <a:pt x="66" y="137"/>
                  </a:moveTo>
                  <a:cubicBezTo>
                    <a:pt x="66" y="133"/>
                    <a:pt x="73" y="126"/>
                    <a:pt x="77" y="129"/>
                  </a:cubicBezTo>
                  <a:cubicBezTo>
                    <a:pt x="79" y="131"/>
                    <a:pt x="77" y="135"/>
                    <a:pt x="74" y="137"/>
                  </a:cubicBezTo>
                  <a:cubicBezTo>
                    <a:pt x="70" y="140"/>
                    <a:pt x="66" y="140"/>
                    <a:pt x="66" y="137"/>
                  </a:cubicBezTo>
                  <a:moveTo>
                    <a:pt x="56" y="129"/>
                  </a:moveTo>
                  <a:cubicBezTo>
                    <a:pt x="56" y="125"/>
                    <a:pt x="62" y="119"/>
                    <a:pt x="67" y="121"/>
                  </a:cubicBezTo>
                  <a:cubicBezTo>
                    <a:pt x="69" y="123"/>
                    <a:pt x="68" y="128"/>
                    <a:pt x="65" y="130"/>
                  </a:cubicBezTo>
                  <a:cubicBezTo>
                    <a:pt x="61" y="134"/>
                    <a:pt x="56" y="133"/>
                    <a:pt x="56" y="129"/>
                  </a:cubicBezTo>
                  <a:moveTo>
                    <a:pt x="44" y="122"/>
                  </a:moveTo>
                  <a:cubicBezTo>
                    <a:pt x="44" y="117"/>
                    <a:pt x="49" y="111"/>
                    <a:pt x="54" y="114"/>
                  </a:cubicBezTo>
                  <a:cubicBezTo>
                    <a:pt x="57" y="116"/>
                    <a:pt x="56" y="120"/>
                    <a:pt x="54" y="123"/>
                  </a:cubicBezTo>
                  <a:cubicBezTo>
                    <a:pt x="50" y="127"/>
                    <a:pt x="44" y="126"/>
                    <a:pt x="44" y="122"/>
                  </a:cubicBezTo>
                  <a:moveTo>
                    <a:pt x="50" y="144"/>
                  </a:moveTo>
                  <a:cubicBezTo>
                    <a:pt x="46" y="147"/>
                    <a:pt x="41" y="147"/>
                    <a:pt x="41" y="143"/>
                  </a:cubicBezTo>
                  <a:cubicBezTo>
                    <a:pt x="42" y="140"/>
                    <a:pt x="49" y="134"/>
                    <a:pt x="53" y="137"/>
                  </a:cubicBezTo>
                  <a:cubicBezTo>
                    <a:pt x="55" y="138"/>
                    <a:pt x="53" y="142"/>
                    <a:pt x="50" y="144"/>
                  </a:cubicBezTo>
                  <a:moveTo>
                    <a:pt x="31" y="137"/>
                  </a:moveTo>
                  <a:cubicBezTo>
                    <a:pt x="32" y="133"/>
                    <a:pt x="37" y="128"/>
                    <a:pt x="42" y="130"/>
                  </a:cubicBezTo>
                  <a:cubicBezTo>
                    <a:pt x="44" y="132"/>
                    <a:pt x="43" y="135"/>
                    <a:pt x="40" y="138"/>
                  </a:cubicBezTo>
                  <a:cubicBezTo>
                    <a:pt x="37" y="141"/>
                    <a:pt x="31" y="141"/>
                    <a:pt x="31" y="137"/>
                  </a:cubicBezTo>
                  <a:moveTo>
                    <a:pt x="29" y="131"/>
                  </a:moveTo>
                  <a:cubicBezTo>
                    <a:pt x="26" y="135"/>
                    <a:pt x="20" y="135"/>
                    <a:pt x="20" y="130"/>
                  </a:cubicBezTo>
                  <a:cubicBezTo>
                    <a:pt x="20" y="126"/>
                    <a:pt x="25" y="121"/>
                    <a:pt x="29" y="123"/>
                  </a:cubicBezTo>
                  <a:cubicBezTo>
                    <a:pt x="32" y="125"/>
                    <a:pt x="31" y="129"/>
                    <a:pt x="29" y="131"/>
                  </a:cubicBezTo>
                  <a:moveTo>
                    <a:pt x="17" y="145"/>
                  </a:moveTo>
                  <a:cubicBezTo>
                    <a:pt x="14" y="148"/>
                    <a:pt x="9" y="148"/>
                    <a:pt x="9" y="144"/>
                  </a:cubicBezTo>
                  <a:cubicBezTo>
                    <a:pt x="9" y="141"/>
                    <a:pt x="14" y="136"/>
                    <a:pt x="18" y="138"/>
                  </a:cubicBezTo>
                  <a:cubicBezTo>
                    <a:pt x="21" y="140"/>
                    <a:pt x="20" y="143"/>
                    <a:pt x="17" y="145"/>
                  </a:cubicBezTo>
                  <a:moveTo>
                    <a:pt x="7" y="124"/>
                  </a:moveTo>
                  <a:cubicBezTo>
                    <a:pt x="6" y="120"/>
                    <a:pt x="11" y="115"/>
                    <a:pt x="15" y="117"/>
                  </a:cubicBezTo>
                  <a:cubicBezTo>
                    <a:pt x="19" y="119"/>
                    <a:pt x="18" y="123"/>
                    <a:pt x="17" y="125"/>
                  </a:cubicBezTo>
                  <a:cubicBezTo>
                    <a:pt x="14" y="129"/>
                    <a:pt x="8" y="130"/>
                    <a:pt x="7" y="124"/>
                  </a:cubicBezTo>
                  <a:moveTo>
                    <a:pt x="7" y="81"/>
                  </a:moveTo>
                  <a:cubicBezTo>
                    <a:pt x="6" y="76"/>
                    <a:pt x="10" y="70"/>
                    <a:pt x="16" y="72"/>
                  </a:cubicBezTo>
                  <a:cubicBezTo>
                    <a:pt x="21" y="74"/>
                    <a:pt x="21" y="79"/>
                    <a:pt x="19" y="82"/>
                  </a:cubicBezTo>
                  <a:cubicBezTo>
                    <a:pt x="16" y="88"/>
                    <a:pt x="9" y="87"/>
                    <a:pt x="7" y="81"/>
                  </a:cubicBezTo>
                  <a:moveTo>
                    <a:pt x="6" y="35"/>
                  </a:moveTo>
                  <a:cubicBezTo>
                    <a:pt x="5" y="30"/>
                    <a:pt x="10" y="25"/>
                    <a:pt x="16" y="27"/>
                  </a:cubicBezTo>
                  <a:cubicBezTo>
                    <a:pt x="20" y="29"/>
                    <a:pt x="20" y="33"/>
                    <a:pt x="18" y="36"/>
                  </a:cubicBezTo>
                  <a:cubicBezTo>
                    <a:pt x="15" y="41"/>
                    <a:pt x="7" y="41"/>
                    <a:pt x="6" y="35"/>
                  </a:cubicBezTo>
                  <a:moveTo>
                    <a:pt x="25" y="12"/>
                  </a:moveTo>
                  <a:cubicBezTo>
                    <a:pt x="29" y="14"/>
                    <a:pt x="28" y="18"/>
                    <a:pt x="27" y="19"/>
                  </a:cubicBezTo>
                  <a:cubicBezTo>
                    <a:pt x="24" y="24"/>
                    <a:pt x="16" y="23"/>
                    <a:pt x="15" y="19"/>
                  </a:cubicBezTo>
                  <a:cubicBezTo>
                    <a:pt x="15" y="15"/>
                    <a:pt x="20" y="11"/>
                    <a:pt x="25" y="12"/>
                  </a:cubicBezTo>
                  <a:moveTo>
                    <a:pt x="33" y="1"/>
                  </a:moveTo>
                  <a:cubicBezTo>
                    <a:pt x="37" y="2"/>
                    <a:pt x="36" y="5"/>
                    <a:pt x="35" y="7"/>
                  </a:cubicBezTo>
                  <a:cubicBezTo>
                    <a:pt x="32" y="10"/>
                    <a:pt x="25" y="9"/>
                    <a:pt x="25" y="5"/>
                  </a:cubicBezTo>
                  <a:cubicBezTo>
                    <a:pt x="25" y="2"/>
                    <a:pt x="29" y="0"/>
                    <a:pt x="33" y="1"/>
                  </a:cubicBezTo>
                  <a:moveTo>
                    <a:pt x="40" y="18"/>
                  </a:moveTo>
                  <a:cubicBezTo>
                    <a:pt x="44" y="20"/>
                    <a:pt x="44" y="24"/>
                    <a:pt x="43" y="26"/>
                  </a:cubicBezTo>
                  <a:cubicBezTo>
                    <a:pt x="40" y="30"/>
                    <a:pt x="33" y="29"/>
                    <a:pt x="32" y="24"/>
                  </a:cubicBezTo>
                  <a:cubicBezTo>
                    <a:pt x="30" y="20"/>
                    <a:pt x="35" y="16"/>
                    <a:pt x="40" y="18"/>
                  </a:cubicBezTo>
                  <a:moveTo>
                    <a:pt x="46" y="6"/>
                  </a:moveTo>
                  <a:cubicBezTo>
                    <a:pt x="50" y="7"/>
                    <a:pt x="50" y="10"/>
                    <a:pt x="49" y="12"/>
                  </a:cubicBezTo>
                  <a:cubicBezTo>
                    <a:pt x="47" y="15"/>
                    <a:pt x="40" y="15"/>
                    <a:pt x="39" y="11"/>
                  </a:cubicBezTo>
                  <a:cubicBezTo>
                    <a:pt x="38" y="7"/>
                    <a:pt x="42" y="4"/>
                    <a:pt x="46" y="6"/>
                  </a:cubicBezTo>
                  <a:moveTo>
                    <a:pt x="55" y="24"/>
                  </a:moveTo>
                  <a:cubicBezTo>
                    <a:pt x="59" y="26"/>
                    <a:pt x="59" y="30"/>
                    <a:pt x="58" y="32"/>
                  </a:cubicBezTo>
                  <a:cubicBezTo>
                    <a:pt x="56" y="37"/>
                    <a:pt x="50" y="36"/>
                    <a:pt x="48" y="32"/>
                  </a:cubicBezTo>
                  <a:cubicBezTo>
                    <a:pt x="46" y="27"/>
                    <a:pt x="50" y="22"/>
                    <a:pt x="55" y="24"/>
                  </a:cubicBezTo>
                  <a:moveTo>
                    <a:pt x="58" y="11"/>
                  </a:moveTo>
                  <a:cubicBezTo>
                    <a:pt x="58" y="11"/>
                    <a:pt x="59" y="11"/>
                    <a:pt x="59" y="11"/>
                  </a:cubicBezTo>
                  <a:cubicBezTo>
                    <a:pt x="62" y="13"/>
                    <a:pt x="63" y="16"/>
                    <a:pt x="62" y="18"/>
                  </a:cubicBezTo>
                  <a:cubicBezTo>
                    <a:pt x="61" y="21"/>
                    <a:pt x="55" y="21"/>
                    <a:pt x="53" y="17"/>
                  </a:cubicBezTo>
                  <a:cubicBezTo>
                    <a:pt x="51" y="13"/>
                    <a:pt x="54" y="10"/>
                    <a:pt x="58" y="11"/>
                  </a:cubicBezTo>
                  <a:moveTo>
                    <a:pt x="60" y="1"/>
                  </a:moveTo>
                  <a:cubicBezTo>
                    <a:pt x="60" y="1"/>
                    <a:pt x="60" y="1"/>
                    <a:pt x="61" y="1"/>
                  </a:cubicBezTo>
                  <a:cubicBezTo>
                    <a:pt x="63" y="3"/>
                    <a:pt x="64" y="5"/>
                    <a:pt x="64" y="6"/>
                  </a:cubicBezTo>
                  <a:cubicBezTo>
                    <a:pt x="63" y="9"/>
                    <a:pt x="59" y="9"/>
                    <a:pt x="57" y="6"/>
                  </a:cubicBezTo>
                  <a:cubicBezTo>
                    <a:pt x="55" y="3"/>
                    <a:pt x="57" y="1"/>
                    <a:pt x="60" y="1"/>
                  </a:cubicBezTo>
                  <a:moveTo>
                    <a:pt x="68" y="31"/>
                  </a:moveTo>
                  <a:cubicBezTo>
                    <a:pt x="68" y="31"/>
                    <a:pt x="69" y="31"/>
                    <a:pt x="69" y="31"/>
                  </a:cubicBezTo>
                  <a:cubicBezTo>
                    <a:pt x="73" y="33"/>
                    <a:pt x="74" y="37"/>
                    <a:pt x="73" y="40"/>
                  </a:cubicBezTo>
                  <a:cubicBezTo>
                    <a:pt x="72" y="44"/>
                    <a:pt x="66" y="44"/>
                    <a:pt x="64" y="39"/>
                  </a:cubicBezTo>
                  <a:cubicBezTo>
                    <a:pt x="61" y="35"/>
                    <a:pt x="64" y="30"/>
                    <a:pt x="68" y="31"/>
                  </a:cubicBezTo>
                  <a:moveTo>
                    <a:pt x="70" y="16"/>
                  </a:moveTo>
                  <a:cubicBezTo>
                    <a:pt x="70" y="16"/>
                    <a:pt x="70" y="17"/>
                    <a:pt x="71" y="17"/>
                  </a:cubicBezTo>
                  <a:cubicBezTo>
                    <a:pt x="74" y="19"/>
                    <a:pt x="75" y="22"/>
                    <a:pt x="75" y="24"/>
                  </a:cubicBezTo>
                  <a:cubicBezTo>
                    <a:pt x="74" y="28"/>
                    <a:pt x="70" y="28"/>
                    <a:pt x="67" y="24"/>
                  </a:cubicBezTo>
                  <a:cubicBezTo>
                    <a:pt x="65" y="20"/>
                    <a:pt x="66" y="16"/>
                    <a:pt x="70" y="16"/>
                  </a:cubicBezTo>
                  <a:moveTo>
                    <a:pt x="68" y="5"/>
                  </a:moveTo>
                  <a:cubicBezTo>
                    <a:pt x="69" y="5"/>
                    <a:pt x="70" y="6"/>
                    <a:pt x="70" y="6"/>
                  </a:cubicBezTo>
                  <a:cubicBezTo>
                    <a:pt x="72" y="7"/>
                    <a:pt x="74" y="10"/>
                    <a:pt x="74" y="11"/>
                  </a:cubicBezTo>
                  <a:cubicBezTo>
                    <a:pt x="74" y="14"/>
                    <a:pt x="72" y="14"/>
                    <a:pt x="70" y="12"/>
                  </a:cubicBezTo>
                  <a:cubicBezTo>
                    <a:pt x="66" y="10"/>
                    <a:pt x="66" y="5"/>
                    <a:pt x="68" y="5"/>
                  </a:cubicBezTo>
                  <a:moveTo>
                    <a:pt x="71" y="1"/>
                  </a:moveTo>
                  <a:cubicBezTo>
                    <a:pt x="71" y="1"/>
                    <a:pt x="72" y="1"/>
                    <a:pt x="72" y="1"/>
                  </a:cubicBezTo>
                  <a:cubicBezTo>
                    <a:pt x="73" y="2"/>
                    <a:pt x="76" y="4"/>
                    <a:pt x="77" y="5"/>
                  </a:cubicBezTo>
                  <a:cubicBezTo>
                    <a:pt x="78" y="6"/>
                    <a:pt x="78" y="7"/>
                    <a:pt x="77" y="7"/>
                  </a:cubicBezTo>
                  <a:cubicBezTo>
                    <a:pt x="75" y="7"/>
                    <a:pt x="71" y="1"/>
                    <a:pt x="71" y="1"/>
                  </a:cubicBezTo>
                  <a:moveTo>
                    <a:pt x="83" y="16"/>
                  </a:moveTo>
                  <a:cubicBezTo>
                    <a:pt x="84" y="18"/>
                    <a:pt x="83" y="19"/>
                    <a:pt x="81" y="18"/>
                  </a:cubicBezTo>
                  <a:cubicBezTo>
                    <a:pt x="78" y="16"/>
                    <a:pt x="75" y="10"/>
                    <a:pt x="77" y="10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80" y="12"/>
                    <a:pt x="82" y="14"/>
                    <a:pt x="83" y="16"/>
                  </a:cubicBezTo>
                  <a:moveTo>
                    <a:pt x="79" y="6"/>
                  </a:moveTo>
                  <a:cubicBezTo>
                    <a:pt x="79" y="5"/>
                    <a:pt x="86" y="13"/>
                    <a:pt x="85" y="13"/>
                  </a:cubicBezTo>
                  <a:cubicBezTo>
                    <a:pt x="85" y="14"/>
                    <a:pt x="78" y="6"/>
                    <a:pt x="79" y="6"/>
                  </a:cubicBezTo>
                  <a:moveTo>
                    <a:pt x="91" y="21"/>
                  </a:moveTo>
                  <a:cubicBezTo>
                    <a:pt x="92" y="23"/>
                    <a:pt x="92" y="25"/>
                    <a:pt x="91" y="24"/>
                  </a:cubicBezTo>
                  <a:cubicBezTo>
                    <a:pt x="88" y="23"/>
                    <a:pt x="84" y="15"/>
                    <a:pt x="85" y="14"/>
                  </a:cubicBezTo>
                  <a:cubicBezTo>
                    <a:pt x="85" y="14"/>
                    <a:pt x="85" y="15"/>
                    <a:pt x="86" y="15"/>
                  </a:cubicBezTo>
                  <a:cubicBezTo>
                    <a:pt x="88" y="16"/>
                    <a:pt x="90" y="19"/>
                    <a:pt x="91" y="21"/>
                  </a:cubicBezTo>
                  <a:moveTo>
                    <a:pt x="91" y="19"/>
                  </a:moveTo>
                  <a:cubicBezTo>
                    <a:pt x="91" y="19"/>
                    <a:pt x="92" y="19"/>
                    <a:pt x="92" y="19"/>
                  </a:cubicBezTo>
                  <a:cubicBezTo>
                    <a:pt x="93" y="20"/>
                    <a:pt x="96" y="24"/>
                    <a:pt x="97" y="26"/>
                  </a:cubicBezTo>
                  <a:cubicBezTo>
                    <a:pt x="98" y="28"/>
                    <a:pt x="99" y="30"/>
                    <a:pt x="98" y="30"/>
                  </a:cubicBezTo>
                  <a:cubicBezTo>
                    <a:pt x="96" y="29"/>
                    <a:pt x="91" y="19"/>
                    <a:pt x="91" y="19"/>
                  </a:cubicBezTo>
                  <a:moveTo>
                    <a:pt x="99" y="34"/>
                  </a:moveTo>
                  <a:cubicBezTo>
                    <a:pt x="99" y="34"/>
                    <a:pt x="99" y="34"/>
                    <a:pt x="99" y="34"/>
                  </a:cubicBezTo>
                  <a:cubicBezTo>
                    <a:pt x="101" y="36"/>
                    <a:pt x="103" y="40"/>
                    <a:pt x="104" y="43"/>
                  </a:cubicBezTo>
                  <a:cubicBezTo>
                    <a:pt x="105" y="46"/>
                    <a:pt x="104" y="47"/>
                    <a:pt x="103" y="46"/>
                  </a:cubicBezTo>
                  <a:cubicBezTo>
                    <a:pt x="100" y="45"/>
                    <a:pt x="97" y="34"/>
                    <a:pt x="99" y="34"/>
                  </a:cubicBezTo>
                  <a:moveTo>
                    <a:pt x="103" y="65"/>
                  </a:moveTo>
                  <a:cubicBezTo>
                    <a:pt x="100" y="61"/>
                    <a:pt x="99" y="52"/>
                    <a:pt x="102" y="52"/>
                  </a:cubicBezTo>
                  <a:cubicBezTo>
                    <a:pt x="103" y="51"/>
                    <a:pt x="103" y="52"/>
                    <a:pt x="103" y="52"/>
                  </a:cubicBezTo>
                  <a:cubicBezTo>
                    <a:pt x="106" y="54"/>
                    <a:pt x="107" y="59"/>
                    <a:pt x="107" y="61"/>
                  </a:cubicBezTo>
                  <a:cubicBezTo>
                    <a:pt x="106" y="65"/>
                    <a:pt x="105" y="66"/>
                    <a:pt x="103" y="65"/>
                  </a:cubicBezTo>
                  <a:moveTo>
                    <a:pt x="99" y="84"/>
                  </a:moveTo>
                  <a:cubicBezTo>
                    <a:pt x="97" y="79"/>
                    <a:pt x="99" y="69"/>
                    <a:pt x="102" y="71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105" y="73"/>
                    <a:pt x="106" y="78"/>
                    <a:pt x="105" y="81"/>
                  </a:cubicBezTo>
                  <a:cubicBezTo>
                    <a:pt x="104" y="85"/>
                    <a:pt x="101" y="87"/>
                    <a:pt x="99" y="84"/>
                  </a:cubicBezTo>
                  <a:moveTo>
                    <a:pt x="98" y="91"/>
                  </a:moveTo>
                  <a:cubicBezTo>
                    <a:pt x="98" y="91"/>
                    <a:pt x="98" y="91"/>
                    <a:pt x="98" y="91"/>
                  </a:cubicBezTo>
                  <a:cubicBezTo>
                    <a:pt x="101" y="93"/>
                    <a:pt x="100" y="99"/>
                    <a:pt x="98" y="101"/>
                  </a:cubicBezTo>
                  <a:cubicBezTo>
                    <a:pt x="96" y="106"/>
                    <a:pt x="93" y="107"/>
                    <a:pt x="91" y="103"/>
                  </a:cubicBezTo>
                  <a:cubicBezTo>
                    <a:pt x="89" y="98"/>
                    <a:pt x="94" y="89"/>
                    <a:pt x="98" y="91"/>
                  </a:cubicBezTo>
                  <a:moveTo>
                    <a:pt x="97" y="54"/>
                  </a:moveTo>
                  <a:cubicBezTo>
                    <a:pt x="97" y="58"/>
                    <a:pt x="94" y="59"/>
                    <a:pt x="92" y="56"/>
                  </a:cubicBezTo>
                  <a:cubicBezTo>
                    <a:pt x="89" y="52"/>
                    <a:pt x="89" y="44"/>
                    <a:pt x="93" y="45"/>
                  </a:cubicBezTo>
                  <a:cubicBezTo>
                    <a:pt x="93" y="45"/>
                    <a:pt x="94" y="45"/>
                    <a:pt x="94" y="45"/>
                  </a:cubicBezTo>
                  <a:cubicBezTo>
                    <a:pt x="97" y="47"/>
                    <a:pt x="98" y="52"/>
                    <a:pt x="97" y="54"/>
                  </a:cubicBezTo>
                  <a:moveTo>
                    <a:pt x="93" y="39"/>
                  </a:moveTo>
                  <a:cubicBezTo>
                    <a:pt x="89" y="36"/>
                    <a:pt x="88" y="28"/>
                    <a:pt x="90" y="28"/>
                  </a:cubicBezTo>
                  <a:cubicBezTo>
                    <a:pt x="91" y="28"/>
                    <a:pt x="91" y="28"/>
                    <a:pt x="92" y="29"/>
                  </a:cubicBezTo>
                  <a:cubicBezTo>
                    <a:pt x="94" y="30"/>
                    <a:pt x="96" y="35"/>
                    <a:pt x="96" y="37"/>
                  </a:cubicBezTo>
                  <a:cubicBezTo>
                    <a:pt x="97" y="40"/>
                    <a:pt x="95" y="41"/>
                    <a:pt x="93" y="39"/>
                  </a:cubicBezTo>
                  <a:moveTo>
                    <a:pt x="87" y="75"/>
                  </a:moveTo>
                  <a:cubicBezTo>
                    <a:pt x="85" y="70"/>
                    <a:pt x="88" y="62"/>
                    <a:pt x="92" y="63"/>
                  </a:cubicBezTo>
                  <a:cubicBezTo>
                    <a:pt x="92" y="63"/>
                    <a:pt x="92" y="63"/>
                    <a:pt x="92" y="64"/>
                  </a:cubicBezTo>
                  <a:cubicBezTo>
                    <a:pt x="96" y="66"/>
                    <a:pt x="96" y="71"/>
                    <a:pt x="95" y="74"/>
                  </a:cubicBezTo>
                  <a:cubicBezTo>
                    <a:pt x="94" y="78"/>
                    <a:pt x="90" y="79"/>
                    <a:pt x="87" y="75"/>
                  </a:cubicBezTo>
                  <a:moveTo>
                    <a:pt x="80" y="94"/>
                  </a:moveTo>
                  <a:cubicBezTo>
                    <a:pt x="78" y="88"/>
                    <a:pt x="83" y="81"/>
                    <a:pt x="87" y="83"/>
                  </a:cubicBezTo>
                  <a:cubicBezTo>
                    <a:pt x="87" y="83"/>
                    <a:pt x="87" y="83"/>
                    <a:pt x="87" y="83"/>
                  </a:cubicBezTo>
                  <a:cubicBezTo>
                    <a:pt x="90" y="86"/>
                    <a:pt x="90" y="91"/>
                    <a:pt x="88" y="94"/>
                  </a:cubicBezTo>
                  <a:cubicBezTo>
                    <a:pt x="86" y="99"/>
                    <a:pt x="81" y="99"/>
                    <a:pt x="80" y="94"/>
                  </a:cubicBezTo>
                  <a:moveTo>
                    <a:pt x="78" y="103"/>
                  </a:moveTo>
                  <a:cubicBezTo>
                    <a:pt x="81" y="106"/>
                    <a:pt x="80" y="110"/>
                    <a:pt x="78" y="113"/>
                  </a:cubicBezTo>
                  <a:cubicBezTo>
                    <a:pt x="75" y="118"/>
                    <a:pt x="69" y="117"/>
                    <a:pt x="69" y="113"/>
                  </a:cubicBezTo>
                  <a:cubicBezTo>
                    <a:pt x="68" y="107"/>
                    <a:pt x="74" y="101"/>
                    <a:pt x="78" y="103"/>
                  </a:cubicBezTo>
                  <a:moveTo>
                    <a:pt x="79" y="55"/>
                  </a:moveTo>
                  <a:cubicBezTo>
                    <a:pt x="79" y="55"/>
                    <a:pt x="79" y="56"/>
                    <a:pt x="80" y="56"/>
                  </a:cubicBezTo>
                  <a:cubicBezTo>
                    <a:pt x="83" y="58"/>
                    <a:pt x="84" y="63"/>
                    <a:pt x="83" y="66"/>
                  </a:cubicBezTo>
                  <a:cubicBezTo>
                    <a:pt x="81" y="70"/>
                    <a:pt x="76" y="71"/>
                    <a:pt x="74" y="66"/>
                  </a:cubicBezTo>
                  <a:cubicBezTo>
                    <a:pt x="71" y="61"/>
                    <a:pt x="74" y="54"/>
                    <a:pt x="79" y="55"/>
                  </a:cubicBezTo>
                  <a:moveTo>
                    <a:pt x="80" y="22"/>
                  </a:moveTo>
                  <a:cubicBezTo>
                    <a:pt x="81" y="22"/>
                    <a:pt x="81" y="23"/>
                    <a:pt x="82" y="23"/>
                  </a:cubicBezTo>
                  <a:cubicBezTo>
                    <a:pt x="85" y="25"/>
                    <a:pt x="86" y="28"/>
                    <a:pt x="86" y="30"/>
                  </a:cubicBezTo>
                  <a:cubicBezTo>
                    <a:pt x="86" y="34"/>
                    <a:pt x="84" y="34"/>
                    <a:pt x="81" y="32"/>
                  </a:cubicBezTo>
                  <a:cubicBezTo>
                    <a:pt x="78" y="29"/>
                    <a:pt x="77" y="22"/>
                    <a:pt x="80" y="22"/>
                  </a:cubicBezTo>
                  <a:moveTo>
                    <a:pt x="81" y="38"/>
                  </a:moveTo>
                  <a:cubicBezTo>
                    <a:pt x="81" y="38"/>
                    <a:pt x="82" y="38"/>
                    <a:pt x="82" y="38"/>
                  </a:cubicBezTo>
                  <a:cubicBezTo>
                    <a:pt x="86" y="40"/>
                    <a:pt x="87" y="45"/>
                    <a:pt x="86" y="47"/>
                  </a:cubicBezTo>
                  <a:cubicBezTo>
                    <a:pt x="85" y="51"/>
                    <a:pt x="81" y="52"/>
                    <a:pt x="79" y="48"/>
                  </a:cubicBezTo>
                  <a:cubicBezTo>
                    <a:pt x="76" y="43"/>
                    <a:pt x="77" y="37"/>
                    <a:pt x="81" y="38"/>
                  </a:cubicBezTo>
                  <a:moveTo>
                    <a:pt x="65" y="85"/>
                  </a:moveTo>
                  <a:cubicBezTo>
                    <a:pt x="64" y="80"/>
                    <a:pt x="68" y="72"/>
                    <a:pt x="74" y="75"/>
                  </a:cubicBezTo>
                  <a:cubicBezTo>
                    <a:pt x="78" y="78"/>
                    <a:pt x="77" y="83"/>
                    <a:pt x="76" y="86"/>
                  </a:cubicBezTo>
                  <a:cubicBezTo>
                    <a:pt x="73" y="91"/>
                    <a:pt x="67" y="91"/>
                    <a:pt x="65" y="85"/>
                  </a:cubicBezTo>
                  <a:moveTo>
                    <a:pt x="65" y="95"/>
                  </a:moveTo>
                  <a:cubicBezTo>
                    <a:pt x="69" y="98"/>
                    <a:pt x="68" y="102"/>
                    <a:pt x="66" y="105"/>
                  </a:cubicBezTo>
                  <a:cubicBezTo>
                    <a:pt x="62" y="110"/>
                    <a:pt x="56" y="109"/>
                    <a:pt x="55" y="104"/>
                  </a:cubicBezTo>
                  <a:cubicBezTo>
                    <a:pt x="54" y="99"/>
                    <a:pt x="60" y="93"/>
                    <a:pt x="65" y="95"/>
                  </a:cubicBezTo>
                  <a:moveTo>
                    <a:pt x="64" y="48"/>
                  </a:moveTo>
                  <a:cubicBezTo>
                    <a:pt x="65" y="48"/>
                    <a:pt x="65" y="48"/>
                    <a:pt x="65" y="48"/>
                  </a:cubicBezTo>
                  <a:cubicBezTo>
                    <a:pt x="69" y="50"/>
                    <a:pt x="69" y="55"/>
                    <a:pt x="68" y="58"/>
                  </a:cubicBezTo>
                  <a:cubicBezTo>
                    <a:pt x="66" y="63"/>
                    <a:pt x="60" y="63"/>
                    <a:pt x="58" y="57"/>
                  </a:cubicBezTo>
                  <a:cubicBezTo>
                    <a:pt x="55" y="52"/>
                    <a:pt x="59" y="46"/>
                    <a:pt x="64" y="48"/>
                  </a:cubicBezTo>
                  <a:moveTo>
                    <a:pt x="50" y="77"/>
                  </a:moveTo>
                  <a:cubicBezTo>
                    <a:pt x="48" y="71"/>
                    <a:pt x="53" y="64"/>
                    <a:pt x="59" y="67"/>
                  </a:cubicBezTo>
                  <a:cubicBezTo>
                    <a:pt x="63" y="69"/>
                    <a:pt x="62" y="74"/>
                    <a:pt x="61" y="77"/>
                  </a:cubicBezTo>
                  <a:cubicBezTo>
                    <a:pt x="58" y="83"/>
                    <a:pt x="51" y="83"/>
                    <a:pt x="50" y="77"/>
                  </a:cubicBezTo>
                  <a:moveTo>
                    <a:pt x="40" y="96"/>
                  </a:moveTo>
                  <a:cubicBezTo>
                    <a:pt x="39" y="91"/>
                    <a:pt x="44" y="85"/>
                    <a:pt x="50" y="87"/>
                  </a:cubicBezTo>
                  <a:cubicBezTo>
                    <a:pt x="54" y="89"/>
                    <a:pt x="53" y="94"/>
                    <a:pt x="52" y="97"/>
                  </a:cubicBezTo>
                  <a:cubicBezTo>
                    <a:pt x="48" y="102"/>
                    <a:pt x="42" y="102"/>
                    <a:pt x="40" y="96"/>
                  </a:cubicBezTo>
                  <a:moveTo>
                    <a:pt x="40" y="106"/>
                  </a:moveTo>
                  <a:cubicBezTo>
                    <a:pt x="44" y="108"/>
                    <a:pt x="43" y="113"/>
                    <a:pt x="41" y="115"/>
                  </a:cubicBezTo>
                  <a:cubicBezTo>
                    <a:pt x="37" y="120"/>
                    <a:pt x="31" y="119"/>
                    <a:pt x="30" y="115"/>
                  </a:cubicBezTo>
                  <a:cubicBezTo>
                    <a:pt x="29" y="109"/>
                    <a:pt x="35" y="104"/>
                    <a:pt x="40" y="106"/>
                  </a:cubicBezTo>
                  <a:moveTo>
                    <a:pt x="24" y="89"/>
                  </a:moveTo>
                  <a:cubicBezTo>
                    <a:pt x="22" y="83"/>
                    <a:pt x="27" y="77"/>
                    <a:pt x="33" y="79"/>
                  </a:cubicBezTo>
                  <a:cubicBezTo>
                    <a:pt x="38" y="81"/>
                    <a:pt x="37" y="86"/>
                    <a:pt x="36" y="89"/>
                  </a:cubicBezTo>
                  <a:cubicBezTo>
                    <a:pt x="33" y="95"/>
                    <a:pt x="26" y="94"/>
                    <a:pt x="24" y="89"/>
                  </a:cubicBezTo>
                  <a:moveTo>
                    <a:pt x="24" y="99"/>
                  </a:moveTo>
                  <a:cubicBezTo>
                    <a:pt x="29" y="101"/>
                    <a:pt x="28" y="105"/>
                    <a:pt x="26" y="108"/>
                  </a:cubicBezTo>
                  <a:cubicBezTo>
                    <a:pt x="23" y="113"/>
                    <a:pt x="16" y="113"/>
                    <a:pt x="15" y="107"/>
                  </a:cubicBezTo>
                  <a:cubicBezTo>
                    <a:pt x="14" y="102"/>
                    <a:pt x="19" y="97"/>
                    <a:pt x="24" y="99"/>
                  </a:cubicBezTo>
                  <a:moveTo>
                    <a:pt x="25" y="52"/>
                  </a:moveTo>
                  <a:cubicBezTo>
                    <a:pt x="29" y="54"/>
                    <a:pt x="29" y="59"/>
                    <a:pt x="27" y="62"/>
                  </a:cubicBezTo>
                  <a:cubicBezTo>
                    <a:pt x="25" y="67"/>
                    <a:pt x="17" y="67"/>
                    <a:pt x="15" y="62"/>
                  </a:cubicBezTo>
                  <a:cubicBezTo>
                    <a:pt x="13" y="56"/>
                    <a:pt x="18" y="49"/>
                    <a:pt x="25" y="52"/>
                  </a:cubicBezTo>
                  <a:moveTo>
                    <a:pt x="36" y="42"/>
                  </a:moveTo>
                  <a:cubicBezTo>
                    <a:pt x="33" y="48"/>
                    <a:pt x="25" y="47"/>
                    <a:pt x="23" y="41"/>
                  </a:cubicBezTo>
                  <a:cubicBezTo>
                    <a:pt x="22" y="37"/>
                    <a:pt x="27" y="31"/>
                    <a:pt x="33" y="33"/>
                  </a:cubicBezTo>
                  <a:cubicBezTo>
                    <a:pt x="37" y="35"/>
                    <a:pt x="37" y="40"/>
                    <a:pt x="36" y="42"/>
                  </a:cubicBezTo>
                  <a:moveTo>
                    <a:pt x="49" y="40"/>
                  </a:moveTo>
                  <a:cubicBezTo>
                    <a:pt x="53" y="43"/>
                    <a:pt x="54" y="47"/>
                    <a:pt x="52" y="50"/>
                  </a:cubicBezTo>
                  <a:cubicBezTo>
                    <a:pt x="50" y="55"/>
                    <a:pt x="43" y="55"/>
                    <a:pt x="41" y="49"/>
                  </a:cubicBezTo>
                  <a:cubicBezTo>
                    <a:pt x="39" y="44"/>
                    <a:pt x="43" y="38"/>
                    <a:pt x="49" y="40"/>
                  </a:cubicBezTo>
                  <a:moveTo>
                    <a:pt x="42" y="59"/>
                  </a:moveTo>
                  <a:cubicBezTo>
                    <a:pt x="46" y="61"/>
                    <a:pt x="46" y="66"/>
                    <a:pt x="45" y="69"/>
                  </a:cubicBezTo>
                  <a:cubicBezTo>
                    <a:pt x="42" y="75"/>
                    <a:pt x="35" y="75"/>
                    <a:pt x="33" y="69"/>
                  </a:cubicBezTo>
                  <a:cubicBezTo>
                    <a:pt x="31" y="63"/>
                    <a:pt x="36" y="57"/>
                    <a:pt x="42" y="59"/>
                  </a:cubicBezTo>
                  <a:moveTo>
                    <a:pt x="105" y="39"/>
                  </a:moveTo>
                  <a:cubicBezTo>
                    <a:pt x="105" y="39"/>
                    <a:pt x="105" y="39"/>
                    <a:pt x="105" y="40"/>
                  </a:cubicBezTo>
                  <a:cubicBezTo>
                    <a:pt x="106" y="41"/>
                    <a:pt x="108" y="45"/>
                    <a:pt x="109" y="48"/>
                  </a:cubicBezTo>
                  <a:cubicBezTo>
                    <a:pt x="110" y="51"/>
                    <a:pt x="110" y="52"/>
                    <a:pt x="109" y="52"/>
                  </a:cubicBezTo>
                  <a:cubicBezTo>
                    <a:pt x="108" y="52"/>
                    <a:pt x="104" y="40"/>
                    <a:pt x="105" y="39"/>
                  </a:cubicBezTo>
                  <a:moveTo>
                    <a:pt x="153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9" y="0"/>
                    <a:pt x="70" y="1"/>
                    <a:pt x="70" y="2"/>
                  </a:cubicBezTo>
                  <a:cubicBezTo>
                    <a:pt x="71" y="3"/>
                    <a:pt x="71" y="3"/>
                    <a:pt x="70" y="3"/>
                  </a:cubicBezTo>
                  <a:cubicBezTo>
                    <a:pt x="68" y="3"/>
                    <a:pt x="67" y="1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4" y="1"/>
                    <a:pt x="53" y="2"/>
                  </a:cubicBezTo>
                  <a:cubicBezTo>
                    <a:pt x="52" y="4"/>
                    <a:pt x="46" y="3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2" y="1"/>
                    <a:pt x="21" y="2"/>
                  </a:cubicBezTo>
                  <a:cubicBezTo>
                    <a:pt x="18" y="5"/>
                    <a:pt x="11" y="4"/>
                    <a:pt x="11" y="1"/>
                  </a:cubicBezTo>
                  <a:cubicBezTo>
                    <a:pt x="11" y="1"/>
                    <a:pt x="11" y="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9"/>
                    <a:pt x="6" y="6"/>
                    <a:pt x="10" y="7"/>
                  </a:cubicBezTo>
                  <a:cubicBezTo>
                    <a:pt x="14" y="9"/>
                    <a:pt x="13" y="12"/>
                    <a:pt x="11" y="14"/>
                  </a:cubicBezTo>
                  <a:cubicBezTo>
                    <a:pt x="8" y="18"/>
                    <a:pt x="1" y="18"/>
                    <a:pt x="0" y="1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4"/>
                    <a:pt x="3" y="28"/>
                    <a:pt x="1" y="30"/>
                  </a:cubicBezTo>
                  <a:cubicBezTo>
                    <a:pt x="1" y="30"/>
                    <a:pt x="1" y="31"/>
                    <a:pt x="0" y="31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2" y="45"/>
                    <a:pt x="4" y="44"/>
                    <a:pt x="7" y="45"/>
                  </a:cubicBezTo>
                  <a:cubicBezTo>
                    <a:pt x="12" y="47"/>
                    <a:pt x="11" y="52"/>
                    <a:pt x="10" y="55"/>
                  </a:cubicBezTo>
                  <a:cubicBezTo>
                    <a:pt x="8" y="59"/>
                    <a:pt x="3" y="60"/>
                    <a:pt x="0" y="58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3" y="68"/>
                    <a:pt x="3" y="73"/>
                    <a:pt x="2" y="75"/>
                  </a:cubicBezTo>
                  <a:cubicBezTo>
                    <a:pt x="1" y="76"/>
                    <a:pt x="1" y="77"/>
                    <a:pt x="0" y="7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3"/>
                    <a:pt x="4" y="90"/>
                    <a:pt x="8" y="92"/>
                  </a:cubicBezTo>
                  <a:cubicBezTo>
                    <a:pt x="12" y="94"/>
                    <a:pt x="12" y="99"/>
                    <a:pt x="11" y="101"/>
                  </a:cubicBezTo>
                  <a:cubicBezTo>
                    <a:pt x="8" y="107"/>
                    <a:pt x="2" y="106"/>
                    <a:pt x="0" y="10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10"/>
                    <a:pt x="1" y="111"/>
                    <a:pt x="1" y="111"/>
                  </a:cubicBezTo>
                  <a:cubicBezTo>
                    <a:pt x="5" y="112"/>
                    <a:pt x="5" y="117"/>
                    <a:pt x="4" y="119"/>
                  </a:cubicBezTo>
                  <a:cubicBezTo>
                    <a:pt x="3" y="121"/>
                    <a:pt x="1" y="122"/>
                    <a:pt x="0" y="123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1" y="134"/>
                    <a:pt x="4" y="132"/>
                    <a:pt x="7" y="133"/>
                  </a:cubicBezTo>
                  <a:cubicBezTo>
                    <a:pt x="10" y="134"/>
                    <a:pt x="9" y="138"/>
                    <a:pt x="7" y="140"/>
                  </a:cubicBezTo>
                  <a:cubicBezTo>
                    <a:pt x="5" y="143"/>
                    <a:pt x="1" y="144"/>
                    <a:pt x="0" y="141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18" y="149"/>
                    <a:pt x="18" y="149"/>
                    <a:pt x="18" y="149"/>
                  </a:cubicBezTo>
                  <a:cubicBezTo>
                    <a:pt x="19" y="146"/>
                    <a:pt x="25" y="142"/>
                    <a:pt x="28" y="144"/>
                  </a:cubicBezTo>
                  <a:cubicBezTo>
                    <a:pt x="30" y="145"/>
                    <a:pt x="29" y="147"/>
                    <a:pt x="27" y="149"/>
                  </a:cubicBezTo>
                  <a:cubicBezTo>
                    <a:pt x="33" y="149"/>
                    <a:pt x="33" y="149"/>
                    <a:pt x="33" y="149"/>
                  </a:cubicBezTo>
                  <a:cubicBezTo>
                    <a:pt x="37" y="149"/>
                    <a:pt x="37" y="149"/>
                    <a:pt x="37" y="149"/>
                  </a:cubicBezTo>
                  <a:cubicBezTo>
                    <a:pt x="50" y="149"/>
                    <a:pt x="50" y="149"/>
                    <a:pt x="50" y="149"/>
                  </a:cubicBezTo>
                  <a:cubicBezTo>
                    <a:pt x="52" y="146"/>
                    <a:pt x="59" y="141"/>
                    <a:pt x="62" y="143"/>
                  </a:cubicBezTo>
                  <a:cubicBezTo>
                    <a:pt x="63" y="145"/>
                    <a:pt x="62" y="147"/>
                    <a:pt x="59" y="149"/>
                  </a:cubicBezTo>
                  <a:cubicBezTo>
                    <a:pt x="65" y="149"/>
                    <a:pt x="65" y="149"/>
                    <a:pt x="65" y="149"/>
                  </a:cubicBezTo>
                  <a:cubicBezTo>
                    <a:pt x="68" y="149"/>
                    <a:pt x="68" y="149"/>
                    <a:pt x="68" y="149"/>
                  </a:cubicBezTo>
                  <a:cubicBezTo>
                    <a:pt x="77" y="149"/>
                    <a:pt x="77" y="149"/>
                    <a:pt x="77" y="149"/>
                  </a:cubicBezTo>
                  <a:cubicBezTo>
                    <a:pt x="78" y="146"/>
                    <a:pt x="86" y="139"/>
                    <a:pt x="88" y="140"/>
                  </a:cubicBezTo>
                  <a:cubicBezTo>
                    <a:pt x="88" y="140"/>
                    <a:pt x="88" y="140"/>
                    <a:pt x="88" y="141"/>
                  </a:cubicBezTo>
                  <a:cubicBezTo>
                    <a:pt x="88" y="142"/>
                    <a:pt x="85" y="145"/>
                    <a:pt x="82" y="147"/>
                  </a:cubicBezTo>
                  <a:cubicBezTo>
                    <a:pt x="82" y="148"/>
                    <a:pt x="81" y="149"/>
                    <a:pt x="80" y="149"/>
                  </a:cubicBezTo>
                  <a:cubicBezTo>
                    <a:pt x="120" y="149"/>
                    <a:pt x="120" y="149"/>
                    <a:pt x="120" y="149"/>
                  </a:cubicBezTo>
                  <a:cubicBezTo>
                    <a:pt x="123" y="149"/>
                    <a:pt x="128" y="149"/>
                    <a:pt x="130" y="149"/>
                  </a:cubicBezTo>
                  <a:cubicBezTo>
                    <a:pt x="136" y="148"/>
                    <a:pt x="145" y="145"/>
                    <a:pt x="150" y="135"/>
                  </a:cubicBezTo>
                  <a:cubicBezTo>
                    <a:pt x="153" y="130"/>
                    <a:pt x="153" y="125"/>
                    <a:pt x="152" y="117"/>
                  </a:cubicBezTo>
                  <a:lnTo>
                    <a:pt x="15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</p:grpSp>
      <p:cxnSp>
        <p:nvCxnSpPr>
          <p:cNvPr id="18" name="Straight Connector 17"/>
          <p:cNvCxnSpPr/>
          <p:nvPr userDrawn="1"/>
        </p:nvCxnSpPr>
        <p:spPr bwMode="auto">
          <a:xfrm>
            <a:off x="407324" y="914400"/>
            <a:ext cx="8447751" cy="0"/>
          </a:xfrm>
          <a:prstGeom prst="line">
            <a:avLst/>
          </a:prstGeom>
          <a:solidFill>
            <a:schemeClr val="accent1"/>
          </a:solidFill>
          <a:ln w="9525" cap="rnd" cmpd="sng" algn="ctr">
            <a:solidFill>
              <a:schemeClr val="tx2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7" name="TextBox 16"/>
          <p:cNvSpPr txBox="1"/>
          <p:nvPr userDrawn="1"/>
        </p:nvSpPr>
        <p:spPr bwMode="auto">
          <a:xfrm>
            <a:off x="8970778" y="471665"/>
            <a:ext cx="155941" cy="11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Clr>
                <a:schemeClr val="accent5">
                  <a:lumMod val="50000"/>
                </a:schemeClr>
              </a:buClr>
              <a:buSzTx/>
              <a:buFont typeface="Webdings" pitchFamily="18" charset="2"/>
              <a:buNone/>
              <a:tabLst/>
            </a:pPr>
            <a:r>
              <a:rPr kumimoji="0" lang="en-US" sz="500" b="0" i="0" u="none" strike="noStrike" kern="0" cap="none" spc="0" normalizeH="0" baseline="0" noProof="0" dirty="0" smtClean="0">
                <a:ln>
                  <a:noFill/>
                </a:ln>
                <a:solidFill>
                  <a:srgbClr val="131E57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®</a:t>
            </a:r>
          </a:p>
        </p:txBody>
      </p:sp>
    </p:spTree>
    <p:extLst>
      <p:ext uri="{BB962C8B-B14F-4D97-AF65-F5344CB8AC3E}">
        <p14:creationId xmlns="" xmlns:p14="http://schemas.microsoft.com/office/powerpoint/2010/main" val="1927135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-Page Phot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552F85-72FA-42A2-8959-6D78F22ACDA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4"/>
          <p:cNvSpPr>
            <a:spLocks noGrp="1"/>
          </p:cNvSpPr>
          <p:nvPr>
            <p:ph type="title" hasCustomPrompt="1"/>
          </p:nvPr>
        </p:nvSpPr>
        <p:spPr>
          <a:xfrm>
            <a:off x="425451" y="44323"/>
            <a:ext cx="8429624" cy="831850"/>
          </a:xfrm>
        </p:spPr>
        <p:txBody>
          <a:bodyPr/>
          <a:lstStyle>
            <a:lvl1pPr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16873" y="953150"/>
            <a:ext cx="4155127" cy="1524007"/>
          </a:xfr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ct val="85000"/>
              </a:lnSpc>
              <a:defRPr lang="en-US" sz="2000" dirty="0" smtClean="0">
                <a:solidFill>
                  <a:schemeClr val="accent1"/>
                </a:solidFill>
              </a:defRPr>
            </a:lvl1pPr>
            <a:lvl2pPr marL="282575" indent="-280988">
              <a:lnSpc>
                <a:spcPct val="85000"/>
              </a:lnSpc>
              <a:buClr>
                <a:schemeClr val="accent1"/>
              </a:buClr>
              <a:defRPr lang="en-US" sz="1800" dirty="0" smtClean="0">
                <a:solidFill>
                  <a:schemeClr val="tx2"/>
                </a:solidFill>
                <a:latin typeface="+mn-lt"/>
                <a:cs typeface="Arial" pitchFamily="34" charset="0"/>
              </a:defRPr>
            </a:lvl2pPr>
            <a:lvl3pPr>
              <a:lnSpc>
                <a:spcPct val="85000"/>
              </a:lnSpc>
              <a:buClr>
                <a:schemeClr val="accent1"/>
              </a:buClr>
              <a:defRPr lang="en-US" sz="1600" dirty="0" smtClean="0"/>
            </a:lvl3pPr>
            <a:lvl4pPr>
              <a:lnSpc>
                <a:spcPct val="85000"/>
              </a:lnSpc>
              <a:buClr>
                <a:schemeClr val="accent1"/>
              </a:buClr>
              <a:defRPr lang="en-US" sz="1400" dirty="0" smtClean="0"/>
            </a:lvl4pPr>
            <a:lvl5pPr>
              <a:lnSpc>
                <a:spcPct val="85000"/>
              </a:lnSpc>
              <a:buClr>
                <a:schemeClr val="accent1"/>
              </a:buClr>
              <a:defRPr lang="en-US" sz="1400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marL="171450" lvl="1" indent="-169863" algn="l" rtl="0" eaLnBrk="1" fontAlgn="base" hangingPunct="1">
              <a:lnSpc>
                <a:spcPct val="85000"/>
              </a:lnSpc>
              <a:spcBef>
                <a:spcPts val="300"/>
              </a:spcBef>
              <a:spcAft>
                <a:spcPts val="400"/>
              </a:spcAft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en-US" dirty="0" smtClean="0"/>
              <a:t>Second level</a:t>
            </a:r>
          </a:p>
          <a:p>
            <a:pPr marL="400050" lvl="2" indent="-231775">
              <a:buClr>
                <a:schemeClr val="accent2"/>
              </a:buClr>
            </a:pPr>
            <a:r>
              <a:rPr lang="en-US" dirty="0" smtClean="0"/>
              <a:t>Third level</a:t>
            </a:r>
          </a:p>
          <a:p>
            <a:pPr marL="514350" lvl="3" indent="-169863">
              <a:buClr>
                <a:schemeClr val="tx1"/>
              </a:buClr>
            </a:pPr>
            <a:r>
              <a:rPr lang="en-US" dirty="0" smtClean="0"/>
              <a:t>Fourth level</a:t>
            </a:r>
          </a:p>
          <a:p>
            <a:pPr marL="568325" lvl="4" indent="174625">
              <a:buClr>
                <a:schemeClr val="tx2"/>
              </a:buClr>
            </a:pPr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8228277" y="6476722"/>
            <a:ext cx="823119" cy="294495"/>
            <a:chOff x="-2422525" y="3141663"/>
            <a:chExt cx="1601787" cy="573087"/>
          </a:xfrm>
        </p:grpSpPr>
        <p:sp>
          <p:nvSpPr>
            <p:cNvPr id="14" name="Freeform 6"/>
            <p:cNvSpPr>
              <a:spLocks/>
            </p:cNvSpPr>
            <p:nvPr userDrawn="1"/>
          </p:nvSpPr>
          <p:spPr bwMode="auto">
            <a:xfrm>
              <a:off x="-1792288" y="3149600"/>
              <a:ext cx="296862" cy="565150"/>
            </a:xfrm>
            <a:custGeom>
              <a:avLst/>
              <a:gdLst>
                <a:gd name="T0" fmla="*/ 53 w 79"/>
                <a:gd name="T1" fmla="*/ 112 h 151"/>
                <a:gd name="T2" fmla="*/ 39 w 79"/>
                <a:gd name="T3" fmla="*/ 129 h 151"/>
                <a:gd name="T4" fmla="*/ 26 w 79"/>
                <a:gd name="T5" fmla="*/ 112 h 151"/>
                <a:gd name="T6" fmla="*/ 26 w 79"/>
                <a:gd name="T7" fmla="*/ 0 h 151"/>
                <a:gd name="T8" fmla="*/ 0 w 79"/>
                <a:gd name="T9" fmla="*/ 0 h 151"/>
                <a:gd name="T10" fmla="*/ 0 w 79"/>
                <a:gd name="T11" fmla="*/ 111 h 151"/>
                <a:gd name="T12" fmla="*/ 39 w 79"/>
                <a:gd name="T13" fmla="*/ 151 h 151"/>
                <a:gd name="T14" fmla="*/ 79 w 79"/>
                <a:gd name="T15" fmla="*/ 111 h 151"/>
                <a:gd name="T16" fmla="*/ 79 w 79"/>
                <a:gd name="T17" fmla="*/ 0 h 151"/>
                <a:gd name="T18" fmla="*/ 53 w 79"/>
                <a:gd name="T19" fmla="*/ 0 h 151"/>
                <a:gd name="T20" fmla="*/ 53 w 79"/>
                <a:gd name="T21" fmla="*/ 11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151">
                  <a:moveTo>
                    <a:pt x="53" y="112"/>
                  </a:moveTo>
                  <a:cubicBezTo>
                    <a:pt x="53" y="123"/>
                    <a:pt x="49" y="129"/>
                    <a:pt x="39" y="129"/>
                  </a:cubicBezTo>
                  <a:cubicBezTo>
                    <a:pt x="30" y="129"/>
                    <a:pt x="26" y="123"/>
                    <a:pt x="26" y="112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37"/>
                    <a:pt x="15" y="151"/>
                    <a:pt x="39" y="151"/>
                  </a:cubicBezTo>
                  <a:cubicBezTo>
                    <a:pt x="64" y="151"/>
                    <a:pt x="79" y="137"/>
                    <a:pt x="79" y="111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53" y="0"/>
                    <a:pt x="53" y="0"/>
                    <a:pt x="53" y="0"/>
                  </a:cubicBezTo>
                  <a:lnTo>
                    <a:pt x="53" y="1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15" name="Freeform 7"/>
            <p:cNvSpPr>
              <a:spLocks/>
            </p:cNvSpPr>
            <p:nvPr userDrawn="1"/>
          </p:nvSpPr>
          <p:spPr bwMode="auto">
            <a:xfrm>
              <a:off x="-1450975" y="3149600"/>
              <a:ext cx="295275" cy="557212"/>
            </a:xfrm>
            <a:custGeom>
              <a:avLst/>
              <a:gdLst>
                <a:gd name="T0" fmla="*/ 125 w 186"/>
                <a:gd name="T1" fmla="*/ 141 h 351"/>
                <a:gd name="T2" fmla="*/ 61 w 186"/>
                <a:gd name="T3" fmla="*/ 141 h 351"/>
                <a:gd name="T4" fmla="*/ 61 w 186"/>
                <a:gd name="T5" fmla="*/ 0 h 351"/>
                <a:gd name="T6" fmla="*/ 0 w 186"/>
                <a:gd name="T7" fmla="*/ 0 h 351"/>
                <a:gd name="T8" fmla="*/ 0 w 186"/>
                <a:gd name="T9" fmla="*/ 351 h 351"/>
                <a:gd name="T10" fmla="*/ 61 w 186"/>
                <a:gd name="T11" fmla="*/ 351 h 351"/>
                <a:gd name="T12" fmla="*/ 61 w 186"/>
                <a:gd name="T13" fmla="*/ 196 h 351"/>
                <a:gd name="T14" fmla="*/ 125 w 186"/>
                <a:gd name="T15" fmla="*/ 196 h 351"/>
                <a:gd name="T16" fmla="*/ 125 w 186"/>
                <a:gd name="T17" fmla="*/ 351 h 351"/>
                <a:gd name="T18" fmla="*/ 186 w 186"/>
                <a:gd name="T19" fmla="*/ 351 h 351"/>
                <a:gd name="T20" fmla="*/ 186 w 186"/>
                <a:gd name="T21" fmla="*/ 0 h 351"/>
                <a:gd name="T22" fmla="*/ 125 w 186"/>
                <a:gd name="T23" fmla="*/ 0 h 351"/>
                <a:gd name="T24" fmla="*/ 125 w 186"/>
                <a:gd name="T25" fmla="*/ 14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6" h="351">
                  <a:moveTo>
                    <a:pt x="125" y="141"/>
                  </a:moveTo>
                  <a:lnTo>
                    <a:pt x="61" y="141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351"/>
                  </a:lnTo>
                  <a:lnTo>
                    <a:pt x="61" y="351"/>
                  </a:lnTo>
                  <a:lnTo>
                    <a:pt x="61" y="196"/>
                  </a:lnTo>
                  <a:lnTo>
                    <a:pt x="125" y="196"/>
                  </a:lnTo>
                  <a:lnTo>
                    <a:pt x="125" y="351"/>
                  </a:lnTo>
                  <a:lnTo>
                    <a:pt x="186" y="351"/>
                  </a:lnTo>
                  <a:lnTo>
                    <a:pt x="186" y="0"/>
                  </a:lnTo>
                  <a:lnTo>
                    <a:pt x="125" y="0"/>
                  </a:lnTo>
                  <a:lnTo>
                    <a:pt x="125" y="1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22" name="Freeform 8"/>
            <p:cNvSpPr>
              <a:spLocks/>
            </p:cNvSpPr>
            <p:nvPr userDrawn="1"/>
          </p:nvSpPr>
          <p:spPr bwMode="auto">
            <a:xfrm>
              <a:off x="-1109663" y="3141663"/>
              <a:ext cx="288925" cy="573087"/>
            </a:xfrm>
            <a:custGeom>
              <a:avLst/>
              <a:gdLst>
                <a:gd name="T0" fmla="*/ 39 w 77"/>
                <a:gd name="T1" fmla="*/ 0 h 153"/>
                <a:gd name="T2" fmla="*/ 0 w 77"/>
                <a:gd name="T3" fmla="*/ 38 h 153"/>
                <a:gd name="T4" fmla="*/ 0 w 77"/>
                <a:gd name="T5" fmla="*/ 115 h 153"/>
                <a:gd name="T6" fmla="*/ 39 w 77"/>
                <a:gd name="T7" fmla="*/ 153 h 153"/>
                <a:gd name="T8" fmla="*/ 77 w 77"/>
                <a:gd name="T9" fmla="*/ 115 h 153"/>
                <a:gd name="T10" fmla="*/ 77 w 77"/>
                <a:gd name="T11" fmla="*/ 98 h 153"/>
                <a:gd name="T12" fmla="*/ 52 w 77"/>
                <a:gd name="T13" fmla="*/ 98 h 153"/>
                <a:gd name="T14" fmla="*/ 52 w 77"/>
                <a:gd name="T15" fmla="*/ 116 h 153"/>
                <a:gd name="T16" fmla="*/ 39 w 77"/>
                <a:gd name="T17" fmla="*/ 131 h 153"/>
                <a:gd name="T18" fmla="*/ 26 w 77"/>
                <a:gd name="T19" fmla="*/ 114 h 153"/>
                <a:gd name="T20" fmla="*/ 26 w 77"/>
                <a:gd name="T21" fmla="*/ 38 h 153"/>
                <a:gd name="T22" fmla="*/ 39 w 77"/>
                <a:gd name="T23" fmla="*/ 22 h 153"/>
                <a:gd name="T24" fmla="*/ 52 w 77"/>
                <a:gd name="T25" fmla="*/ 40 h 153"/>
                <a:gd name="T26" fmla="*/ 52 w 77"/>
                <a:gd name="T27" fmla="*/ 51 h 153"/>
                <a:gd name="T28" fmla="*/ 77 w 77"/>
                <a:gd name="T29" fmla="*/ 51 h 153"/>
                <a:gd name="T30" fmla="*/ 77 w 77"/>
                <a:gd name="T31" fmla="*/ 41 h 153"/>
                <a:gd name="T32" fmla="*/ 39 w 77"/>
                <a:gd name="T3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7" h="153">
                  <a:moveTo>
                    <a:pt x="39" y="0"/>
                  </a:moveTo>
                  <a:cubicBezTo>
                    <a:pt x="12" y="0"/>
                    <a:pt x="0" y="17"/>
                    <a:pt x="0" y="38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36"/>
                    <a:pt x="12" y="153"/>
                    <a:pt x="39" y="153"/>
                  </a:cubicBezTo>
                  <a:cubicBezTo>
                    <a:pt x="65" y="153"/>
                    <a:pt x="77" y="136"/>
                    <a:pt x="77" y="115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52" y="98"/>
                    <a:pt x="52" y="98"/>
                    <a:pt x="52" y="98"/>
                  </a:cubicBezTo>
                  <a:cubicBezTo>
                    <a:pt x="52" y="116"/>
                    <a:pt x="52" y="116"/>
                    <a:pt x="52" y="116"/>
                  </a:cubicBezTo>
                  <a:cubicBezTo>
                    <a:pt x="52" y="125"/>
                    <a:pt x="49" y="131"/>
                    <a:pt x="39" y="131"/>
                  </a:cubicBezTo>
                  <a:cubicBezTo>
                    <a:pt x="29" y="131"/>
                    <a:pt x="26" y="125"/>
                    <a:pt x="26" y="114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27"/>
                    <a:pt x="29" y="22"/>
                    <a:pt x="39" y="22"/>
                  </a:cubicBezTo>
                  <a:cubicBezTo>
                    <a:pt x="46" y="22"/>
                    <a:pt x="52" y="27"/>
                    <a:pt x="52" y="40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41"/>
                    <a:pt x="77" y="41"/>
                    <a:pt x="77" y="41"/>
                  </a:cubicBezTo>
                  <a:cubicBezTo>
                    <a:pt x="77" y="18"/>
                    <a:pt x="65" y="0"/>
                    <a:pt x="3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23" name="Freeform 9"/>
            <p:cNvSpPr>
              <a:spLocks noEditPoints="1"/>
            </p:cNvSpPr>
            <p:nvPr userDrawn="1"/>
          </p:nvSpPr>
          <p:spPr bwMode="auto">
            <a:xfrm>
              <a:off x="-2422525" y="3149600"/>
              <a:ext cx="574675" cy="557212"/>
            </a:xfrm>
            <a:custGeom>
              <a:avLst/>
              <a:gdLst>
                <a:gd name="T0" fmla="*/ 111 w 153"/>
                <a:gd name="T1" fmla="*/ 87 h 149"/>
                <a:gd name="T2" fmla="*/ 104 w 153"/>
                <a:gd name="T3" fmla="*/ 118 h 149"/>
                <a:gd name="T4" fmla="*/ 106 w 153"/>
                <a:gd name="T5" fmla="*/ 98 h 149"/>
                <a:gd name="T6" fmla="*/ 101 w 153"/>
                <a:gd name="T7" fmla="*/ 124 h 149"/>
                <a:gd name="T8" fmla="*/ 88 w 153"/>
                <a:gd name="T9" fmla="*/ 129 h 149"/>
                <a:gd name="T10" fmla="*/ 73 w 153"/>
                <a:gd name="T11" fmla="*/ 144 h 149"/>
                <a:gd name="T12" fmla="*/ 66 w 153"/>
                <a:gd name="T13" fmla="*/ 137 h 149"/>
                <a:gd name="T14" fmla="*/ 54 w 153"/>
                <a:gd name="T15" fmla="*/ 114 h 149"/>
                <a:gd name="T16" fmla="*/ 50 w 153"/>
                <a:gd name="T17" fmla="*/ 144 h 149"/>
                <a:gd name="T18" fmla="*/ 20 w 153"/>
                <a:gd name="T19" fmla="*/ 130 h 149"/>
                <a:gd name="T20" fmla="*/ 17 w 153"/>
                <a:gd name="T21" fmla="*/ 145 h 149"/>
                <a:gd name="T22" fmla="*/ 16 w 153"/>
                <a:gd name="T23" fmla="*/ 72 h 149"/>
                <a:gd name="T24" fmla="*/ 6 w 153"/>
                <a:gd name="T25" fmla="*/ 35 h 149"/>
                <a:gd name="T26" fmla="*/ 35 w 153"/>
                <a:gd name="T27" fmla="*/ 7 h 149"/>
                <a:gd name="T28" fmla="*/ 40 w 153"/>
                <a:gd name="T29" fmla="*/ 18 h 149"/>
                <a:gd name="T30" fmla="*/ 58 w 153"/>
                <a:gd name="T31" fmla="*/ 32 h 149"/>
                <a:gd name="T32" fmla="*/ 53 w 153"/>
                <a:gd name="T33" fmla="*/ 17 h 149"/>
                <a:gd name="T34" fmla="*/ 60 w 153"/>
                <a:gd name="T35" fmla="*/ 1 h 149"/>
                <a:gd name="T36" fmla="*/ 70 w 153"/>
                <a:gd name="T37" fmla="*/ 16 h 149"/>
                <a:gd name="T38" fmla="*/ 70 w 153"/>
                <a:gd name="T39" fmla="*/ 6 h 149"/>
                <a:gd name="T40" fmla="*/ 77 w 153"/>
                <a:gd name="T41" fmla="*/ 5 h 149"/>
                <a:gd name="T42" fmla="*/ 78 w 153"/>
                <a:gd name="T43" fmla="*/ 10 h 149"/>
                <a:gd name="T44" fmla="*/ 91 w 153"/>
                <a:gd name="T45" fmla="*/ 24 h 149"/>
                <a:gd name="T46" fmla="*/ 97 w 153"/>
                <a:gd name="T47" fmla="*/ 26 h 149"/>
                <a:gd name="T48" fmla="*/ 103 w 153"/>
                <a:gd name="T49" fmla="*/ 46 h 149"/>
                <a:gd name="T50" fmla="*/ 103 w 153"/>
                <a:gd name="T51" fmla="*/ 65 h 149"/>
                <a:gd name="T52" fmla="*/ 98 w 153"/>
                <a:gd name="T53" fmla="*/ 91 h 149"/>
                <a:gd name="T54" fmla="*/ 92 w 153"/>
                <a:gd name="T55" fmla="*/ 56 h 149"/>
                <a:gd name="T56" fmla="*/ 92 w 153"/>
                <a:gd name="T57" fmla="*/ 29 h 149"/>
                <a:gd name="T58" fmla="*/ 95 w 153"/>
                <a:gd name="T59" fmla="*/ 74 h 149"/>
                <a:gd name="T60" fmla="*/ 80 w 153"/>
                <a:gd name="T61" fmla="*/ 94 h 149"/>
                <a:gd name="T62" fmla="*/ 80 w 153"/>
                <a:gd name="T63" fmla="*/ 56 h 149"/>
                <a:gd name="T64" fmla="*/ 86 w 153"/>
                <a:gd name="T65" fmla="*/ 30 h 149"/>
                <a:gd name="T66" fmla="*/ 79 w 153"/>
                <a:gd name="T67" fmla="*/ 48 h 149"/>
                <a:gd name="T68" fmla="*/ 65 w 153"/>
                <a:gd name="T69" fmla="*/ 95 h 149"/>
                <a:gd name="T70" fmla="*/ 68 w 153"/>
                <a:gd name="T71" fmla="*/ 58 h 149"/>
                <a:gd name="T72" fmla="*/ 50 w 153"/>
                <a:gd name="T73" fmla="*/ 77 h 149"/>
                <a:gd name="T74" fmla="*/ 41 w 153"/>
                <a:gd name="T75" fmla="*/ 115 h 149"/>
                <a:gd name="T76" fmla="*/ 24 w 153"/>
                <a:gd name="T77" fmla="*/ 89 h 149"/>
                <a:gd name="T78" fmla="*/ 27 w 153"/>
                <a:gd name="T79" fmla="*/ 62 h 149"/>
                <a:gd name="T80" fmla="*/ 36 w 153"/>
                <a:gd name="T81" fmla="*/ 42 h 149"/>
                <a:gd name="T82" fmla="*/ 45 w 153"/>
                <a:gd name="T83" fmla="*/ 69 h 149"/>
                <a:gd name="T84" fmla="*/ 109 w 153"/>
                <a:gd name="T85" fmla="*/ 52 h 149"/>
                <a:gd name="T86" fmla="*/ 66 w 153"/>
                <a:gd name="T87" fmla="*/ 0 h 149"/>
                <a:gd name="T88" fmla="*/ 21 w 153"/>
                <a:gd name="T89" fmla="*/ 2 h 149"/>
                <a:gd name="T90" fmla="*/ 0 w 153"/>
                <a:gd name="T91" fmla="*/ 12 h 149"/>
                <a:gd name="T92" fmla="*/ 0 w 153"/>
                <a:gd name="T93" fmla="*/ 31 h 149"/>
                <a:gd name="T94" fmla="*/ 2 w 153"/>
                <a:gd name="T95" fmla="*/ 75 h 149"/>
                <a:gd name="T96" fmla="*/ 0 w 153"/>
                <a:gd name="T97" fmla="*/ 110 h 149"/>
                <a:gd name="T98" fmla="*/ 7 w 153"/>
                <a:gd name="T99" fmla="*/ 140 h 149"/>
                <a:gd name="T100" fmla="*/ 33 w 153"/>
                <a:gd name="T101" fmla="*/ 149 h 149"/>
                <a:gd name="T102" fmla="*/ 68 w 153"/>
                <a:gd name="T103" fmla="*/ 149 h 149"/>
                <a:gd name="T104" fmla="*/ 120 w 153"/>
                <a:gd name="T105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" h="149">
                  <a:moveTo>
                    <a:pt x="111" y="72"/>
                  </a:moveTo>
                  <a:cubicBezTo>
                    <a:pt x="109" y="70"/>
                    <a:pt x="108" y="58"/>
                    <a:pt x="109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1" y="60"/>
                    <a:pt x="112" y="64"/>
                    <a:pt x="112" y="67"/>
                  </a:cubicBezTo>
                  <a:cubicBezTo>
                    <a:pt x="112" y="70"/>
                    <a:pt x="112" y="72"/>
                    <a:pt x="111" y="72"/>
                  </a:cubicBezTo>
                  <a:moveTo>
                    <a:pt x="111" y="87"/>
                  </a:moveTo>
                  <a:cubicBezTo>
                    <a:pt x="110" y="91"/>
                    <a:pt x="109" y="93"/>
                    <a:pt x="108" y="92"/>
                  </a:cubicBezTo>
                  <a:cubicBezTo>
                    <a:pt x="106" y="88"/>
                    <a:pt x="108" y="77"/>
                    <a:pt x="110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12" y="80"/>
                    <a:pt x="111" y="85"/>
                    <a:pt x="111" y="87"/>
                  </a:cubicBezTo>
                  <a:moveTo>
                    <a:pt x="108" y="113"/>
                  </a:moveTo>
                  <a:cubicBezTo>
                    <a:pt x="106" y="117"/>
                    <a:pt x="105" y="119"/>
                    <a:pt x="104" y="118"/>
                  </a:cubicBezTo>
                  <a:cubicBezTo>
                    <a:pt x="103" y="116"/>
                    <a:pt x="108" y="103"/>
                    <a:pt x="110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10" y="106"/>
                    <a:pt x="109" y="110"/>
                    <a:pt x="108" y="113"/>
                  </a:cubicBezTo>
                  <a:moveTo>
                    <a:pt x="100" y="111"/>
                  </a:moveTo>
                  <a:cubicBezTo>
                    <a:pt x="98" y="108"/>
                    <a:pt x="103" y="97"/>
                    <a:pt x="106" y="98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7" y="100"/>
                    <a:pt x="106" y="105"/>
                    <a:pt x="105" y="108"/>
                  </a:cubicBezTo>
                  <a:cubicBezTo>
                    <a:pt x="103" y="112"/>
                    <a:pt x="101" y="114"/>
                    <a:pt x="100" y="111"/>
                  </a:cubicBezTo>
                  <a:moveTo>
                    <a:pt x="97" y="132"/>
                  </a:moveTo>
                  <a:cubicBezTo>
                    <a:pt x="94" y="135"/>
                    <a:pt x="92" y="137"/>
                    <a:pt x="92" y="135"/>
                  </a:cubicBezTo>
                  <a:cubicBezTo>
                    <a:pt x="92" y="133"/>
                    <a:pt x="99" y="122"/>
                    <a:pt x="101" y="12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101" y="125"/>
                    <a:pt x="99" y="129"/>
                    <a:pt x="97" y="132"/>
                  </a:cubicBezTo>
                  <a:moveTo>
                    <a:pt x="88" y="129"/>
                  </a:moveTo>
                  <a:cubicBezTo>
                    <a:pt x="87" y="125"/>
                    <a:pt x="94" y="116"/>
                    <a:pt x="97" y="118"/>
                  </a:cubicBezTo>
                  <a:cubicBezTo>
                    <a:pt x="97" y="118"/>
                    <a:pt x="97" y="118"/>
                    <a:pt x="97" y="118"/>
                  </a:cubicBezTo>
                  <a:cubicBezTo>
                    <a:pt x="98" y="120"/>
                    <a:pt x="96" y="124"/>
                    <a:pt x="94" y="127"/>
                  </a:cubicBezTo>
                  <a:cubicBezTo>
                    <a:pt x="91" y="131"/>
                    <a:pt x="88" y="132"/>
                    <a:pt x="88" y="129"/>
                  </a:cubicBezTo>
                  <a:moveTo>
                    <a:pt x="80" y="121"/>
                  </a:moveTo>
                  <a:cubicBezTo>
                    <a:pt x="79" y="116"/>
                    <a:pt x="85" y="108"/>
                    <a:pt x="89" y="111"/>
                  </a:cubicBezTo>
                  <a:cubicBezTo>
                    <a:pt x="92" y="113"/>
                    <a:pt x="90" y="118"/>
                    <a:pt x="88" y="121"/>
                  </a:cubicBezTo>
                  <a:cubicBezTo>
                    <a:pt x="85" y="125"/>
                    <a:pt x="81" y="125"/>
                    <a:pt x="80" y="121"/>
                  </a:cubicBezTo>
                  <a:moveTo>
                    <a:pt x="80" y="143"/>
                  </a:moveTo>
                  <a:cubicBezTo>
                    <a:pt x="76" y="146"/>
                    <a:pt x="73" y="146"/>
                    <a:pt x="73" y="144"/>
                  </a:cubicBezTo>
                  <a:cubicBezTo>
                    <a:pt x="73" y="140"/>
                    <a:pt x="81" y="133"/>
                    <a:pt x="84" y="135"/>
                  </a:cubicBezTo>
                  <a:cubicBezTo>
                    <a:pt x="85" y="137"/>
                    <a:pt x="82" y="141"/>
                    <a:pt x="80" y="143"/>
                  </a:cubicBezTo>
                  <a:moveTo>
                    <a:pt x="66" y="137"/>
                  </a:moveTo>
                  <a:cubicBezTo>
                    <a:pt x="66" y="133"/>
                    <a:pt x="73" y="126"/>
                    <a:pt x="77" y="129"/>
                  </a:cubicBezTo>
                  <a:cubicBezTo>
                    <a:pt x="79" y="131"/>
                    <a:pt x="77" y="135"/>
                    <a:pt x="74" y="137"/>
                  </a:cubicBezTo>
                  <a:cubicBezTo>
                    <a:pt x="70" y="140"/>
                    <a:pt x="66" y="140"/>
                    <a:pt x="66" y="137"/>
                  </a:cubicBezTo>
                  <a:moveTo>
                    <a:pt x="56" y="129"/>
                  </a:moveTo>
                  <a:cubicBezTo>
                    <a:pt x="56" y="125"/>
                    <a:pt x="62" y="119"/>
                    <a:pt x="67" y="121"/>
                  </a:cubicBezTo>
                  <a:cubicBezTo>
                    <a:pt x="69" y="123"/>
                    <a:pt x="68" y="128"/>
                    <a:pt x="65" y="130"/>
                  </a:cubicBezTo>
                  <a:cubicBezTo>
                    <a:pt x="61" y="134"/>
                    <a:pt x="56" y="133"/>
                    <a:pt x="56" y="129"/>
                  </a:cubicBezTo>
                  <a:moveTo>
                    <a:pt x="44" y="122"/>
                  </a:moveTo>
                  <a:cubicBezTo>
                    <a:pt x="44" y="117"/>
                    <a:pt x="49" y="111"/>
                    <a:pt x="54" y="114"/>
                  </a:cubicBezTo>
                  <a:cubicBezTo>
                    <a:pt x="57" y="116"/>
                    <a:pt x="56" y="120"/>
                    <a:pt x="54" y="123"/>
                  </a:cubicBezTo>
                  <a:cubicBezTo>
                    <a:pt x="50" y="127"/>
                    <a:pt x="44" y="126"/>
                    <a:pt x="44" y="122"/>
                  </a:cubicBezTo>
                  <a:moveTo>
                    <a:pt x="50" y="144"/>
                  </a:moveTo>
                  <a:cubicBezTo>
                    <a:pt x="46" y="147"/>
                    <a:pt x="41" y="147"/>
                    <a:pt x="41" y="143"/>
                  </a:cubicBezTo>
                  <a:cubicBezTo>
                    <a:pt x="42" y="140"/>
                    <a:pt x="49" y="134"/>
                    <a:pt x="53" y="137"/>
                  </a:cubicBezTo>
                  <a:cubicBezTo>
                    <a:pt x="55" y="138"/>
                    <a:pt x="53" y="142"/>
                    <a:pt x="50" y="144"/>
                  </a:cubicBezTo>
                  <a:moveTo>
                    <a:pt x="31" y="137"/>
                  </a:moveTo>
                  <a:cubicBezTo>
                    <a:pt x="32" y="133"/>
                    <a:pt x="37" y="128"/>
                    <a:pt x="42" y="130"/>
                  </a:cubicBezTo>
                  <a:cubicBezTo>
                    <a:pt x="44" y="132"/>
                    <a:pt x="43" y="135"/>
                    <a:pt x="40" y="138"/>
                  </a:cubicBezTo>
                  <a:cubicBezTo>
                    <a:pt x="37" y="141"/>
                    <a:pt x="31" y="141"/>
                    <a:pt x="31" y="137"/>
                  </a:cubicBezTo>
                  <a:moveTo>
                    <a:pt x="29" y="131"/>
                  </a:moveTo>
                  <a:cubicBezTo>
                    <a:pt x="26" y="135"/>
                    <a:pt x="20" y="135"/>
                    <a:pt x="20" y="130"/>
                  </a:cubicBezTo>
                  <a:cubicBezTo>
                    <a:pt x="20" y="126"/>
                    <a:pt x="25" y="121"/>
                    <a:pt x="29" y="123"/>
                  </a:cubicBezTo>
                  <a:cubicBezTo>
                    <a:pt x="32" y="125"/>
                    <a:pt x="31" y="129"/>
                    <a:pt x="29" y="131"/>
                  </a:cubicBezTo>
                  <a:moveTo>
                    <a:pt x="17" y="145"/>
                  </a:moveTo>
                  <a:cubicBezTo>
                    <a:pt x="14" y="148"/>
                    <a:pt x="9" y="148"/>
                    <a:pt x="9" y="144"/>
                  </a:cubicBezTo>
                  <a:cubicBezTo>
                    <a:pt x="9" y="141"/>
                    <a:pt x="14" y="136"/>
                    <a:pt x="18" y="138"/>
                  </a:cubicBezTo>
                  <a:cubicBezTo>
                    <a:pt x="21" y="140"/>
                    <a:pt x="20" y="143"/>
                    <a:pt x="17" y="145"/>
                  </a:cubicBezTo>
                  <a:moveTo>
                    <a:pt x="7" y="124"/>
                  </a:moveTo>
                  <a:cubicBezTo>
                    <a:pt x="6" y="120"/>
                    <a:pt x="11" y="115"/>
                    <a:pt x="15" y="117"/>
                  </a:cubicBezTo>
                  <a:cubicBezTo>
                    <a:pt x="19" y="119"/>
                    <a:pt x="18" y="123"/>
                    <a:pt x="17" y="125"/>
                  </a:cubicBezTo>
                  <a:cubicBezTo>
                    <a:pt x="14" y="129"/>
                    <a:pt x="8" y="130"/>
                    <a:pt x="7" y="124"/>
                  </a:cubicBezTo>
                  <a:moveTo>
                    <a:pt x="7" y="81"/>
                  </a:moveTo>
                  <a:cubicBezTo>
                    <a:pt x="6" y="76"/>
                    <a:pt x="10" y="70"/>
                    <a:pt x="16" y="72"/>
                  </a:cubicBezTo>
                  <a:cubicBezTo>
                    <a:pt x="21" y="74"/>
                    <a:pt x="21" y="79"/>
                    <a:pt x="19" y="82"/>
                  </a:cubicBezTo>
                  <a:cubicBezTo>
                    <a:pt x="16" y="88"/>
                    <a:pt x="9" y="87"/>
                    <a:pt x="7" y="81"/>
                  </a:cubicBezTo>
                  <a:moveTo>
                    <a:pt x="6" y="35"/>
                  </a:moveTo>
                  <a:cubicBezTo>
                    <a:pt x="5" y="30"/>
                    <a:pt x="10" y="25"/>
                    <a:pt x="16" y="27"/>
                  </a:cubicBezTo>
                  <a:cubicBezTo>
                    <a:pt x="20" y="29"/>
                    <a:pt x="20" y="33"/>
                    <a:pt x="18" y="36"/>
                  </a:cubicBezTo>
                  <a:cubicBezTo>
                    <a:pt x="15" y="41"/>
                    <a:pt x="7" y="41"/>
                    <a:pt x="6" y="35"/>
                  </a:cubicBezTo>
                  <a:moveTo>
                    <a:pt x="25" y="12"/>
                  </a:moveTo>
                  <a:cubicBezTo>
                    <a:pt x="29" y="14"/>
                    <a:pt x="28" y="18"/>
                    <a:pt x="27" y="19"/>
                  </a:cubicBezTo>
                  <a:cubicBezTo>
                    <a:pt x="24" y="24"/>
                    <a:pt x="16" y="23"/>
                    <a:pt x="15" y="19"/>
                  </a:cubicBezTo>
                  <a:cubicBezTo>
                    <a:pt x="15" y="15"/>
                    <a:pt x="20" y="11"/>
                    <a:pt x="25" y="12"/>
                  </a:cubicBezTo>
                  <a:moveTo>
                    <a:pt x="33" y="1"/>
                  </a:moveTo>
                  <a:cubicBezTo>
                    <a:pt x="37" y="2"/>
                    <a:pt x="36" y="5"/>
                    <a:pt x="35" y="7"/>
                  </a:cubicBezTo>
                  <a:cubicBezTo>
                    <a:pt x="32" y="10"/>
                    <a:pt x="25" y="9"/>
                    <a:pt x="25" y="5"/>
                  </a:cubicBezTo>
                  <a:cubicBezTo>
                    <a:pt x="25" y="2"/>
                    <a:pt x="29" y="0"/>
                    <a:pt x="33" y="1"/>
                  </a:cubicBezTo>
                  <a:moveTo>
                    <a:pt x="40" y="18"/>
                  </a:moveTo>
                  <a:cubicBezTo>
                    <a:pt x="44" y="20"/>
                    <a:pt x="44" y="24"/>
                    <a:pt x="43" y="26"/>
                  </a:cubicBezTo>
                  <a:cubicBezTo>
                    <a:pt x="40" y="30"/>
                    <a:pt x="33" y="29"/>
                    <a:pt x="32" y="24"/>
                  </a:cubicBezTo>
                  <a:cubicBezTo>
                    <a:pt x="30" y="20"/>
                    <a:pt x="35" y="16"/>
                    <a:pt x="40" y="18"/>
                  </a:cubicBezTo>
                  <a:moveTo>
                    <a:pt x="46" y="6"/>
                  </a:moveTo>
                  <a:cubicBezTo>
                    <a:pt x="50" y="7"/>
                    <a:pt x="50" y="10"/>
                    <a:pt x="49" y="12"/>
                  </a:cubicBezTo>
                  <a:cubicBezTo>
                    <a:pt x="47" y="15"/>
                    <a:pt x="40" y="15"/>
                    <a:pt x="39" y="11"/>
                  </a:cubicBezTo>
                  <a:cubicBezTo>
                    <a:pt x="38" y="7"/>
                    <a:pt x="42" y="4"/>
                    <a:pt x="46" y="6"/>
                  </a:cubicBezTo>
                  <a:moveTo>
                    <a:pt x="55" y="24"/>
                  </a:moveTo>
                  <a:cubicBezTo>
                    <a:pt x="59" y="26"/>
                    <a:pt x="59" y="30"/>
                    <a:pt x="58" y="32"/>
                  </a:cubicBezTo>
                  <a:cubicBezTo>
                    <a:pt x="56" y="37"/>
                    <a:pt x="50" y="36"/>
                    <a:pt x="48" y="32"/>
                  </a:cubicBezTo>
                  <a:cubicBezTo>
                    <a:pt x="46" y="27"/>
                    <a:pt x="50" y="22"/>
                    <a:pt x="55" y="24"/>
                  </a:cubicBezTo>
                  <a:moveTo>
                    <a:pt x="58" y="11"/>
                  </a:moveTo>
                  <a:cubicBezTo>
                    <a:pt x="58" y="11"/>
                    <a:pt x="59" y="11"/>
                    <a:pt x="59" y="11"/>
                  </a:cubicBezTo>
                  <a:cubicBezTo>
                    <a:pt x="62" y="13"/>
                    <a:pt x="63" y="16"/>
                    <a:pt x="62" y="18"/>
                  </a:cubicBezTo>
                  <a:cubicBezTo>
                    <a:pt x="61" y="21"/>
                    <a:pt x="55" y="21"/>
                    <a:pt x="53" y="17"/>
                  </a:cubicBezTo>
                  <a:cubicBezTo>
                    <a:pt x="51" y="13"/>
                    <a:pt x="54" y="10"/>
                    <a:pt x="58" y="11"/>
                  </a:cubicBezTo>
                  <a:moveTo>
                    <a:pt x="60" y="1"/>
                  </a:moveTo>
                  <a:cubicBezTo>
                    <a:pt x="60" y="1"/>
                    <a:pt x="60" y="1"/>
                    <a:pt x="61" y="1"/>
                  </a:cubicBezTo>
                  <a:cubicBezTo>
                    <a:pt x="63" y="3"/>
                    <a:pt x="64" y="5"/>
                    <a:pt x="64" y="6"/>
                  </a:cubicBezTo>
                  <a:cubicBezTo>
                    <a:pt x="63" y="9"/>
                    <a:pt x="59" y="9"/>
                    <a:pt x="57" y="6"/>
                  </a:cubicBezTo>
                  <a:cubicBezTo>
                    <a:pt x="55" y="3"/>
                    <a:pt x="57" y="1"/>
                    <a:pt x="60" y="1"/>
                  </a:cubicBezTo>
                  <a:moveTo>
                    <a:pt x="68" y="31"/>
                  </a:moveTo>
                  <a:cubicBezTo>
                    <a:pt x="68" y="31"/>
                    <a:pt x="69" y="31"/>
                    <a:pt x="69" y="31"/>
                  </a:cubicBezTo>
                  <a:cubicBezTo>
                    <a:pt x="73" y="33"/>
                    <a:pt x="74" y="37"/>
                    <a:pt x="73" y="40"/>
                  </a:cubicBezTo>
                  <a:cubicBezTo>
                    <a:pt x="72" y="44"/>
                    <a:pt x="66" y="44"/>
                    <a:pt x="64" y="39"/>
                  </a:cubicBezTo>
                  <a:cubicBezTo>
                    <a:pt x="61" y="35"/>
                    <a:pt x="64" y="30"/>
                    <a:pt x="68" y="31"/>
                  </a:cubicBezTo>
                  <a:moveTo>
                    <a:pt x="70" y="16"/>
                  </a:moveTo>
                  <a:cubicBezTo>
                    <a:pt x="70" y="16"/>
                    <a:pt x="70" y="17"/>
                    <a:pt x="71" y="17"/>
                  </a:cubicBezTo>
                  <a:cubicBezTo>
                    <a:pt x="74" y="19"/>
                    <a:pt x="75" y="22"/>
                    <a:pt x="75" y="24"/>
                  </a:cubicBezTo>
                  <a:cubicBezTo>
                    <a:pt x="74" y="28"/>
                    <a:pt x="70" y="28"/>
                    <a:pt x="67" y="24"/>
                  </a:cubicBezTo>
                  <a:cubicBezTo>
                    <a:pt x="65" y="20"/>
                    <a:pt x="66" y="16"/>
                    <a:pt x="70" y="16"/>
                  </a:cubicBezTo>
                  <a:moveTo>
                    <a:pt x="68" y="5"/>
                  </a:moveTo>
                  <a:cubicBezTo>
                    <a:pt x="69" y="5"/>
                    <a:pt x="70" y="6"/>
                    <a:pt x="70" y="6"/>
                  </a:cubicBezTo>
                  <a:cubicBezTo>
                    <a:pt x="72" y="7"/>
                    <a:pt x="74" y="10"/>
                    <a:pt x="74" y="11"/>
                  </a:cubicBezTo>
                  <a:cubicBezTo>
                    <a:pt x="74" y="14"/>
                    <a:pt x="72" y="14"/>
                    <a:pt x="70" y="12"/>
                  </a:cubicBezTo>
                  <a:cubicBezTo>
                    <a:pt x="66" y="10"/>
                    <a:pt x="66" y="5"/>
                    <a:pt x="68" y="5"/>
                  </a:cubicBezTo>
                  <a:moveTo>
                    <a:pt x="71" y="1"/>
                  </a:moveTo>
                  <a:cubicBezTo>
                    <a:pt x="71" y="1"/>
                    <a:pt x="72" y="1"/>
                    <a:pt x="72" y="1"/>
                  </a:cubicBezTo>
                  <a:cubicBezTo>
                    <a:pt x="73" y="2"/>
                    <a:pt x="76" y="4"/>
                    <a:pt x="77" y="5"/>
                  </a:cubicBezTo>
                  <a:cubicBezTo>
                    <a:pt x="78" y="6"/>
                    <a:pt x="78" y="7"/>
                    <a:pt x="77" y="7"/>
                  </a:cubicBezTo>
                  <a:cubicBezTo>
                    <a:pt x="75" y="7"/>
                    <a:pt x="71" y="1"/>
                    <a:pt x="71" y="1"/>
                  </a:cubicBezTo>
                  <a:moveTo>
                    <a:pt x="83" y="16"/>
                  </a:moveTo>
                  <a:cubicBezTo>
                    <a:pt x="84" y="18"/>
                    <a:pt x="83" y="19"/>
                    <a:pt x="81" y="18"/>
                  </a:cubicBezTo>
                  <a:cubicBezTo>
                    <a:pt x="78" y="16"/>
                    <a:pt x="75" y="10"/>
                    <a:pt x="77" y="10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80" y="12"/>
                    <a:pt x="82" y="14"/>
                    <a:pt x="83" y="16"/>
                  </a:cubicBezTo>
                  <a:moveTo>
                    <a:pt x="79" y="6"/>
                  </a:moveTo>
                  <a:cubicBezTo>
                    <a:pt x="79" y="5"/>
                    <a:pt x="86" y="13"/>
                    <a:pt x="85" y="13"/>
                  </a:cubicBezTo>
                  <a:cubicBezTo>
                    <a:pt x="85" y="14"/>
                    <a:pt x="78" y="6"/>
                    <a:pt x="79" y="6"/>
                  </a:cubicBezTo>
                  <a:moveTo>
                    <a:pt x="91" y="21"/>
                  </a:moveTo>
                  <a:cubicBezTo>
                    <a:pt x="92" y="23"/>
                    <a:pt x="92" y="25"/>
                    <a:pt x="91" y="24"/>
                  </a:cubicBezTo>
                  <a:cubicBezTo>
                    <a:pt x="88" y="23"/>
                    <a:pt x="84" y="15"/>
                    <a:pt x="85" y="14"/>
                  </a:cubicBezTo>
                  <a:cubicBezTo>
                    <a:pt x="85" y="14"/>
                    <a:pt x="85" y="15"/>
                    <a:pt x="86" y="15"/>
                  </a:cubicBezTo>
                  <a:cubicBezTo>
                    <a:pt x="88" y="16"/>
                    <a:pt x="90" y="19"/>
                    <a:pt x="91" y="21"/>
                  </a:cubicBezTo>
                  <a:moveTo>
                    <a:pt x="91" y="19"/>
                  </a:moveTo>
                  <a:cubicBezTo>
                    <a:pt x="91" y="19"/>
                    <a:pt x="92" y="19"/>
                    <a:pt x="92" y="19"/>
                  </a:cubicBezTo>
                  <a:cubicBezTo>
                    <a:pt x="93" y="20"/>
                    <a:pt x="96" y="24"/>
                    <a:pt x="97" y="26"/>
                  </a:cubicBezTo>
                  <a:cubicBezTo>
                    <a:pt x="98" y="28"/>
                    <a:pt x="99" y="30"/>
                    <a:pt x="98" y="30"/>
                  </a:cubicBezTo>
                  <a:cubicBezTo>
                    <a:pt x="96" y="29"/>
                    <a:pt x="91" y="19"/>
                    <a:pt x="91" y="19"/>
                  </a:cubicBezTo>
                  <a:moveTo>
                    <a:pt x="99" y="34"/>
                  </a:moveTo>
                  <a:cubicBezTo>
                    <a:pt x="99" y="34"/>
                    <a:pt x="99" y="34"/>
                    <a:pt x="99" y="34"/>
                  </a:cubicBezTo>
                  <a:cubicBezTo>
                    <a:pt x="101" y="36"/>
                    <a:pt x="103" y="40"/>
                    <a:pt x="104" y="43"/>
                  </a:cubicBezTo>
                  <a:cubicBezTo>
                    <a:pt x="105" y="46"/>
                    <a:pt x="104" y="47"/>
                    <a:pt x="103" y="46"/>
                  </a:cubicBezTo>
                  <a:cubicBezTo>
                    <a:pt x="100" y="45"/>
                    <a:pt x="97" y="34"/>
                    <a:pt x="99" y="34"/>
                  </a:cubicBezTo>
                  <a:moveTo>
                    <a:pt x="103" y="65"/>
                  </a:moveTo>
                  <a:cubicBezTo>
                    <a:pt x="100" y="61"/>
                    <a:pt x="99" y="52"/>
                    <a:pt x="102" y="52"/>
                  </a:cubicBezTo>
                  <a:cubicBezTo>
                    <a:pt x="103" y="51"/>
                    <a:pt x="103" y="52"/>
                    <a:pt x="103" y="52"/>
                  </a:cubicBezTo>
                  <a:cubicBezTo>
                    <a:pt x="106" y="54"/>
                    <a:pt x="107" y="59"/>
                    <a:pt x="107" y="61"/>
                  </a:cubicBezTo>
                  <a:cubicBezTo>
                    <a:pt x="106" y="65"/>
                    <a:pt x="105" y="66"/>
                    <a:pt x="103" y="65"/>
                  </a:cubicBezTo>
                  <a:moveTo>
                    <a:pt x="99" y="84"/>
                  </a:moveTo>
                  <a:cubicBezTo>
                    <a:pt x="97" y="79"/>
                    <a:pt x="99" y="69"/>
                    <a:pt x="102" y="71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105" y="73"/>
                    <a:pt x="106" y="78"/>
                    <a:pt x="105" y="81"/>
                  </a:cubicBezTo>
                  <a:cubicBezTo>
                    <a:pt x="104" y="85"/>
                    <a:pt x="101" y="87"/>
                    <a:pt x="99" y="84"/>
                  </a:cubicBezTo>
                  <a:moveTo>
                    <a:pt x="98" y="91"/>
                  </a:moveTo>
                  <a:cubicBezTo>
                    <a:pt x="98" y="91"/>
                    <a:pt x="98" y="91"/>
                    <a:pt x="98" y="91"/>
                  </a:cubicBezTo>
                  <a:cubicBezTo>
                    <a:pt x="101" y="93"/>
                    <a:pt x="100" y="99"/>
                    <a:pt x="98" y="101"/>
                  </a:cubicBezTo>
                  <a:cubicBezTo>
                    <a:pt x="96" y="106"/>
                    <a:pt x="93" y="107"/>
                    <a:pt x="91" y="103"/>
                  </a:cubicBezTo>
                  <a:cubicBezTo>
                    <a:pt x="89" y="98"/>
                    <a:pt x="94" y="89"/>
                    <a:pt x="98" y="91"/>
                  </a:cubicBezTo>
                  <a:moveTo>
                    <a:pt x="97" y="54"/>
                  </a:moveTo>
                  <a:cubicBezTo>
                    <a:pt x="97" y="58"/>
                    <a:pt x="94" y="59"/>
                    <a:pt x="92" y="56"/>
                  </a:cubicBezTo>
                  <a:cubicBezTo>
                    <a:pt x="89" y="52"/>
                    <a:pt x="89" y="44"/>
                    <a:pt x="93" y="45"/>
                  </a:cubicBezTo>
                  <a:cubicBezTo>
                    <a:pt x="93" y="45"/>
                    <a:pt x="94" y="45"/>
                    <a:pt x="94" y="45"/>
                  </a:cubicBezTo>
                  <a:cubicBezTo>
                    <a:pt x="97" y="47"/>
                    <a:pt x="98" y="52"/>
                    <a:pt x="97" y="54"/>
                  </a:cubicBezTo>
                  <a:moveTo>
                    <a:pt x="93" y="39"/>
                  </a:moveTo>
                  <a:cubicBezTo>
                    <a:pt x="89" y="36"/>
                    <a:pt x="88" y="28"/>
                    <a:pt x="90" y="28"/>
                  </a:cubicBezTo>
                  <a:cubicBezTo>
                    <a:pt x="91" y="28"/>
                    <a:pt x="91" y="28"/>
                    <a:pt x="92" y="29"/>
                  </a:cubicBezTo>
                  <a:cubicBezTo>
                    <a:pt x="94" y="30"/>
                    <a:pt x="96" y="35"/>
                    <a:pt x="96" y="37"/>
                  </a:cubicBezTo>
                  <a:cubicBezTo>
                    <a:pt x="97" y="40"/>
                    <a:pt x="95" y="41"/>
                    <a:pt x="93" y="39"/>
                  </a:cubicBezTo>
                  <a:moveTo>
                    <a:pt x="87" y="75"/>
                  </a:moveTo>
                  <a:cubicBezTo>
                    <a:pt x="85" y="70"/>
                    <a:pt x="88" y="62"/>
                    <a:pt x="92" y="63"/>
                  </a:cubicBezTo>
                  <a:cubicBezTo>
                    <a:pt x="92" y="63"/>
                    <a:pt x="92" y="63"/>
                    <a:pt x="92" y="64"/>
                  </a:cubicBezTo>
                  <a:cubicBezTo>
                    <a:pt x="96" y="66"/>
                    <a:pt x="96" y="71"/>
                    <a:pt x="95" y="74"/>
                  </a:cubicBezTo>
                  <a:cubicBezTo>
                    <a:pt x="94" y="78"/>
                    <a:pt x="90" y="79"/>
                    <a:pt x="87" y="75"/>
                  </a:cubicBezTo>
                  <a:moveTo>
                    <a:pt x="80" y="94"/>
                  </a:moveTo>
                  <a:cubicBezTo>
                    <a:pt x="78" y="88"/>
                    <a:pt x="83" y="81"/>
                    <a:pt x="87" y="83"/>
                  </a:cubicBezTo>
                  <a:cubicBezTo>
                    <a:pt x="87" y="83"/>
                    <a:pt x="87" y="83"/>
                    <a:pt x="87" y="83"/>
                  </a:cubicBezTo>
                  <a:cubicBezTo>
                    <a:pt x="90" y="86"/>
                    <a:pt x="90" y="91"/>
                    <a:pt x="88" y="94"/>
                  </a:cubicBezTo>
                  <a:cubicBezTo>
                    <a:pt x="86" y="99"/>
                    <a:pt x="81" y="99"/>
                    <a:pt x="80" y="94"/>
                  </a:cubicBezTo>
                  <a:moveTo>
                    <a:pt x="78" y="103"/>
                  </a:moveTo>
                  <a:cubicBezTo>
                    <a:pt x="81" y="106"/>
                    <a:pt x="80" y="110"/>
                    <a:pt x="78" y="113"/>
                  </a:cubicBezTo>
                  <a:cubicBezTo>
                    <a:pt x="75" y="118"/>
                    <a:pt x="69" y="117"/>
                    <a:pt x="69" y="113"/>
                  </a:cubicBezTo>
                  <a:cubicBezTo>
                    <a:pt x="68" y="107"/>
                    <a:pt x="74" y="101"/>
                    <a:pt x="78" y="103"/>
                  </a:cubicBezTo>
                  <a:moveTo>
                    <a:pt x="79" y="55"/>
                  </a:moveTo>
                  <a:cubicBezTo>
                    <a:pt x="79" y="55"/>
                    <a:pt x="79" y="56"/>
                    <a:pt x="80" y="56"/>
                  </a:cubicBezTo>
                  <a:cubicBezTo>
                    <a:pt x="83" y="58"/>
                    <a:pt x="84" y="63"/>
                    <a:pt x="83" y="66"/>
                  </a:cubicBezTo>
                  <a:cubicBezTo>
                    <a:pt x="81" y="70"/>
                    <a:pt x="76" y="71"/>
                    <a:pt x="74" y="66"/>
                  </a:cubicBezTo>
                  <a:cubicBezTo>
                    <a:pt x="71" y="61"/>
                    <a:pt x="74" y="54"/>
                    <a:pt x="79" y="55"/>
                  </a:cubicBezTo>
                  <a:moveTo>
                    <a:pt x="80" y="22"/>
                  </a:moveTo>
                  <a:cubicBezTo>
                    <a:pt x="81" y="22"/>
                    <a:pt x="81" y="23"/>
                    <a:pt x="82" y="23"/>
                  </a:cubicBezTo>
                  <a:cubicBezTo>
                    <a:pt x="85" y="25"/>
                    <a:pt x="86" y="28"/>
                    <a:pt x="86" y="30"/>
                  </a:cubicBezTo>
                  <a:cubicBezTo>
                    <a:pt x="86" y="34"/>
                    <a:pt x="84" y="34"/>
                    <a:pt x="81" y="32"/>
                  </a:cubicBezTo>
                  <a:cubicBezTo>
                    <a:pt x="78" y="29"/>
                    <a:pt x="77" y="22"/>
                    <a:pt x="80" y="22"/>
                  </a:cubicBezTo>
                  <a:moveTo>
                    <a:pt x="81" y="38"/>
                  </a:moveTo>
                  <a:cubicBezTo>
                    <a:pt x="81" y="38"/>
                    <a:pt x="82" y="38"/>
                    <a:pt x="82" y="38"/>
                  </a:cubicBezTo>
                  <a:cubicBezTo>
                    <a:pt x="86" y="40"/>
                    <a:pt x="87" y="45"/>
                    <a:pt x="86" y="47"/>
                  </a:cubicBezTo>
                  <a:cubicBezTo>
                    <a:pt x="85" y="51"/>
                    <a:pt x="81" y="52"/>
                    <a:pt x="79" y="48"/>
                  </a:cubicBezTo>
                  <a:cubicBezTo>
                    <a:pt x="76" y="43"/>
                    <a:pt x="77" y="37"/>
                    <a:pt x="81" y="38"/>
                  </a:cubicBezTo>
                  <a:moveTo>
                    <a:pt x="65" y="85"/>
                  </a:moveTo>
                  <a:cubicBezTo>
                    <a:pt x="64" y="80"/>
                    <a:pt x="68" y="72"/>
                    <a:pt x="74" y="75"/>
                  </a:cubicBezTo>
                  <a:cubicBezTo>
                    <a:pt x="78" y="78"/>
                    <a:pt x="77" y="83"/>
                    <a:pt x="76" y="86"/>
                  </a:cubicBezTo>
                  <a:cubicBezTo>
                    <a:pt x="73" y="91"/>
                    <a:pt x="67" y="91"/>
                    <a:pt x="65" y="85"/>
                  </a:cubicBezTo>
                  <a:moveTo>
                    <a:pt x="65" y="95"/>
                  </a:moveTo>
                  <a:cubicBezTo>
                    <a:pt x="69" y="98"/>
                    <a:pt x="68" y="102"/>
                    <a:pt x="66" y="105"/>
                  </a:cubicBezTo>
                  <a:cubicBezTo>
                    <a:pt x="62" y="110"/>
                    <a:pt x="56" y="109"/>
                    <a:pt x="55" y="104"/>
                  </a:cubicBezTo>
                  <a:cubicBezTo>
                    <a:pt x="54" y="99"/>
                    <a:pt x="60" y="93"/>
                    <a:pt x="65" y="95"/>
                  </a:cubicBezTo>
                  <a:moveTo>
                    <a:pt x="64" y="48"/>
                  </a:moveTo>
                  <a:cubicBezTo>
                    <a:pt x="65" y="48"/>
                    <a:pt x="65" y="48"/>
                    <a:pt x="65" y="48"/>
                  </a:cubicBezTo>
                  <a:cubicBezTo>
                    <a:pt x="69" y="50"/>
                    <a:pt x="69" y="55"/>
                    <a:pt x="68" y="58"/>
                  </a:cubicBezTo>
                  <a:cubicBezTo>
                    <a:pt x="66" y="63"/>
                    <a:pt x="60" y="63"/>
                    <a:pt x="58" y="57"/>
                  </a:cubicBezTo>
                  <a:cubicBezTo>
                    <a:pt x="55" y="52"/>
                    <a:pt x="59" y="46"/>
                    <a:pt x="64" y="48"/>
                  </a:cubicBezTo>
                  <a:moveTo>
                    <a:pt x="50" y="77"/>
                  </a:moveTo>
                  <a:cubicBezTo>
                    <a:pt x="48" y="71"/>
                    <a:pt x="53" y="64"/>
                    <a:pt x="59" y="67"/>
                  </a:cubicBezTo>
                  <a:cubicBezTo>
                    <a:pt x="63" y="69"/>
                    <a:pt x="62" y="74"/>
                    <a:pt x="61" y="77"/>
                  </a:cubicBezTo>
                  <a:cubicBezTo>
                    <a:pt x="58" y="83"/>
                    <a:pt x="51" y="83"/>
                    <a:pt x="50" y="77"/>
                  </a:cubicBezTo>
                  <a:moveTo>
                    <a:pt x="40" y="96"/>
                  </a:moveTo>
                  <a:cubicBezTo>
                    <a:pt x="39" y="91"/>
                    <a:pt x="44" y="85"/>
                    <a:pt x="50" y="87"/>
                  </a:cubicBezTo>
                  <a:cubicBezTo>
                    <a:pt x="54" y="89"/>
                    <a:pt x="53" y="94"/>
                    <a:pt x="52" y="97"/>
                  </a:cubicBezTo>
                  <a:cubicBezTo>
                    <a:pt x="48" y="102"/>
                    <a:pt x="42" y="102"/>
                    <a:pt x="40" y="96"/>
                  </a:cubicBezTo>
                  <a:moveTo>
                    <a:pt x="40" y="106"/>
                  </a:moveTo>
                  <a:cubicBezTo>
                    <a:pt x="44" y="108"/>
                    <a:pt x="43" y="113"/>
                    <a:pt x="41" y="115"/>
                  </a:cubicBezTo>
                  <a:cubicBezTo>
                    <a:pt x="37" y="120"/>
                    <a:pt x="31" y="119"/>
                    <a:pt x="30" y="115"/>
                  </a:cubicBezTo>
                  <a:cubicBezTo>
                    <a:pt x="29" y="109"/>
                    <a:pt x="35" y="104"/>
                    <a:pt x="40" y="106"/>
                  </a:cubicBezTo>
                  <a:moveTo>
                    <a:pt x="24" y="89"/>
                  </a:moveTo>
                  <a:cubicBezTo>
                    <a:pt x="22" y="83"/>
                    <a:pt x="27" y="77"/>
                    <a:pt x="33" y="79"/>
                  </a:cubicBezTo>
                  <a:cubicBezTo>
                    <a:pt x="38" y="81"/>
                    <a:pt x="37" y="86"/>
                    <a:pt x="36" y="89"/>
                  </a:cubicBezTo>
                  <a:cubicBezTo>
                    <a:pt x="33" y="95"/>
                    <a:pt x="26" y="94"/>
                    <a:pt x="24" y="89"/>
                  </a:cubicBezTo>
                  <a:moveTo>
                    <a:pt x="24" y="99"/>
                  </a:moveTo>
                  <a:cubicBezTo>
                    <a:pt x="29" y="101"/>
                    <a:pt x="28" y="105"/>
                    <a:pt x="26" y="108"/>
                  </a:cubicBezTo>
                  <a:cubicBezTo>
                    <a:pt x="23" y="113"/>
                    <a:pt x="16" y="113"/>
                    <a:pt x="15" y="107"/>
                  </a:cubicBezTo>
                  <a:cubicBezTo>
                    <a:pt x="14" y="102"/>
                    <a:pt x="19" y="97"/>
                    <a:pt x="24" y="99"/>
                  </a:cubicBezTo>
                  <a:moveTo>
                    <a:pt x="25" y="52"/>
                  </a:moveTo>
                  <a:cubicBezTo>
                    <a:pt x="29" y="54"/>
                    <a:pt x="29" y="59"/>
                    <a:pt x="27" y="62"/>
                  </a:cubicBezTo>
                  <a:cubicBezTo>
                    <a:pt x="25" y="67"/>
                    <a:pt x="17" y="67"/>
                    <a:pt x="15" y="62"/>
                  </a:cubicBezTo>
                  <a:cubicBezTo>
                    <a:pt x="13" y="56"/>
                    <a:pt x="18" y="49"/>
                    <a:pt x="25" y="52"/>
                  </a:cubicBezTo>
                  <a:moveTo>
                    <a:pt x="36" y="42"/>
                  </a:moveTo>
                  <a:cubicBezTo>
                    <a:pt x="33" y="48"/>
                    <a:pt x="25" y="47"/>
                    <a:pt x="23" y="41"/>
                  </a:cubicBezTo>
                  <a:cubicBezTo>
                    <a:pt x="22" y="37"/>
                    <a:pt x="27" y="31"/>
                    <a:pt x="33" y="33"/>
                  </a:cubicBezTo>
                  <a:cubicBezTo>
                    <a:pt x="37" y="35"/>
                    <a:pt x="37" y="40"/>
                    <a:pt x="36" y="42"/>
                  </a:cubicBezTo>
                  <a:moveTo>
                    <a:pt x="49" y="40"/>
                  </a:moveTo>
                  <a:cubicBezTo>
                    <a:pt x="53" y="43"/>
                    <a:pt x="54" y="47"/>
                    <a:pt x="52" y="50"/>
                  </a:cubicBezTo>
                  <a:cubicBezTo>
                    <a:pt x="50" y="55"/>
                    <a:pt x="43" y="55"/>
                    <a:pt x="41" y="49"/>
                  </a:cubicBezTo>
                  <a:cubicBezTo>
                    <a:pt x="39" y="44"/>
                    <a:pt x="43" y="38"/>
                    <a:pt x="49" y="40"/>
                  </a:cubicBezTo>
                  <a:moveTo>
                    <a:pt x="42" y="59"/>
                  </a:moveTo>
                  <a:cubicBezTo>
                    <a:pt x="46" y="61"/>
                    <a:pt x="46" y="66"/>
                    <a:pt x="45" y="69"/>
                  </a:cubicBezTo>
                  <a:cubicBezTo>
                    <a:pt x="42" y="75"/>
                    <a:pt x="35" y="75"/>
                    <a:pt x="33" y="69"/>
                  </a:cubicBezTo>
                  <a:cubicBezTo>
                    <a:pt x="31" y="63"/>
                    <a:pt x="36" y="57"/>
                    <a:pt x="42" y="59"/>
                  </a:cubicBezTo>
                  <a:moveTo>
                    <a:pt x="105" y="39"/>
                  </a:moveTo>
                  <a:cubicBezTo>
                    <a:pt x="105" y="39"/>
                    <a:pt x="105" y="39"/>
                    <a:pt x="105" y="40"/>
                  </a:cubicBezTo>
                  <a:cubicBezTo>
                    <a:pt x="106" y="41"/>
                    <a:pt x="108" y="45"/>
                    <a:pt x="109" y="48"/>
                  </a:cubicBezTo>
                  <a:cubicBezTo>
                    <a:pt x="110" y="51"/>
                    <a:pt x="110" y="52"/>
                    <a:pt x="109" y="52"/>
                  </a:cubicBezTo>
                  <a:cubicBezTo>
                    <a:pt x="108" y="52"/>
                    <a:pt x="104" y="40"/>
                    <a:pt x="105" y="39"/>
                  </a:cubicBezTo>
                  <a:moveTo>
                    <a:pt x="153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9" y="0"/>
                    <a:pt x="70" y="1"/>
                    <a:pt x="70" y="2"/>
                  </a:cubicBezTo>
                  <a:cubicBezTo>
                    <a:pt x="71" y="3"/>
                    <a:pt x="71" y="3"/>
                    <a:pt x="70" y="3"/>
                  </a:cubicBezTo>
                  <a:cubicBezTo>
                    <a:pt x="68" y="3"/>
                    <a:pt x="67" y="1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4" y="1"/>
                    <a:pt x="53" y="2"/>
                  </a:cubicBezTo>
                  <a:cubicBezTo>
                    <a:pt x="52" y="4"/>
                    <a:pt x="46" y="3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2" y="1"/>
                    <a:pt x="21" y="2"/>
                  </a:cubicBezTo>
                  <a:cubicBezTo>
                    <a:pt x="18" y="5"/>
                    <a:pt x="11" y="4"/>
                    <a:pt x="11" y="1"/>
                  </a:cubicBezTo>
                  <a:cubicBezTo>
                    <a:pt x="11" y="1"/>
                    <a:pt x="11" y="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9"/>
                    <a:pt x="6" y="6"/>
                    <a:pt x="10" y="7"/>
                  </a:cubicBezTo>
                  <a:cubicBezTo>
                    <a:pt x="14" y="9"/>
                    <a:pt x="13" y="12"/>
                    <a:pt x="11" y="14"/>
                  </a:cubicBezTo>
                  <a:cubicBezTo>
                    <a:pt x="8" y="18"/>
                    <a:pt x="1" y="18"/>
                    <a:pt x="0" y="1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4"/>
                    <a:pt x="3" y="28"/>
                    <a:pt x="1" y="30"/>
                  </a:cubicBezTo>
                  <a:cubicBezTo>
                    <a:pt x="1" y="30"/>
                    <a:pt x="1" y="31"/>
                    <a:pt x="0" y="31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2" y="45"/>
                    <a:pt x="4" y="44"/>
                    <a:pt x="7" y="45"/>
                  </a:cubicBezTo>
                  <a:cubicBezTo>
                    <a:pt x="12" y="47"/>
                    <a:pt x="11" y="52"/>
                    <a:pt x="10" y="55"/>
                  </a:cubicBezTo>
                  <a:cubicBezTo>
                    <a:pt x="8" y="59"/>
                    <a:pt x="3" y="60"/>
                    <a:pt x="0" y="58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3" y="68"/>
                    <a:pt x="3" y="73"/>
                    <a:pt x="2" y="75"/>
                  </a:cubicBezTo>
                  <a:cubicBezTo>
                    <a:pt x="1" y="76"/>
                    <a:pt x="1" y="77"/>
                    <a:pt x="0" y="7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3"/>
                    <a:pt x="4" y="90"/>
                    <a:pt x="8" y="92"/>
                  </a:cubicBezTo>
                  <a:cubicBezTo>
                    <a:pt x="12" y="94"/>
                    <a:pt x="12" y="99"/>
                    <a:pt x="11" y="101"/>
                  </a:cubicBezTo>
                  <a:cubicBezTo>
                    <a:pt x="8" y="107"/>
                    <a:pt x="2" y="106"/>
                    <a:pt x="0" y="10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10"/>
                    <a:pt x="1" y="111"/>
                    <a:pt x="1" y="111"/>
                  </a:cubicBezTo>
                  <a:cubicBezTo>
                    <a:pt x="5" y="112"/>
                    <a:pt x="5" y="117"/>
                    <a:pt x="4" y="119"/>
                  </a:cubicBezTo>
                  <a:cubicBezTo>
                    <a:pt x="3" y="121"/>
                    <a:pt x="1" y="122"/>
                    <a:pt x="0" y="123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1" y="134"/>
                    <a:pt x="4" y="132"/>
                    <a:pt x="7" y="133"/>
                  </a:cubicBezTo>
                  <a:cubicBezTo>
                    <a:pt x="10" y="134"/>
                    <a:pt x="9" y="138"/>
                    <a:pt x="7" y="140"/>
                  </a:cubicBezTo>
                  <a:cubicBezTo>
                    <a:pt x="5" y="143"/>
                    <a:pt x="1" y="144"/>
                    <a:pt x="0" y="141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18" y="149"/>
                    <a:pt x="18" y="149"/>
                    <a:pt x="18" y="149"/>
                  </a:cubicBezTo>
                  <a:cubicBezTo>
                    <a:pt x="19" y="146"/>
                    <a:pt x="25" y="142"/>
                    <a:pt x="28" y="144"/>
                  </a:cubicBezTo>
                  <a:cubicBezTo>
                    <a:pt x="30" y="145"/>
                    <a:pt x="29" y="147"/>
                    <a:pt x="27" y="149"/>
                  </a:cubicBezTo>
                  <a:cubicBezTo>
                    <a:pt x="33" y="149"/>
                    <a:pt x="33" y="149"/>
                    <a:pt x="33" y="149"/>
                  </a:cubicBezTo>
                  <a:cubicBezTo>
                    <a:pt x="37" y="149"/>
                    <a:pt x="37" y="149"/>
                    <a:pt x="37" y="149"/>
                  </a:cubicBezTo>
                  <a:cubicBezTo>
                    <a:pt x="50" y="149"/>
                    <a:pt x="50" y="149"/>
                    <a:pt x="50" y="149"/>
                  </a:cubicBezTo>
                  <a:cubicBezTo>
                    <a:pt x="52" y="146"/>
                    <a:pt x="59" y="141"/>
                    <a:pt x="62" y="143"/>
                  </a:cubicBezTo>
                  <a:cubicBezTo>
                    <a:pt x="63" y="145"/>
                    <a:pt x="62" y="147"/>
                    <a:pt x="59" y="149"/>
                  </a:cubicBezTo>
                  <a:cubicBezTo>
                    <a:pt x="65" y="149"/>
                    <a:pt x="65" y="149"/>
                    <a:pt x="65" y="149"/>
                  </a:cubicBezTo>
                  <a:cubicBezTo>
                    <a:pt x="68" y="149"/>
                    <a:pt x="68" y="149"/>
                    <a:pt x="68" y="149"/>
                  </a:cubicBezTo>
                  <a:cubicBezTo>
                    <a:pt x="77" y="149"/>
                    <a:pt x="77" y="149"/>
                    <a:pt x="77" y="149"/>
                  </a:cubicBezTo>
                  <a:cubicBezTo>
                    <a:pt x="78" y="146"/>
                    <a:pt x="86" y="139"/>
                    <a:pt x="88" y="140"/>
                  </a:cubicBezTo>
                  <a:cubicBezTo>
                    <a:pt x="88" y="140"/>
                    <a:pt x="88" y="140"/>
                    <a:pt x="88" y="141"/>
                  </a:cubicBezTo>
                  <a:cubicBezTo>
                    <a:pt x="88" y="142"/>
                    <a:pt x="85" y="145"/>
                    <a:pt x="82" y="147"/>
                  </a:cubicBezTo>
                  <a:cubicBezTo>
                    <a:pt x="82" y="148"/>
                    <a:pt x="81" y="149"/>
                    <a:pt x="80" y="149"/>
                  </a:cubicBezTo>
                  <a:cubicBezTo>
                    <a:pt x="120" y="149"/>
                    <a:pt x="120" y="149"/>
                    <a:pt x="120" y="149"/>
                  </a:cubicBezTo>
                  <a:cubicBezTo>
                    <a:pt x="123" y="149"/>
                    <a:pt x="128" y="149"/>
                    <a:pt x="130" y="149"/>
                  </a:cubicBezTo>
                  <a:cubicBezTo>
                    <a:pt x="136" y="148"/>
                    <a:pt x="145" y="145"/>
                    <a:pt x="150" y="135"/>
                  </a:cubicBezTo>
                  <a:cubicBezTo>
                    <a:pt x="153" y="130"/>
                    <a:pt x="153" y="125"/>
                    <a:pt x="152" y="117"/>
                  </a:cubicBezTo>
                  <a:lnTo>
                    <a:pt x="1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</p:grpSp>
      <p:cxnSp>
        <p:nvCxnSpPr>
          <p:cNvPr id="12" name="Straight Connector 11"/>
          <p:cNvCxnSpPr/>
          <p:nvPr userDrawn="1"/>
        </p:nvCxnSpPr>
        <p:spPr bwMode="auto">
          <a:xfrm>
            <a:off x="407324" y="914400"/>
            <a:ext cx="8447751" cy="0"/>
          </a:xfrm>
          <a:prstGeom prst="line">
            <a:avLst/>
          </a:prstGeom>
          <a:solidFill>
            <a:schemeClr val="accent1"/>
          </a:solidFill>
          <a:ln w="9525" cap="rnd" cmpd="sng" algn="ctr">
            <a:solidFill>
              <a:schemeClr val="tx2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7" name="TextBox 16"/>
          <p:cNvSpPr txBox="1"/>
          <p:nvPr userDrawn="1"/>
        </p:nvSpPr>
        <p:spPr bwMode="auto">
          <a:xfrm>
            <a:off x="9037454" y="6691493"/>
            <a:ext cx="155941" cy="11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Clr>
                <a:schemeClr val="accent5">
                  <a:lumMod val="50000"/>
                </a:schemeClr>
              </a:buClr>
              <a:buSzTx/>
              <a:buFont typeface="Webdings" pitchFamily="18" charset="2"/>
              <a:buNone/>
              <a:tabLst/>
            </a:pPr>
            <a:r>
              <a:rPr kumimoji="0" lang="en-US" sz="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®</a:t>
            </a:r>
          </a:p>
        </p:txBody>
      </p:sp>
    </p:spTree>
    <p:extLst>
      <p:ext uri="{BB962C8B-B14F-4D97-AF65-F5344CB8AC3E}">
        <p14:creationId xmlns="" xmlns:p14="http://schemas.microsoft.com/office/powerpoint/2010/main" val="3716583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-Page Ph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552F85-72FA-42A2-8959-6D78F22ACDA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4"/>
          <p:cNvSpPr>
            <a:spLocks noGrp="1"/>
          </p:cNvSpPr>
          <p:nvPr>
            <p:ph type="title" hasCustomPrompt="1"/>
          </p:nvPr>
        </p:nvSpPr>
        <p:spPr>
          <a:xfrm>
            <a:off x="425451" y="44323"/>
            <a:ext cx="8429624" cy="831850"/>
          </a:xfrm>
        </p:spPr>
        <p:txBody>
          <a:bodyPr/>
          <a:lstStyle>
            <a:lvl1pPr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0" y="953150"/>
            <a:ext cx="4283075" cy="1524007"/>
          </a:xfr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ct val="85000"/>
              </a:lnSpc>
              <a:defRPr lang="en-US" sz="2000" dirty="0" smtClean="0">
                <a:solidFill>
                  <a:schemeClr val="accent1"/>
                </a:solidFill>
              </a:defRPr>
            </a:lvl1pPr>
            <a:lvl2pPr marL="282575" indent="-280988">
              <a:lnSpc>
                <a:spcPct val="85000"/>
              </a:lnSpc>
              <a:buClr>
                <a:schemeClr val="accent1"/>
              </a:buClr>
              <a:defRPr lang="en-US" sz="1800" dirty="0" smtClean="0">
                <a:solidFill>
                  <a:schemeClr val="tx2"/>
                </a:solidFill>
                <a:latin typeface="+mn-lt"/>
                <a:cs typeface="Arial" pitchFamily="34" charset="0"/>
              </a:defRPr>
            </a:lvl2pPr>
            <a:lvl3pPr>
              <a:lnSpc>
                <a:spcPct val="85000"/>
              </a:lnSpc>
              <a:buClr>
                <a:schemeClr val="accent1"/>
              </a:buClr>
              <a:defRPr lang="en-US" sz="1600" dirty="0" smtClean="0"/>
            </a:lvl3pPr>
            <a:lvl4pPr>
              <a:lnSpc>
                <a:spcPct val="85000"/>
              </a:lnSpc>
              <a:buClr>
                <a:schemeClr val="accent1"/>
              </a:buClr>
              <a:defRPr lang="en-US" sz="1400" dirty="0" smtClean="0"/>
            </a:lvl4pPr>
            <a:lvl5pPr>
              <a:lnSpc>
                <a:spcPct val="85000"/>
              </a:lnSpc>
              <a:buClr>
                <a:schemeClr val="accent1"/>
              </a:buClr>
              <a:defRPr lang="en-US" sz="1400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marL="171450" lvl="1" indent="-169863" algn="l" rtl="0" eaLnBrk="1" fontAlgn="base" hangingPunct="1">
              <a:lnSpc>
                <a:spcPct val="85000"/>
              </a:lnSpc>
              <a:spcBef>
                <a:spcPts val="300"/>
              </a:spcBef>
              <a:spcAft>
                <a:spcPts val="400"/>
              </a:spcAft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en-US" dirty="0" smtClean="0"/>
              <a:t>Second level</a:t>
            </a:r>
          </a:p>
          <a:p>
            <a:pPr marL="400050" lvl="2" indent="-231775">
              <a:buClr>
                <a:schemeClr val="accent2"/>
              </a:buClr>
            </a:pPr>
            <a:r>
              <a:rPr lang="en-US" dirty="0" smtClean="0"/>
              <a:t>Third level</a:t>
            </a:r>
          </a:p>
          <a:p>
            <a:pPr marL="514350" lvl="3" indent="-169863">
              <a:buClr>
                <a:schemeClr val="tx1"/>
              </a:buClr>
            </a:pPr>
            <a:r>
              <a:rPr lang="en-US" dirty="0" smtClean="0"/>
              <a:t>Fourth level</a:t>
            </a:r>
          </a:p>
          <a:p>
            <a:pPr marL="568325" lvl="4" indent="174625">
              <a:buClr>
                <a:schemeClr val="tx2"/>
              </a:buClr>
            </a:pPr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8228277" y="6476722"/>
            <a:ext cx="823119" cy="294495"/>
            <a:chOff x="-2422525" y="3141663"/>
            <a:chExt cx="1601787" cy="573087"/>
          </a:xfrm>
        </p:grpSpPr>
        <p:sp>
          <p:nvSpPr>
            <p:cNvPr id="14" name="Freeform 6"/>
            <p:cNvSpPr>
              <a:spLocks/>
            </p:cNvSpPr>
            <p:nvPr userDrawn="1"/>
          </p:nvSpPr>
          <p:spPr bwMode="auto">
            <a:xfrm>
              <a:off x="-1792288" y="3149600"/>
              <a:ext cx="296862" cy="565150"/>
            </a:xfrm>
            <a:custGeom>
              <a:avLst/>
              <a:gdLst>
                <a:gd name="T0" fmla="*/ 53 w 79"/>
                <a:gd name="T1" fmla="*/ 112 h 151"/>
                <a:gd name="T2" fmla="*/ 39 w 79"/>
                <a:gd name="T3" fmla="*/ 129 h 151"/>
                <a:gd name="T4" fmla="*/ 26 w 79"/>
                <a:gd name="T5" fmla="*/ 112 h 151"/>
                <a:gd name="T6" fmla="*/ 26 w 79"/>
                <a:gd name="T7" fmla="*/ 0 h 151"/>
                <a:gd name="T8" fmla="*/ 0 w 79"/>
                <a:gd name="T9" fmla="*/ 0 h 151"/>
                <a:gd name="T10" fmla="*/ 0 w 79"/>
                <a:gd name="T11" fmla="*/ 111 h 151"/>
                <a:gd name="T12" fmla="*/ 39 w 79"/>
                <a:gd name="T13" fmla="*/ 151 h 151"/>
                <a:gd name="T14" fmla="*/ 79 w 79"/>
                <a:gd name="T15" fmla="*/ 111 h 151"/>
                <a:gd name="T16" fmla="*/ 79 w 79"/>
                <a:gd name="T17" fmla="*/ 0 h 151"/>
                <a:gd name="T18" fmla="*/ 53 w 79"/>
                <a:gd name="T19" fmla="*/ 0 h 151"/>
                <a:gd name="T20" fmla="*/ 53 w 79"/>
                <a:gd name="T21" fmla="*/ 11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151">
                  <a:moveTo>
                    <a:pt x="53" y="112"/>
                  </a:moveTo>
                  <a:cubicBezTo>
                    <a:pt x="53" y="123"/>
                    <a:pt x="49" y="129"/>
                    <a:pt x="39" y="129"/>
                  </a:cubicBezTo>
                  <a:cubicBezTo>
                    <a:pt x="30" y="129"/>
                    <a:pt x="26" y="123"/>
                    <a:pt x="26" y="112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37"/>
                    <a:pt x="15" y="151"/>
                    <a:pt x="39" y="151"/>
                  </a:cubicBezTo>
                  <a:cubicBezTo>
                    <a:pt x="64" y="151"/>
                    <a:pt x="79" y="137"/>
                    <a:pt x="79" y="111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53" y="0"/>
                    <a:pt x="53" y="0"/>
                    <a:pt x="53" y="0"/>
                  </a:cubicBezTo>
                  <a:lnTo>
                    <a:pt x="53" y="1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15" name="Freeform 7"/>
            <p:cNvSpPr>
              <a:spLocks/>
            </p:cNvSpPr>
            <p:nvPr userDrawn="1"/>
          </p:nvSpPr>
          <p:spPr bwMode="auto">
            <a:xfrm>
              <a:off x="-1450975" y="3149600"/>
              <a:ext cx="295275" cy="557212"/>
            </a:xfrm>
            <a:custGeom>
              <a:avLst/>
              <a:gdLst>
                <a:gd name="T0" fmla="*/ 125 w 186"/>
                <a:gd name="T1" fmla="*/ 141 h 351"/>
                <a:gd name="T2" fmla="*/ 61 w 186"/>
                <a:gd name="T3" fmla="*/ 141 h 351"/>
                <a:gd name="T4" fmla="*/ 61 w 186"/>
                <a:gd name="T5" fmla="*/ 0 h 351"/>
                <a:gd name="T6" fmla="*/ 0 w 186"/>
                <a:gd name="T7" fmla="*/ 0 h 351"/>
                <a:gd name="T8" fmla="*/ 0 w 186"/>
                <a:gd name="T9" fmla="*/ 351 h 351"/>
                <a:gd name="T10" fmla="*/ 61 w 186"/>
                <a:gd name="T11" fmla="*/ 351 h 351"/>
                <a:gd name="T12" fmla="*/ 61 w 186"/>
                <a:gd name="T13" fmla="*/ 196 h 351"/>
                <a:gd name="T14" fmla="*/ 125 w 186"/>
                <a:gd name="T15" fmla="*/ 196 h 351"/>
                <a:gd name="T16" fmla="*/ 125 w 186"/>
                <a:gd name="T17" fmla="*/ 351 h 351"/>
                <a:gd name="T18" fmla="*/ 186 w 186"/>
                <a:gd name="T19" fmla="*/ 351 h 351"/>
                <a:gd name="T20" fmla="*/ 186 w 186"/>
                <a:gd name="T21" fmla="*/ 0 h 351"/>
                <a:gd name="T22" fmla="*/ 125 w 186"/>
                <a:gd name="T23" fmla="*/ 0 h 351"/>
                <a:gd name="T24" fmla="*/ 125 w 186"/>
                <a:gd name="T25" fmla="*/ 14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6" h="351">
                  <a:moveTo>
                    <a:pt x="125" y="141"/>
                  </a:moveTo>
                  <a:lnTo>
                    <a:pt x="61" y="141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351"/>
                  </a:lnTo>
                  <a:lnTo>
                    <a:pt x="61" y="351"/>
                  </a:lnTo>
                  <a:lnTo>
                    <a:pt x="61" y="196"/>
                  </a:lnTo>
                  <a:lnTo>
                    <a:pt x="125" y="196"/>
                  </a:lnTo>
                  <a:lnTo>
                    <a:pt x="125" y="351"/>
                  </a:lnTo>
                  <a:lnTo>
                    <a:pt x="186" y="351"/>
                  </a:lnTo>
                  <a:lnTo>
                    <a:pt x="186" y="0"/>
                  </a:lnTo>
                  <a:lnTo>
                    <a:pt x="125" y="0"/>
                  </a:lnTo>
                  <a:lnTo>
                    <a:pt x="125" y="1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22" name="Freeform 8"/>
            <p:cNvSpPr>
              <a:spLocks/>
            </p:cNvSpPr>
            <p:nvPr userDrawn="1"/>
          </p:nvSpPr>
          <p:spPr bwMode="auto">
            <a:xfrm>
              <a:off x="-1109663" y="3141663"/>
              <a:ext cx="288925" cy="573087"/>
            </a:xfrm>
            <a:custGeom>
              <a:avLst/>
              <a:gdLst>
                <a:gd name="T0" fmla="*/ 39 w 77"/>
                <a:gd name="T1" fmla="*/ 0 h 153"/>
                <a:gd name="T2" fmla="*/ 0 w 77"/>
                <a:gd name="T3" fmla="*/ 38 h 153"/>
                <a:gd name="T4" fmla="*/ 0 w 77"/>
                <a:gd name="T5" fmla="*/ 115 h 153"/>
                <a:gd name="T6" fmla="*/ 39 w 77"/>
                <a:gd name="T7" fmla="*/ 153 h 153"/>
                <a:gd name="T8" fmla="*/ 77 w 77"/>
                <a:gd name="T9" fmla="*/ 115 h 153"/>
                <a:gd name="T10" fmla="*/ 77 w 77"/>
                <a:gd name="T11" fmla="*/ 98 h 153"/>
                <a:gd name="T12" fmla="*/ 52 w 77"/>
                <a:gd name="T13" fmla="*/ 98 h 153"/>
                <a:gd name="T14" fmla="*/ 52 w 77"/>
                <a:gd name="T15" fmla="*/ 116 h 153"/>
                <a:gd name="T16" fmla="*/ 39 w 77"/>
                <a:gd name="T17" fmla="*/ 131 h 153"/>
                <a:gd name="T18" fmla="*/ 26 w 77"/>
                <a:gd name="T19" fmla="*/ 114 h 153"/>
                <a:gd name="T20" fmla="*/ 26 w 77"/>
                <a:gd name="T21" fmla="*/ 38 h 153"/>
                <a:gd name="T22" fmla="*/ 39 w 77"/>
                <a:gd name="T23" fmla="*/ 22 h 153"/>
                <a:gd name="T24" fmla="*/ 52 w 77"/>
                <a:gd name="T25" fmla="*/ 40 h 153"/>
                <a:gd name="T26" fmla="*/ 52 w 77"/>
                <a:gd name="T27" fmla="*/ 51 h 153"/>
                <a:gd name="T28" fmla="*/ 77 w 77"/>
                <a:gd name="T29" fmla="*/ 51 h 153"/>
                <a:gd name="T30" fmla="*/ 77 w 77"/>
                <a:gd name="T31" fmla="*/ 41 h 153"/>
                <a:gd name="T32" fmla="*/ 39 w 77"/>
                <a:gd name="T3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7" h="153">
                  <a:moveTo>
                    <a:pt x="39" y="0"/>
                  </a:moveTo>
                  <a:cubicBezTo>
                    <a:pt x="12" y="0"/>
                    <a:pt x="0" y="17"/>
                    <a:pt x="0" y="38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36"/>
                    <a:pt x="12" y="153"/>
                    <a:pt x="39" y="153"/>
                  </a:cubicBezTo>
                  <a:cubicBezTo>
                    <a:pt x="65" y="153"/>
                    <a:pt x="77" y="136"/>
                    <a:pt x="77" y="115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52" y="98"/>
                    <a:pt x="52" y="98"/>
                    <a:pt x="52" y="98"/>
                  </a:cubicBezTo>
                  <a:cubicBezTo>
                    <a:pt x="52" y="116"/>
                    <a:pt x="52" y="116"/>
                    <a:pt x="52" y="116"/>
                  </a:cubicBezTo>
                  <a:cubicBezTo>
                    <a:pt x="52" y="125"/>
                    <a:pt x="49" y="131"/>
                    <a:pt x="39" y="131"/>
                  </a:cubicBezTo>
                  <a:cubicBezTo>
                    <a:pt x="29" y="131"/>
                    <a:pt x="26" y="125"/>
                    <a:pt x="26" y="114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27"/>
                    <a:pt x="29" y="22"/>
                    <a:pt x="39" y="22"/>
                  </a:cubicBezTo>
                  <a:cubicBezTo>
                    <a:pt x="46" y="22"/>
                    <a:pt x="52" y="27"/>
                    <a:pt x="52" y="40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41"/>
                    <a:pt x="77" y="41"/>
                    <a:pt x="77" y="41"/>
                  </a:cubicBezTo>
                  <a:cubicBezTo>
                    <a:pt x="77" y="18"/>
                    <a:pt x="65" y="0"/>
                    <a:pt x="3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23" name="Freeform 9"/>
            <p:cNvSpPr>
              <a:spLocks noEditPoints="1"/>
            </p:cNvSpPr>
            <p:nvPr userDrawn="1"/>
          </p:nvSpPr>
          <p:spPr bwMode="auto">
            <a:xfrm>
              <a:off x="-2422525" y="3149600"/>
              <a:ext cx="574675" cy="557212"/>
            </a:xfrm>
            <a:custGeom>
              <a:avLst/>
              <a:gdLst>
                <a:gd name="T0" fmla="*/ 111 w 153"/>
                <a:gd name="T1" fmla="*/ 87 h 149"/>
                <a:gd name="T2" fmla="*/ 104 w 153"/>
                <a:gd name="T3" fmla="*/ 118 h 149"/>
                <a:gd name="T4" fmla="*/ 106 w 153"/>
                <a:gd name="T5" fmla="*/ 98 h 149"/>
                <a:gd name="T6" fmla="*/ 101 w 153"/>
                <a:gd name="T7" fmla="*/ 124 h 149"/>
                <a:gd name="T8" fmla="*/ 88 w 153"/>
                <a:gd name="T9" fmla="*/ 129 h 149"/>
                <a:gd name="T10" fmla="*/ 73 w 153"/>
                <a:gd name="T11" fmla="*/ 144 h 149"/>
                <a:gd name="T12" fmla="*/ 66 w 153"/>
                <a:gd name="T13" fmla="*/ 137 h 149"/>
                <a:gd name="T14" fmla="*/ 54 w 153"/>
                <a:gd name="T15" fmla="*/ 114 h 149"/>
                <a:gd name="T16" fmla="*/ 50 w 153"/>
                <a:gd name="T17" fmla="*/ 144 h 149"/>
                <a:gd name="T18" fmla="*/ 20 w 153"/>
                <a:gd name="T19" fmla="*/ 130 h 149"/>
                <a:gd name="T20" fmla="*/ 17 w 153"/>
                <a:gd name="T21" fmla="*/ 145 h 149"/>
                <a:gd name="T22" fmla="*/ 16 w 153"/>
                <a:gd name="T23" fmla="*/ 72 h 149"/>
                <a:gd name="T24" fmla="*/ 6 w 153"/>
                <a:gd name="T25" fmla="*/ 35 h 149"/>
                <a:gd name="T26" fmla="*/ 35 w 153"/>
                <a:gd name="T27" fmla="*/ 7 h 149"/>
                <a:gd name="T28" fmla="*/ 40 w 153"/>
                <a:gd name="T29" fmla="*/ 18 h 149"/>
                <a:gd name="T30" fmla="*/ 58 w 153"/>
                <a:gd name="T31" fmla="*/ 32 h 149"/>
                <a:gd name="T32" fmla="*/ 53 w 153"/>
                <a:gd name="T33" fmla="*/ 17 h 149"/>
                <a:gd name="T34" fmla="*/ 60 w 153"/>
                <a:gd name="T35" fmla="*/ 1 h 149"/>
                <a:gd name="T36" fmla="*/ 70 w 153"/>
                <a:gd name="T37" fmla="*/ 16 h 149"/>
                <a:gd name="T38" fmla="*/ 70 w 153"/>
                <a:gd name="T39" fmla="*/ 6 h 149"/>
                <a:gd name="T40" fmla="*/ 77 w 153"/>
                <a:gd name="T41" fmla="*/ 5 h 149"/>
                <a:gd name="T42" fmla="*/ 78 w 153"/>
                <a:gd name="T43" fmla="*/ 10 h 149"/>
                <a:gd name="T44" fmla="*/ 91 w 153"/>
                <a:gd name="T45" fmla="*/ 24 h 149"/>
                <a:gd name="T46" fmla="*/ 97 w 153"/>
                <a:gd name="T47" fmla="*/ 26 h 149"/>
                <a:gd name="T48" fmla="*/ 103 w 153"/>
                <a:gd name="T49" fmla="*/ 46 h 149"/>
                <a:gd name="T50" fmla="*/ 103 w 153"/>
                <a:gd name="T51" fmla="*/ 65 h 149"/>
                <a:gd name="T52" fmla="*/ 98 w 153"/>
                <a:gd name="T53" fmla="*/ 91 h 149"/>
                <a:gd name="T54" fmla="*/ 92 w 153"/>
                <a:gd name="T55" fmla="*/ 56 h 149"/>
                <a:gd name="T56" fmla="*/ 92 w 153"/>
                <a:gd name="T57" fmla="*/ 29 h 149"/>
                <a:gd name="T58" fmla="*/ 95 w 153"/>
                <a:gd name="T59" fmla="*/ 74 h 149"/>
                <a:gd name="T60" fmla="*/ 80 w 153"/>
                <a:gd name="T61" fmla="*/ 94 h 149"/>
                <a:gd name="T62" fmla="*/ 80 w 153"/>
                <a:gd name="T63" fmla="*/ 56 h 149"/>
                <a:gd name="T64" fmla="*/ 86 w 153"/>
                <a:gd name="T65" fmla="*/ 30 h 149"/>
                <a:gd name="T66" fmla="*/ 79 w 153"/>
                <a:gd name="T67" fmla="*/ 48 h 149"/>
                <a:gd name="T68" fmla="*/ 65 w 153"/>
                <a:gd name="T69" fmla="*/ 95 h 149"/>
                <a:gd name="T70" fmla="*/ 68 w 153"/>
                <a:gd name="T71" fmla="*/ 58 h 149"/>
                <a:gd name="T72" fmla="*/ 50 w 153"/>
                <a:gd name="T73" fmla="*/ 77 h 149"/>
                <a:gd name="T74" fmla="*/ 41 w 153"/>
                <a:gd name="T75" fmla="*/ 115 h 149"/>
                <a:gd name="T76" fmla="*/ 24 w 153"/>
                <a:gd name="T77" fmla="*/ 89 h 149"/>
                <a:gd name="T78" fmla="*/ 27 w 153"/>
                <a:gd name="T79" fmla="*/ 62 h 149"/>
                <a:gd name="T80" fmla="*/ 36 w 153"/>
                <a:gd name="T81" fmla="*/ 42 h 149"/>
                <a:gd name="T82" fmla="*/ 45 w 153"/>
                <a:gd name="T83" fmla="*/ 69 h 149"/>
                <a:gd name="T84" fmla="*/ 109 w 153"/>
                <a:gd name="T85" fmla="*/ 52 h 149"/>
                <a:gd name="T86" fmla="*/ 66 w 153"/>
                <a:gd name="T87" fmla="*/ 0 h 149"/>
                <a:gd name="T88" fmla="*/ 21 w 153"/>
                <a:gd name="T89" fmla="*/ 2 h 149"/>
                <a:gd name="T90" fmla="*/ 0 w 153"/>
                <a:gd name="T91" fmla="*/ 12 h 149"/>
                <a:gd name="T92" fmla="*/ 0 w 153"/>
                <a:gd name="T93" fmla="*/ 31 h 149"/>
                <a:gd name="T94" fmla="*/ 2 w 153"/>
                <a:gd name="T95" fmla="*/ 75 h 149"/>
                <a:gd name="T96" fmla="*/ 0 w 153"/>
                <a:gd name="T97" fmla="*/ 110 h 149"/>
                <a:gd name="T98" fmla="*/ 7 w 153"/>
                <a:gd name="T99" fmla="*/ 140 h 149"/>
                <a:gd name="T100" fmla="*/ 33 w 153"/>
                <a:gd name="T101" fmla="*/ 149 h 149"/>
                <a:gd name="T102" fmla="*/ 68 w 153"/>
                <a:gd name="T103" fmla="*/ 149 h 149"/>
                <a:gd name="T104" fmla="*/ 120 w 153"/>
                <a:gd name="T105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" h="149">
                  <a:moveTo>
                    <a:pt x="111" y="72"/>
                  </a:moveTo>
                  <a:cubicBezTo>
                    <a:pt x="109" y="70"/>
                    <a:pt x="108" y="58"/>
                    <a:pt x="109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1" y="60"/>
                    <a:pt x="112" y="64"/>
                    <a:pt x="112" y="67"/>
                  </a:cubicBezTo>
                  <a:cubicBezTo>
                    <a:pt x="112" y="70"/>
                    <a:pt x="112" y="72"/>
                    <a:pt x="111" y="72"/>
                  </a:cubicBezTo>
                  <a:moveTo>
                    <a:pt x="111" y="87"/>
                  </a:moveTo>
                  <a:cubicBezTo>
                    <a:pt x="110" y="91"/>
                    <a:pt x="109" y="93"/>
                    <a:pt x="108" y="92"/>
                  </a:cubicBezTo>
                  <a:cubicBezTo>
                    <a:pt x="106" y="88"/>
                    <a:pt x="108" y="77"/>
                    <a:pt x="110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12" y="80"/>
                    <a:pt x="111" y="85"/>
                    <a:pt x="111" y="87"/>
                  </a:cubicBezTo>
                  <a:moveTo>
                    <a:pt x="108" y="113"/>
                  </a:moveTo>
                  <a:cubicBezTo>
                    <a:pt x="106" y="117"/>
                    <a:pt x="105" y="119"/>
                    <a:pt x="104" y="118"/>
                  </a:cubicBezTo>
                  <a:cubicBezTo>
                    <a:pt x="103" y="116"/>
                    <a:pt x="108" y="103"/>
                    <a:pt x="110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10" y="106"/>
                    <a:pt x="109" y="110"/>
                    <a:pt x="108" y="113"/>
                  </a:cubicBezTo>
                  <a:moveTo>
                    <a:pt x="100" y="111"/>
                  </a:moveTo>
                  <a:cubicBezTo>
                    <a:pt x="98" y="108"/>
                    <a:pt x="103" y="97"/>
                    <a:pt x="106" y="98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7" y="100"/>
                    <a:pt x="106" y="105"/>
                    <a:pt x="105" y="108"/>
                  </a:cubicBezTo>
                  <a:cubicBezTo>
                    <a:pt x="103" y="112"/>
                    <a:pt x="101" y="114"/>
                    <a:pt x="100" y="111"/>
                  </a:cubicBezTo>
                  <a:moveTo>
                    <a:pt x="97" y="132"/>
                  </a:moveTo>
                  <a:cubicBezTo>
                    <a:pt x="94" y="135"/>
                    <a:pt x="92" y="137"/>
                    <a:pt x="92" y="135"/>
                  </a:cubicBezTo>
                  <a:cubicBezTo>
                    <a:pt x="92" y="133"/>
                    <a:pt x="99" y="122"/>
                    <a:pt x="101" y="12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101" y="125"/>
                    <a:pt x="99" y="129"/>
                    <a:pt x="97" y="132"/>
                  </a:cubicBezTo>
                  <a:moveTo>
                    <a:pt x="88" y="129"/>
                  </a:moveTo>
                  <a:cubicBezTo>
                    <a:pt x="87" y="125"/>
                    <a:pt x="94" y="116"/>
                    <a:pt x="97" y="118"/>
                  </a:cubicBezTo>
                  <a:cubicBezTo>
                    <a:pt x="97" y="118"/>
                    <a:pt x="97" y="118"/>
                    <a:pt x="97" y="118"/>
                  </a:cubicBezTo>
                  <a:cubicBezTo>
                    <a:pt x="98" y="120"/>
                    <a:pt x="96" y="124"/>
                    <a:pt x="94" y="127"/>
                  </a:cubicBezTo>
                  <a:cubicBezTo>
                    <a:pt x="91" y="131"/>
                    <a:pt x="88" y="132"/>
                    <a:pt x="88" y="129"/>
                  </a:cubicBezTo>
                  <a:moveTo>
                    <a:pt x="80" y="121"/>
                  </a:moveTo>
                  <a:cubicBezTo>
                    <a:pt x="79" y="116"/>
                    <a:pt x="85" y="108"/>
                    <a:pt x="89" y="111"/>
                  </a:cubicBezTo>
                  <a:cubicBezTo>
                    <a:pt x="92" y="113"/>
                    <a:pt x="90" y="118"/>
                    <a:pt x="88" y="121"/>
                  </a:cubicBezTo>
                  <a:cubicBezTo>
                    <a:pt x="85" y="125"/>
                    <a:pt x="81" y="125"/>
                    <a:pt x="80" y="121"/>
                  </a:cubicBezTo>
                  <a:moveTo>
                    <a:pt x="80" y="143"/>
                  </a:moveTo>
                  <a:cubicBezTo>
                    <a:pt x="76" y="146"/>
                    <a:pt x="73" y="146"/>
                    <a:pt x="73" y="144"/>
                  </a:cubicBezTo>
                  <a:cubicBezTo>
                    <a:pt x="73" y="140"/>
                    <a:pt x="81" y="133"/>
                    <a:pt x="84" y="135"/>
                  </a:cubicBezTo>
                  <a:cubicBezTo>
                    <a:pt x="85" y="137"/>
                    <a:pt x="82" y="141"/>
                    <a:pt x="80" y="143"/>
                  </a:cubicBezTo>
                  <a:moveTo>
                    <a:pt x="66" y="137"/>
                  </a:moveTo>
                  <a:cubicBezTo>
                    <a:pt x="66" y="133"/>
                    <a:pt x="73" y="126"/>
                    <a:pt x="77" y="129"/>
                  </a:cubicBezTo>
                  <a:cubicBezTo>
                    <a:pt x="79" y="131"/>
                    <a:pt x="77" y="135"/>
                    <a:pt x="74" y="137"/>
                  </a:cubicBezTo>
                  <a:cubicBezTo>
                    <a:pt x="70" y="140"/>
                    <a:pt x="66" y="140"/>
                    <a:pt x="66" y="137"/>
                  </a:cubicBezTo>
                  <a:moveTo>
                    <a:pt x="56" y="129"/>
                  </a:moveTo>
                  <a:cubicBezTo>
                    <a:pt x="56" y="125"/>
                    <a:pt x="62" y="119"/>
                    <a:pt x="67" y="121"/>
                  </a:cubicBezTo>
                  <a:cubicBezTo>
                    <a:pt x="69" y="123"/>
                    <a:pt x="68" y="128"/>
                    <a:pt x="65" y="130"/>
                  </a:cubicBezTo>
                  <a:cubicBezTo>
                    <a:pt x="61" y="134"/>
                    <a:pt x="56" y="133"/>
                    <a:pt x="56" y="129"/>
                  </a:cubicBezTo>
                  <a:moveTo>
                    <a:pt x="44" y="122"/>
                  </a:moveTo>
                  <a:cubicBezTo>
                    <a:pt x="44" y="117"/>
                    <a:pt x="49" y="111"/>
                    <a:pt x="54" y="114"/>
                  </a:cubicBezTo>
                  <a:cubicBezTo>
                    <a:pt x="57" y="116"/>
                    <a:pt x="56" y="120"/>
                    <a:pt x="54" y="123"/>
                  </a:cubicBezTo>
                  <a:cubicBezTo>
                    <a:pt x="50" y="127"/>
                    <a:pt x="44" y="126"/>
                    <a:pt x="44" y="122"/>
                  </a:cubicBezTo>
                  <a:moveTo>
                    <a:pt x="50" y="144"/>
                  </a:moveTo>
                  <a:cubicBezTo>
                    <a:pt x="46" y="147"/>
                    <a:pt x="41" y="147"/>
                    <a:pt x="41" y="143"/>
                  </a:cubicBezTo>
                  <a:cubicBezTo>
                    <a:pt x="42" y="140"/>
                    <a:pt x="49" y="134"/>
                    <a:pt x="53" y="137"/>
                  </a:cubicBezTo>
                  <a:cubicBezTo>
                    <a:pt x="55" y="138"/>
                    <a:pt x="53" y="142"/>
                    <a:pt x="50" y="144"/>
                  </a:cubicBezTo>
                  <a:moveTo>
                    <a:pt x="31" y="137"/>
                  </a:moveTo>
                  <a:cubicBezTo>
                    <a:pt x="32" y="133"/>
                    <a:pt x="37" y="128"/>
                    <a:pt x="42" y="130"/>
                  </a:cubicBezTo>
                  <a:cubicBezTo>
                    <a:pt x="44" y="132"/>
                    <a:pt x="43" y="135"/>
                    <a:pt x="40" y="138"/>
                  </a:cubicBezTo>
                  <a:cubicBezTo>
                    <a:pt x="37" y="141"/>
                    <a:pt x="31" y="141"/>
                    <a:pt x="31" y="137"/>
                  </a:cubicBezTo>
                  <a:moveTo>
                    <a:pt x="29" y="131"/>
                  </a:moveTo>
                  <a:cubicBezTo>
                    <a:pt x="26" y="135"/>
                    <a:pt x="20" y="135"/>
                    <a:pt x="20" y="130"/>
                  </a:cubicBezTo>
                  <a:cubicBezTo>
                    <a:pt x="20" y="126"/>
                    <a:pt x="25" y="121"/>
                    <a:pt x="29" y="123"/>
                  </a:cubicBezTo>
                  <a:cubicBezTo>
                    <a:pt x="32" y="125"/>
                    <a:pt x="31" y="129"/>
                    <a:pt x="29" y="131"/>
                  </a:cubicBezTo>
                  <a:moveTo>
                    <a:pt x="17" y="145"/>
                  </a:moveTo>
                  <a:cubicBezTo>
                    <a:pt x="14" y="148"/>
                    <a:pt x="9" y="148"/>
                    <a:pt x="9" y="144"/>
                  </a:cubicBezTo>
                  <a:cubicBezTo>
                    <a:pt x="9" y="141"/>
                    <a:pt x="14" y="136"/>
                    <a:pt x="18" y="138"/>
                  </a:cubicBezTo>
                  <a:cubicBezTo>
                    <a:pt x="21" y="140"/>
                    <a:pt x="20" y="143"/>
                    <a:pt x="17" y="145"/>
                  </a:cubicBezTo>
                  <a:moveTo>
                    <a:pt x="7" y="124"/>
                  </a:moveTo>
                  <a:cubicBezTo>
                    <a:pt x="6" y="120"/>
                    <a:pt x="11" y="115"/>
                    <a:pt x="15" y="117"/>
                  </a:cubicBezTo>
                  <a:cubicBezTo>
                    <a:pt x="19" y="119"/>
                    <a:pt x="18" y="123"/>
                    <a:pt x="17" y="125"/>
                  </a:cubicBezTo>
                  <a:cubicBezTo>
                    <a:pt x="14" y="129"/>
                    <a:pt x="8" y="130"/>
                    <a:pt x="7" y="124"/>
                  </a:cubicBezTo>
                  <a:moveTo>
                    <a:pt x="7" y="81"/>
                  </a:moveTo>
                  <a:cubicBezTo>
                    <a:pt x="6" y="76"/>
                    <a:pt x="10" y="70"/>
                    <a:pt x="16" y="72"/>
                  </a:cubicBezTo>
                  <a:cubicBezTo>
                    <a:pt x="21" y="74"/>
                    <a:pt x="21" y="79"/>
                    <a:pt x="19" y="82"/>
                  </a:cubicBezTo>
                  <a:cubicBezTo>
                    <a:pt x="16" y="88"/>
                    <a:pt x="9" y="87"/>
                    <a:pt x="7" y="81"/>
                  </a:cubicBezTo>
                  <a:moveTo>
                    <a:pt x="6" y="35"/>
                  </a:moveTo>
                  <a:cubicBezTo>
                    <a:pt x="5" y="30"/>
                    <a:pt x="10" y="25"/>
                    <a:pt x="16" y="27"/>
                  </a:cubicBezTo>
                  <a:cubicBezTo>
                    <a:pt x="20" y="29"/>
                    <a:pt x="20" y="33"/>
                    <a:pt x="18" y="36"/>
                  </a:cubicBezTo>
                  <a:cubicBezTo>
                    <a:pt x="15" y="41"/>
                    <a:pt x="7" y="41"/>
                    <a:pt x="6" y="35"/>
                  </a:cubicBezTo>
                  <a:moveTo>
                    <a:pt x="25" y="12"/>
                  </a:moveTo>
                  <a:cubicBezTo>
                    <a:pt x="29" y="14"/>
                    <a:pt x="28" y="18"/>
                    <a:pt x="27" y="19"/>
                  </a:cubicBezTo>
                  <a:cubicBezTo>
                    <a:pt x="24" y="24"/>
                    <a:pt x="16" y="23"/>
                    <a:pt x="15" y="19"/>
                  </a:cubicBezTo>
                  <a:cubicBezTo>
                    <a:pt x="15" y="15"/>
                    <a:pt x="20" y="11"/>
                    <a:pt x="25" y="12"/>
                  </a:cubicBezTo>
                  <a:moveTo>
                    <a:pt x="33" y="1"/>
                  </a:moveTo>
                  <a:cubicBezTo>
                    <a:pt x="37" y="2"/>
                    <a:pt x="36" y="5"/>
                    <a:pt x="35" y="7"/>
                  </a:cubicBezTo>
                  <a:cubicBezTo>
                    <a:pt x="32" y="10"/>
                    <a:pt x="25" y="9"/>
                    <a:pt x="25" y="5"/>
                  </a:cubicBezTo>
                  <a:cubicBezTo>
                    <a:pt x="25" y="2"/>
                    <a:pt x="29" y="0"/>
                    <a:pt x="33" y="1"/>
                  </a:cubicBezTo>
                  <a:moveTo>
                    <a:pt x="40" y="18"/>
                  </a:moveTo>
                  <a:cubicBezTo>
                    <a:pt x="44" y="20"/>
                    <a:pt x="44" y="24"/>
                    <a:pt x="43" y="26"/>
                  </a:cubicBezTo>
                  <a:cubicBezTo>
                    <a:pt x="40" y="30"/>
                    <a:pt x="33" y="29"/>
                    <a:pt x="32" y="24"/>
                  </a:cubicBezTo>
                  <a:cubicBezTo>
                    <a:pt x="30" y="20"/>
                    <a:pt x="35" y="16"/>
                    <a:pt x="40" y="18"/>
                  </a:cubicBezTo>
                  <a:moveTo>
                    <a:pt x="46" y="6"/>
                  </a:moveTo>
                  <a:cubicBezTo>
                    <a:pt x="50" y="7"/>
                    <a:pt x="50" y="10"/>
                    <a:pt x="49" y="12"/>
                  </a:cubicBezTo>
                  <a:cubicBezTo>
                    <a:pt x="47" y="15"/>
                    <a:pt x="40" y="15"/>
                    <a:pt x="39" y="11"/>
                  </a:cubicBezTo>
                  <a:cubicBezTo>
                    <a:pt x="38" y="7"/>
                    <a:pt x="42" y="4"/>
                    <a:pt x="46" y="6"/>
                  </a:cubicBezTo>
                  <a:moveTo>
                    <a:pt x="55" y="24"/>
                  </a:moveTo>
                  <a:cubicBezTo>
                    <a:pt x="59" y="26"/>
                    <a:pt x="59" y="30"/>
                    <a:pt x="58" y="32"/>
                  </a:cubicBezTo>
                  <a:cubicBezTo>
                    <a:pt x="56" y="37"/>
                    <a:pt x="50" y="36"/>
                    <a:pt x="48" y="32"/>
                  </a:cubicBezTo>
                  <a:cubicBezTo>
                    <a:pt x="46" y="27"/>
                    <a:pt x="50" y="22"/>
                    <a:pt x="55" y="24"/>
                  </a:cubicBezTo>
                  <a:moveTo>
                    <a:pt x="58" y="11"/>
                  </a:moveTo>
                  <a:cubicBezTo>
                    <a:pt x="58" y="11"/>
                    <a:pt x="59" y="11"/>
                    <a:pt x="59" y="11"/>
                  </a:cubicBezTo>
                  <a:cubicBezTo>
                    <a:pt x="62" y="13"/>
                    <a:pt x="63" y="16"/>
                    <a:pt x="62" y="18"/>
                  </a:cubicBezTo>
                  <a:cubicBezTo>
                    <a:pt x="61" y="21"/>
                    <a:pt x="55" y="21"/>
                    <a:pt x="53" y="17"/>
                  </a:cubicBezTo>
                  <a:cubicBezTo>
                    <a:pt x="51" y="13"/>
                    <a:pt x="54" y="10"/>
                    <a:pt x="58" y="11"/>
                  </a:cubicBezTo>
                  <a:moveTo>
                    <a:pt x="60" y="1"/>
                  </a:moveTo>
                  <a:cubicBezTo>
                    <a:pt x="60" y="1"/>
                    <a:pt x="60" y="1"/>
                    <a:pt x="61" y="1"/>
                  </a:cubicBezTo>
                  <a:cubicBezTo>
                    <a:pt x="63" y="3"/>
                    <a:pt x="64" y="5"/>
                    <a:pt x="64" y="6"/>
                  </a:cubicBezTo>
                  <a:cubicBezTo>
                    <a:pt x="63" y="9"/>
                    <a:pt x="59" y="9"/>
                    <a:pt x="57" y="6"/>
                  </a:cubicBezTo>
                  <a:cubicBezTo>
                    <a:pt x="55" y="3"/>
                    <a:pt x="57" y="1"/>
                    <a:pt x="60" y="1"/>
                  </a:cubicBezTo>
                  <a:moveTo>
                    <a:pt x="68" y="31"/>
                  </a:moveTo>
                  <a:cubicBezTo>
                    <a:pt x="68" y="31"/>
                    <a:pt x="69" y="31"/>
                    <a:pt x="69" y="31"/>
                  </a:cubicBezTo>
                  <a:cubicBezTo>
                    <a:pt x="73" y="33"/>
                    <a:pt x="74" y="37"/>
                    <a:pt x="73" y="40"/>
                  </a:cubicBezTo>
                  <a:cubicBezTo>
                    <a:pt x="72" y="44"/>
                    <a:pt x="66" y="44"/>
                    <a:pt x="64" y="39"/>
                  </a:cubicBezTo>
                  <a:cubicBezTo>
                    <a:pt x="61" y="35"/>
                    <a:pt x="64" y="30"/>
                    <a:pt x="68" y="31"/>
                  </a:cubicBezTo>
                  <a:moveTo>
                    <a:pt x="70" y="16"/>
                  </a:moveTo>
                  <a:cubicBezTo>
                    <a:pt x="70" y="16"/>
                    <a:pt x="70" y="17"/>
                    <a:pt x="71" y="17"/>
                  </a:cubicBezTo>
                  <a:cubicBezTo>
                    <a:pt x="74" y="19"/>
                    <a:pt x="75" y="22"/>
                    <a:pt x="75" y="24"/>
                  </a:cubicBezTo>
                  <a:cubicBezTo>
                    <a:pt x="74" y="28"/>
                    <a:pt x="70" y="28"/>
                    <a:pt x="67" y="24"/>
                  </a:cubicBezTo>
                  <a:cubicBezTo>
                    <a:pt x="65" y="20"/>
                    <a:pt x="66" y="16"/>
                    <a:pt x="70" y="16"/>
                  </a:cubicBezTo>
                  <a:moveTo>
                    <a:pt x="68" y="5"/>
                  </a:moveTo>
                  <a:cubicBezTo>
                    <a:pt x="69" y="5"/>
                    <a:pt x="70" y="6"/>
                    <a:pt x="70" y="6"/>
                  </a:cubicBezTo>
                  <a:cubicBezTo>
                    <a:pt x="72" y="7"/>
                    <a:pt x="74" y="10"/>
                    <a:pt x="74" y="11"/>
                  </a:cubicBezTo>
                  <a:cubicBezTo>
                    <a:pt x="74" y="14"/>
                    <a:pt x="72" y="14"/>
                    <a:pt x="70" y="12"/>
                  </a:cubicBezTo>
                  <a:cubicBezTo>
                    <a:pt x="66" y="10"/>
                    <a:pt x="66" y="5"/>
                    <a:pt x="68" y="5"/>
                  </a:cubicBezTo>
                  <a:moveTo>
                    <a:pt x="71" y="1"/>
                  </a:moveTo>
                  <a:cubicBezTo>
                    <a:pt x="71" y="1"/>
                    <a:pt x="72" y="1"/>
                    <a:pt x="72" y="1"/>
                  </a:cubicBezTo>
                  <a:cubicBezTo>
                    <a:pt x="73" y="2"/>
                    <a:pt x="76" y="4"/>
                    <a:pt x="77" y="5"/>
                  </a:cubicBezTo>
                  <a:cubicBezTo>
                    <a:pt x="78" y="6"/>
                    <a:pt x="78" y="7"/>
                    <a:pt x="77" y="7"/>
                  </a:cubicBezTo>
                  <a:cubicBezTo>
                    <a:pt x="75" y="7"/>
                    <a:pt x="71" y="1"/>
                    <a:pt x="71" y="1"/>
                  </a:cubicBezTo>
                  <a:moveTo>
                    <a:pt x="83" y="16"/>
                  </a:moveTo>
                  <a:cubicBezTo>
                    <a:pt x="84" y="18"/>
                    <a:pt x="83" y="19"/>
                    <a:pt x="81" y="18"/>
                  </a:cubicBezTo>
                  <a:cubicBezTo>
                    <a:pt x="78" y="16"/>
                    <a:pt x="75" y="10"/>
                    <a:pt x="77" y="10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80" y="12"/>
                    <a:pt x="82" y="14"/>
                    <a:pt x="83" y="16"/>
                  </a:cubicBezTo>
                  <a:moveTo>
                    <a:pt x="79" y="6"/>
                  </a:moveTo>
                  <a:cubicBezTo>
                    <a:pt x="79" y="5"/>
                    <a:pt x="86" y="13"/>
                    <a:pt x="85" y="13"/>
                  </a:cubicBezTo>
                  <a:cubicBezTo>
                    <a:pt x="85" y="14"/>
                    <a:pt x="78" y="6"/>
                    <a:pt x="79" y="6"/>
                  </a:cubicBezTo>
                  <a:moveTo>
                    <a:pt x="91" y="21"/>
                  </a:moveTo>
                  <a:cubicBezTo>
                    <a:pt x="92" y="23"/>
                    <a:pt x="92" y="25"/>
                    <a:pt x="91" y="24"/>
                  </a:cubicBezTo>
                  <a:cubicBezTo>
                    <a:pt x="88" y="23"/>
                    <a:pt x="84" y="15"/>
                    <a:pt x="85" y="14"/>
                  </a:cubicBezTo>
                  <a:cubicBezTo>
                    <a:pt x="85" y="14"/>
                    <a:pt x="85" y="15"/>
                    <a:pt x="86" y="15"/>
                  </a:cubicBezTo>
                  <a:cubicBezTo>
                    <a:pt x="88" y="16"/>
                    <a:pt x="90" y="19"/>
                    <a:pt x="91" y="21"/>
                  </a:cubicBezTo>
                  <a:moveTo>
                    <a:pt x="91" y="19"/>
                  </a:moveTo>
                  <a:cubicBezTo>
                    <a:pt x="91" y="19"/>
                    <a:pt x="92" y="19"/>
                    <a:pt x="92" y="19"/>
                  </a:cubicBezTo>
                  <a:cubicBezTo>
                    <a:pt x="93" y="20"/>
                    <a:pt x="96" y="24"/>
                    <a:pt x="97" y="26"/>
                  </a:cubicBezTo>
                  <a:cubicBezTo>
                    <a:pt x="98" y="28"/>
                    <a:pt x="99" y="30"/>
                    <a:pt x="98" y="30"/>
                  </a:cubicBezTo>
                  <a:cubicBezTo>
                    <a:pt x="96" y="29"/>
                    <a:pt x="91" y="19"/>
                    <a:pt x="91" y="19"/>
                  </a:cubicBezTo>
                  <a:moveTo>
                    <a:pt x="99" y="34"/>
                  </a:moveTo>
                  <a:cubicBezTo>
                    <a:pt x="99" y="34"/>
                    <a:pt x="99" y="34"/>
                    <a:pt x="99" y="34"/>
                  </a:cubicBezTo>
                  <a:cubicBezTo>
                    <a:pt x="101" y="36"/>
                    <a:pt x="103" y="40"/>
                    <a:pt x="104" y="43"/>
                  </a:cubicBezTo>
                  <a:cubicBezTo>
                    <a:pt x="105" y="46"/>
                    <a:pt x="104" y="47"/>
                    <a:pt x="103" y="46"/>
                  </a:cubicBezTo>
                  <a:cubicBezTo>
                    <a:pt x="100" y="45"/>
                    <a:pt x="97" y="34"/>
                    <a:pt x="99" y="34"/>
                  </a:cubicBezTo>
                  <a:moveTo>
                    <a:pt x="103" y="65"/>
                  </a:moveTo>
                  <a:cubicBezTo>
                    <a:pt x="100" y="61"/>
                    <a:pt x="99" y="52"/>
                    <a:pt x="102" y="52"/>
                  </a:cubicBezTo>
                  <a:cubicBezTo>
                    <a:pt x="103" y="51"/>
                    <a:pt x="103" y="52"/>
                    <a:pt x="103" y="52"/>
                  </a:cubicBezTo>
                  <a:cubicBezTo>
                    <a:pt x="106" y="54"/>
                    <a:pt x="107" y="59"/>
                    <a:pt x="107" y="61"/>
                  </a:cubicBezTo>
                  <a:cubicBezTo>
                    <a:pt x="106" y="65"/>
                    <a:pt x="105" y="66"/>
                    <a:pt x="103" y="65"/>
                  </a:cubicBezTo>
                  <a:moveTo>
                    <a:pt x="99" y="84"/>
                  </a:moveTo>
                  <a:cubicBezTo>
                    <a:pt x="97" y="79"/>
                    <a:pt x="99" y="69"/>
                    <a:pt x="102" y="71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105" y="73"/>
                    <a:pt x="106" y="78"/>
                    <a:pt x="105" y="81"/>
                  </a:cubicBezTo>
                  <a:cubicBezTo>
                    <a:pt x="104" y="85"/>
                    <a:pt x="101" y="87"/>
                    <a:pt x="99" y="84"/>
                  </a:cubicBezTo>
                  <a:moveTo>
                    <a:pt x="98" y="91"/>
                  </a:moveTo>
                  <a:cubicBezTo>
                    <a:pt x="98" y="91"/>
                    <a:pt x="98" y="91"/>
                    <a:pt x="98" y="91"/>
                  </a:cubicBezTo>
                  <a:cubicBezTo>
                    <a:pt x="101" y="93"/>
                    <a:pt x="100" y="99"/>
                    <a:pt x="98" y="101"/>
                  </a:cubicBezTo>
                  <a:cubicBezTo>
                    <a:pt x="96" y="106"/>
                    <a:pt x="93" y="107"/>
                    <a:pt x="91" y="103"/>
                  </a:cubicBezTo>
                  <a:cubicBezTo>
                    <a:pt x="89" y="98"/>
                    <a:pt x="94" y="89"/>
                    <a:pt x="98" y="91"/>
                  </a:cubicBezTo>
                  <a:moveTo>
                    <a:pt x="97" y="54"/>
                  </a:moveTo>
                  <a:cubicBezTo>
                    <a:pt x="97" y="58"/>
                    <a:pt x="94" y="59"/>
                    <a:pt x="92" y="56"/>
                  </a:cubicBezTo>
                  <a:cubicBezTo>
                    <a:pt x="89" y="52"/>
                    <a:pt x="89" y="44"/>
                    <a:pt x="93" y="45"/>
                  </a:cubicBezTo>
                  <a:cubicBezTo>
                    <a:pt x="93" y="45"/>
                    <a:pt x="94" y="45"/>
                    <a:pt x="94" y="45"/>
                  </a:cubicBezTo>
                  <a:cubicBezTo>
                    <a:pt x="97" y="47"/>
                    <a:pt x="98" y="52"/>
                    <a:pt x="97" y="54"/>
                  </a:cubicBezTo>
                  <a:moveTo>
                    <a:pt x="93" y="39"/>
                  </a:moveTo>
                  <a:cubicBezTo>
                    <a:pt x="89" y="36"/>
                    <a:pt x="88" y="28"/>
                    <a:pt x="90" y="28"/>
                  </a:cubicBezTo>
                  <a:cubicBezTo>
                    <a:pt x="91" y="28"/>
                    <a:pt x="91" y="28"/>
                    <a:pt x="92" y="29"/>
                  </a:cubicBezTo>
                  <a:cubicBezTo>
                    <a:pt x="94" y="30"/>
                    <a:pt x="96" y="35"/>
                    <a:pt x="96" y="37"/>
                  </a:cubicBezTo>
                  <a:cubicBezTo>
                    <a:pt x="97" y="40"/>
                    <a:pt x="95" y="41"/>
                    <a:pt x="93" y="39"/>
                  </a:cubicBezTo>
                  <a:moveTo>
                    <a:pt x="87" y="75"/>
                  </a:moveTo>
                  <a:cubicBezTo>
                    <a:pt x="85" y="70"/>
                    <a:pt x="88" y="62"/>
                    <a:pt x="92" y="63"/>
                  </a:cubicBezTo>
                  <a:cubicBezTo>
                    <a:pt x="92" y="63"/>
                    <a:pt x="92" y="63"/>
                    <a:pt x="92" y="64"/>
                  </a:cubicBezTo>
                  <a:cubicBezTo>
                    <a:pt x="96" y="66"/>
                    <a:pt x="96" y="71"/>
                    <a:pt x="95" y="74"/>
                  </a:cubicBezTo>
                  <a:cubicBezTo>
                    <a:pt x="94" y="78"/>
                    <a:pt x="90" y="79"/>
                    <a:pt x="87" y="75"/>
                  </a:cubicBezTo>
                  <a:moveTo>
                    <a:pt x="80" y="94"/>
                  </a:moveTo>
                  <a:cubicBezTo>
                    <a:pt x="78" y="88"/>
                    <a:pt x="83" y="81"/>
                    <a:pt x="87" y="83"/>
                  </a:cubicBezTo>
                  <a:cubicBezTo>
                    <a:pt x="87" y="83"/>
                    <a:pt x="87" y="83"/>
                    <a:pt x="87" y="83"/>
                  </a:cubicBezTo>
                  <a:cubicBezTo>
                    <a:pt x="90" y="86"/>
                    <a:pt x="90" y="91"/>
                    <a:pt x="88" y="94"/>
                  </a:cubicBezTo>
                  <a:cubicBezTo>
                    <a:pt x="86" y="99"/>
                    <a:pt x="81" y="99"/>
                    <a:pt x="80" y="94"/>
                  </a:cubicBezTo>
                  <a:moveTo>
                    <a:pt x="78" y="103"/>
                  </a:moveTo>
                  <a:cubicBezTo>
                    <a:pt x="81" y="106"/>
                    <a:pt x="80" y="110"/>
                    <a:pt x="78" y="113"/>
                  </a:cubicBezTo>
                  <a:cubicBezTo>
                    <a:pt x="75" y="118"/>
                    <a:pt x="69" y="117"/>
                    <a:pt x="69" y="113"/>
                  </a:cubicBezTo>
                  <a:cubicBezTo>
                    <a:pt x="68" y="107"/>
                    <a:pt x="74" y="101"/>
                    <a:pt x="78" y="103"/>
                  </a:cubicBezTo>
                  <a:moveTo>
                    <a:pt x="79" y="55"/>
                  </a:moveTo>
                  <a:cubicBezTo>
                    <a:pt x="79" y="55"/>
                    <a:pt x="79" y="56"/>
                    <a:pt x="80" y="56"/>
                  </a:cubicBezTo>
                  <a:cubicBezTo>
                    <a:pt x="83" y="58"/>
                    <a:pt x="84" y="63"/>
                    <a:pt x="83" y="66"/>
                  </a:cubicBezTo>
                  <a:cubicBezTo>
                    <a:pt x="81" y="70"/>
                    <a:pt x="76" y="71"/>
                    <a:pt x="74" y="66"/>
                  </a:cubicBezTo>
                  <a:cubicBezTo>
                    <a:pt x="71" y="61"/>
                    <a:pt x="74" y="54"/>
                    <a:pt x="79" y="55"/>
                  </a:cubicBezTo>
                  <a:moveTo>
                    <a:pt x="80" y="22"/>
                  </a:moveTo>
                  <a:cubicBezTo>
                    <a:pt x="81" y="22"/>
                    <a:pt x="81" y="23"/>
                    <a:pt x="82" y="23"/>
                  </a:cubicBezTo>
                  <a:cubicBezTo>
                    <a:pt x="85" y="25"/>
                    <a:pt x="86" y="28"/>
                    <a:pt x="86" y="30"/>
                  </a:cubicBezTo>
                  <a:cubicBezTo>
                    <a:pt x="86" y="34"/>
                    <a:pt x="84" y="34"/>
                    <a:pt x="81" y="32"/>
                  </a:cubicBezTo>
                  <a:cubicBezTo>
                    <a:pt x="78" y="29"/>
                    <a:pt x="77" y="22"/>
                    <a:pt x="80" y="22"/>
                  </a:cubicBezTo>
                  <a:moveTo>
                    <a:pt x="81" y="38"/>
                  </a:moveTo>
                  <a:cubicBezTo>
                    <a:pt x="81" y="38"/>
                    <a:pt x="82" y="38"/>
                    <a:pt x="82" y="38"/>
                  </a:cubicBezTo>
                  <a:cubicBezTo>
                    <a:pt x="86" y="40"/>
                    <a:pt x="87" y="45"/>
                    <a:pt x="86" y="47"/>
                  </a:cubicBezTo>
                  <a:cubicBezTo>
                    <a:pt x="85" y="51"/>
                    <a:pt x="81" y="52"/>
                    <a:pt x="79" y="48"/>
                  </a:cubicBezTo>
                  <a:cubicBezTo>
                    <a:pt x="76" y="43"/>
                    <a:pt x="77" y="37"/>
                    <a:pt x="81" y="38"/>
                  </a:cubicBezTo>
                  <a:moveTo>
                    <a:pt x="65" y="85"/>
                  </a:moveTo>
                  <a:cubicBezTo>
                    <a:pt x="64" y="80"/>
                    <a:pt x="68" y="72"/>
                    <a:pt x="74" y="75"/>
                  </a:cubicBezTo>
                  <a:cubicBezTo>
                    <a:pt x="78" y="78"/>
                    <a:pt x="77" y="83"/>
                    <a:pt x="76" y="86"/>
                  </a:cubicBezTo>
                  <a:cubicBezTo>
                    <a:pt x="73" y="91"/>
                    <a:pt x="67" y="91"/>
                    <a:pt x="65" y="85"/>
                  </a:cubicBezTo>
                  <a:moveTo>
                    <a:pt x="65" y="95"/>
                  </a:moveTo>
                  <a:cubicBezTo>
                    <a:pt x="69" y="98"/>
                    <a:pt x="68" y="102"/>
                    <a:pt x="66" y="105"/>
                  </a:cubicBezTo>
                  <a:cubicBezTo>
                    <a:pt x="62" y="110"/>
                    <a:pt x="56" y="109"/>
                    <a:pt x="55" y="104"/>
                  </a:cubicBezTo>
                  <a:cubicBezTo>
                    <a:pt x="54" y="99"/>
                    <a:pt x="60" y="93"/>
                    <a:pt x="65" y="95"/>
                  </a:cubicBezTo>
                  <a:moveTo>
                    <a:pt x="64" y="48"/>
                  </a:moveTo>
                  <a:cubicBezTo>
                    <a:pt x="65" y="48"/>
                    <a:pt x="65" y="48"/>
                    <a:pt x="65" y="48"/>
                  </a:cubicBezTo>
                  <a:cubicBezTo>
                    <a:pt x="69" y="50"/>
                    <a:pt x="69" y="55"/>
                    <a:pt x="68" y="58"/>
                  </a:cubicBezTo>
                  <a:cubicBezTo>
                    <a:pt x="66" y="63"/>
                    <a:pt x="60" y="63"/>
                    <a:pt x="58" y="57"/>
                  </a:cubicBezTo>
                  <a:cubicBezTo>
                    <a:pt x="55" y="52"/>
                    <a:pt x="59" y="46"/>
                    <a:pt x="64" y="48"/>
                  </a:cubicBezTo>
                  <a:moveTo>
                    <a:pt x="50" y="77"/>
                  </a:moveTo>
                  <a:cubicBezTo>
                    <a:pt x="48" y="71"/>
                    <a:pt x="53" y="64"/>
                    <a:pt x="59" y="67"/>
                  </a:cubicBezTo>
                  <a:cubicBezTo>
                    <a:pt x="63" y="69"/>
                    <a:pt x="62" y="74"/>
                    <a:pt x="61" y="77"/>
                  </a:cubicBezTo>
                  <a:cubicBezTo>
                    <a:pt x="58" y="83"/>
                    <a:pt x="51" y="83"/>
                    <a:pt x="50" y="77"/>
                  </a:cubicBezTo>
                  <a:moveTo>
                    <a:pt x="40" y="96"/>
                  </a:moveTo>
                  <a:cubicBezTo>
                    <a:pt x="39" y="91"/>
                    <a:pt x="44" y="85"/>
                    <a:pt x="50" y="87"/>
                  </a:cubicBezTo>
                  <a:cubicBezTo>
                    <a:pt x="54" y="89"/>
                    <a:pt x="53" y="94"/>
                    <a:pt x="52" y="97"/>
                  </a:cubicBezTo>
                  <a:cubicBezTo>
                    <a:pt x="48" y="102"/>
                    <a:pt x="42" y="102"/>
                    <a:pt x="40" y="96"/>
                  </a:cubicBezTo>
                  <a:moveTo>
                    <a:pt x="40" y="106"/>
                  </a:moveTo>
                  <a:cubicBezTo>
                    <a:pt x="44" y="108"/>
                    <a:pt x="43" y="113"/>
                    <a:pt x="41" y="115"/>
                  </a:cubicBezTo>
                  <a:cubicBezTo>
                    <a:pt x="37" y="120"/>
                    <a:pt x="31" y="119"/>
                    <a:pt x="30" y="115"/>
                  </a:cubicBezTo>
                  <a:cubicBezTo>
                    <a:pt x="29" y="109"/>
                    <a:pt x="35" y="104"/>
                    <a:pt x="40" y="106"/>
                  </a:cubicBezTo>
                  <a:moveTo>
                    <a:pt x="24" y="89"/>
                  </a:moveTo>
                  <a:cubicBezTo>
                    <a:pt x="22" y="83"/>
                    <a:pt x="27" y="77"/>
                    <a:pt x="33" y="79"/>
                  </a:cubicBezTo>
                  <a:cubicBezTo>
                    <a:pt x="38" y="81"/>
                    <a:pt x="37" y="86"/>
                    <a:pt x="36" y="89"/>
                  </a:cubicBezTo>
                  <a:cubicBezTo>
                    <a:pt x="33" y="95"/>
                    <a:pt x="26" y="94"/>
                    <a:pt x="24" y="89"/>
                  </a:cubicBezTo>
                  <a:moveTo>
                    <a:pt x="24" y="99"/>
                  </a:moveTo>
                  <a:cubicBezTo>
                    <a:pt x="29" y="101"/>
                    <a:pt x="28" y="105"/>
                    <a:pt x="26" y="108"/>
                  </a:cubicBezTo>
                  <a:cubicBezTo>
                    <a:pt x="23" y="113"/>
                    <a:pt x="16" y="113"/>
                    <a:pt x="15" y="107"/>
                  </a:cubicBezTo>
                  <a:cubicBezTo>
                    <a:pt x="14" y="102"/>
                    <a:pt x="19" y="97"/>
                    <a:pt x="24" y="99"/>
                  </a:cubicBezTo>
                  <a:moveTo>
                    <a:pt x="25" y="52"/>
                  </a:moveTo>
                  <a:cubicBezTo>
                    <a:pt x="29" y="54"/>
                    <a:pt x="29" y="59"/>
                    <a:pt x="27" y="62"/>
                  </a:cubicBezTo>
                  <a:cubicBezTo>
                    <a:pt x="25" y="67"/>
                    <a:pt x="17" y="67"/>
                    <a:pt x="15" y="62"/>
                  </a:cubicBezTo>
                  <a:cubicBezTo>
                    <a:pt x="13" y="56"/>
                    <a:pt x="18" y="49"/>
                    <a:pt x="25" y="52"/>
                  </a:cubicBezTo>
                  <a:moveTo>
                    <a:pt x="36" y="42"/>
                  </a:moveTo>
                  <a:cubicBezTo>
                    <a:pt x="33" y="48"/>
                    <a:pt x="25" y="47"/>
                    <a:pt x="23" y="41"/>
                  </a:cubicBezTo>
                  <a:cubicBezTo>
                    <a:pt x="22" y="37"/>
                    <a:pt x="27" y="31"/>
                    <a:pt x="33" y="33"/>
                  </a:cubicBezTo>
                  <a:cubicBezTo>
                    <a:pt x="37" y="35"/>
                    <a:pt x="37" y="40"/>
                    <a:pt x="36" y="42"/>
                  </a:cubicBezTo>
                  <a:moveTo>
                    <a:pt x="49" y="40"/>
                  </a:moveTo>
                  <a:cubicBezTo>
                    <a:pt x="53" y="43"/>
                    <a:pt x="54" y="47"/>
                    <a:pt x="52" y="50"/>
                  </a:cubicBezTo>
                  <a:cubicBezTo>
                    <a:pt x="50" y="55"/>
                    <a:pt x="43" y="55"/>
                    <a:pt x="41" y="49"/>
                  </a:cubicBezTo>
                  <a:cubicBezTo>
                    <a:pt x="39" y="44"/>
                    <a:pt x="43" y="38"/>
                    <a:pt x="49" y="40"/>
                  </a:cubicBezTo>
                  <a:moveTo>
                    <a:pt x="42" y="59"/>
                  </a:moveTo>
                  <a:cubicBezTo>
                    <a:pt x="46" y="61"/>
                    <a:pt x="46" y="66"/>
                    <a:pt x="45" y="69"/>
                  </a:cubicBezTo>
                  <a:cubicBezTo>
                    <a:pt x="42" y="75"/>
                    <a:pt x="35" y="75"/>
                    <a:pt x="33" y="69"/>
                  </a:cubicBezTo>
                  <a:cubicBezTo>
                    <a:pt x="31" y="63"/>
                    <a:pt x="36" y="57"/>
                    <a:pt x="42" y="59"/>
                  </a:cubicBezTo>
                  <a:moveTo>
                    <a:pt x="105" y="39"/>
                  </a:moveTo>
                  <a:cubicBezTo>
                    <a:pt x="105" y="39"/>
                    <a:pt x="105" y="39"/>
                    <a:pt x="105" y="40"/>
                  </a:cubicBezTo>
                  <a:cubicBezTo>
                    <a:pt x="106" y="41"/>
                    <a:pt x="108" y="45"/>
                    <a:pt x="109" y="48"/>
                  </a:cubicBezTo>
                  <a:cubicBezTo>
                    <a:pt x="110" y="51"/>
                    <a:pt x="110" y="52"/>
                    <a:pt x="109" y="52"/>
                  </a:cubicBezTo>
                  <a:cubicBezTo>
                    <a:pt x="108" y="52"/>
                    <a:pt x="104" y="40"/>
                    <a:pt x="105" y="39"/>
                  </a:cubicBezTo>
                  <a:moveTo>
                    <a:pt x="153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9" y="0"/>
                    <a:pt x="70" y="1"/>
                    <a:pt x="70" y="2"/>
                  </a:cubicBezTo>
                  <a:cubicBezTo>
                    <a:pt x="71" y="3"/>
                    <a:pt x="71" y="3"/>
                    <a:pt x="70" y="3"/>
                  </a:cubicBezTo>
                  <a:cubicBezTo>
                    <a:pt x="68" y="3"/>
                    <a:pt x="67" y="1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4" y="1"/>
                    <a:pt x="53" y="2"/>
                  </a:cubicBezTo>
                  <a:cubicBezTo>
                    <a:pt x="52" y="4"/>
                    <a:pt x="46" y="3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2" y="1"/>
                    <a:pt x="21" y="2"/>
                  </a:cubicBezTo>
                  <a:cubicBezTo>
                    <a:pt x="18" y="5"/>
                    <a:pt x="11" y="4"/>
                    <a:pt x="11" y="1"/>
                  </a:cubicBezTo>
                  <a:cubicBezTo>
                    <a:pt x="11" y="1"/>
                    <a:pt x="11" y="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9"/>
                    <a:pt x="6" y="6"/>
                    <a:pt x="10" y="7"/>
                  </a:cubicBezTo>
                  <a:cubicBezTo>
                    <a:pt x="14" y="9"/>
                    <a:pt x="13" y="12"/>
                    <a:pt x="11" y="14"/>
                  </a:cubicBezTo>
                  <a:cubicBezTo>
                    <a:pt x="8" y="18"/>
                    <a:pt x="1" y="18"/>
                    <a:pt x="0" y="1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4"/>
                    <a:pt x="3" y="28"/>
                    <a:pt x="1" y="30"/>
                  </a:cubicBezTo>
                  <a:cubicBezTo>
                    <a:pt x="1" y="30"/>
                    <a:pt x="1" y="31"/>
                    <a:pt x="0" y="31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2" y="45"/>
                    <a:pt x="4" y="44"/>
                    <a:pt x="7" y="45"/>
                  </a:cubicBezTo>
                  <a:cubicBezTo>
                    <a:pt x="12" y="47"/>
                    <a:pt x="11" y="52"/>
                    <a:pt x="10" y="55"/>
                  </a:cubicBezTo>
                  <a:cubicBezTo>
                    <a:pt x="8" y="59"/>
                    <a:pt x="3" y="60"/>
                    <a:pt x="0" y="58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3" y="68"/>
                    <a:pt x="3" y="73"/>
                    <a:pt x="2" y="75"/>
                  </a:cubicBezTo>
                  <a:cubicBezTo>
                    <a:pt x="1" y="76"/>
                    <a:pt x="1" y="77"/>
                    <a:pt x="0" y="7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3"/>
                    <a:pt x="4" y="90"/>
                    <a:pt x="8" y="92"/>
                  </a:cubicBezTo>
                  <a:cubicBezTo>
                    <a:pt x="12" y="94"/>
                    <a:pt x="12" y="99"/>
                    <a:pt x="11" y="101"/>
                  </a:cubicBezTo>
                  <a:cubicBezTo>
                    <a:pt x="8" y="107"/>
                    <a:pt x="2" y="106"/>
                    <a:pt x="0" y="10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10"/>
                    <a:pt x="1" y="111"/>
                    <a:pt x="1" y="111"/>
                  </a:cubicBezTo>
                  <a:cubicBezTo>
                    <a:pt x="5" y="112"/>
                    <a:pt x="5" y="117"/>
                    <a:pt x="4" y="119"/>
                  </a:cubicBezTo>
                  <a:cubicBezTo>
                    <a:pt x="3" y="121"/>
                    <a:pt x="1" y="122"/>
                    <a:pt x="0" y="123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1" y="134"/>
                    <a:pt x="4" y="132"/>
                    <a:pt x="7" y="133"/>
                  </a:cubicBezTo>
                  <a:cubicBezTo>
                    <a:pt x="10" y="134"/>
                    <a:pt x="9" y="138"/>
                    <a:pt x="7" y="140"/>
                  </a:cubicBezTo>
                  <a:cubicBezTo>
                    <a:pt x="5" y="143"/>
                    <a:pt x="1" y="144"/>
                    <a:pt x="0" y="141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18" y="149"/>
                    <a:pt x="18" y="149"/>
                    <a:pt x="18" y="149"/>
                  </a:cubicBezTo>
                  <a:cubicBezTo>
                    <a:pt x="19" y="146"/>
                    <a:pt x="25" y="142"/>
                    <a:pt x="28" y="144"/>
                  </a:cubicBezTo>
                  <a:cubicBezTo>
                    <a:pt x="30" y="145"/>
                    <a:pt x="29" y="147"/>
                    <a:pt x="27" y="149"/>
                  </a:cubicBezTo>
                  <a:cubicBezTo>
                    <a:pt x="33" y="149"/>
                    <a:pt x="33" y="149"/>
                    <a:pt x="33" y="149"/>
                  </a:cubicBezTo>
                  <a:cubicBezTo>
                    <a:pt x="37" y="149"/>
                    <a:pt x="37" y="149"/>
                    <a:pt x="37" y="149"/>
                  </a:cubicBezTo>
                  <a:cubicBezTo>
                    <a:pt x="50" y="149"/>
                    <a:pt x="50" y="149"/>
                    <a:pt x="50" y="149"/>
                  </a:cubicBezTo>
                  <a:cubicBezTo>
                    <a:pt x="52" y="146"/>
                    <a:pt x="59" y="141"/>
                    <a:pt x="62" y="143"/>
                  </a:cubicBezTo>
                  <a:cubicBezTo>
                    <a:pt x="63" y="145"/>
                    <a:pt x="62" y="147"/>
                    <a:pt x="59" y="149"/>
                  </a:cubicBezTo>
                  <a:cubicBezTo>
                    <a:pt x="65" y="149"/>
                    <a:pt x="65" y="149"/>
                    <a:pt x="65" y="149"/>
                  </a:cubicBezTo>
                  <a:cubicBezTo>
                    <a:pt x="68" y="149"/>
                    <a:pt x="68" y="149"/>
                    <a:pt x="68" y="149"/>
                  </a:cubicBezTo>
                  <a:cubicBezTo>
                    <a:pt x="77" y="149"/>
                    <a:pt x="77" y="149"/>
                    <a:pt x="77" y="149"/>
                  </a:cubicBezTo>
                  <a:cubicBezTo>
                    <a:pt x="78" y="146"/>
                    <a:pt x="86" y="139"/>
                    <a:pt x="88" y="140"/>
                  </a:cubicBezTo>
                  <a:cubicBezTo>
                    <a:pt x="88" y="140"/>
                    <a:pt x="88" y="140"/>
                    <a:pt x="88" y="141"/>
                  </a:cubicBezTo>
                  <a:cubicBezTo>
                    <a:pt x="88" y="142"/>
                    <a:pt x="85" y="145"/>
                    <a:pt x="82" y="147"/>
                  </a:cubicBezTo>
                  <a:cubicBezTo>
                    <a:pt x="82" y="148"/>
                    <a:pt x="81" y="149"/>
                    <a:pt x="80" y="149"/>
                  </a:cubicBezTo>
                  <a:cubicBezTo>
                    <a:pt x="120" y="149"/>
                    <a:pt x="120" y="149"/>
                    <a:pt x="120" y="149"/>
                  </a:cubicBezTo>
                  <a:cubicBezTo>
                    <a:pt x="123" y="149"/>
                    <a:pt x="128" y="149"/>
                    <a:pt x="130" y="149"/>
                  </a:cubicBezTo>
                  <a:cubicBezTo>
                    <a:pt x="136" y="148"/>
                    <a:pt x="145" y="145"/>
                    <a:pt x="150" y="135"/>
                  </a:cubicBezTo>
                  <a:cubicBezTo>
                    <a:pt x="153" y="130"/>
                    <a:pt x="153" y="125"/>
                    <a:pt x="152" y="117"/>
                  </a:cubicBezTo>
                  <a:lnTo>
                    <a:pt x="1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</p:grpSp>
      <p:cxnSp>
        <p:nvCxnSpPr>
          <p:cNvPr id="12" name="Straight Connector 11"/>
          <p:cNvCxnSpPr/>
          <p:nvPr userDrawn="1"/>
        </p:nvCxnSpPr>
        <p:spPr bwMode="auto">
          <a:xfrm>
            <a:off x="407324" y="914400"/>
            <a:ext cx="8447751" cy="0"/>
          </a:xfrm>
          <a:prstGeom prst="line">
            <a:avLst/>
          </a:prstGeom>
          <a:solidFill>
            <a:schemeClr val="accent1"/>
          </a:solidFill>
          <a:ln w="9525" cap="rnd" cmpd="sng" algn="ctr">
            <a:solidFill>
              <a:schemeClr val="tx2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7" name="TextBox 16"/>
          <p:cNvSpPr txBox="1"/>
          <p:nvPr userDrawn="1"/>
        </p:nvSpPr>
        <p:spPr bwMode="auto">
          <a:xfrm>
            <a:off x="9037454" y="6691493"/>
            <a:ext cx="155941" cy="11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Clr>
                <a:schemeClr val="accent5">
                  <a:lumMod val="50000"/>
                </a:schemeClr>
              </a:buClr>
              <a:buSzTx/>
              <a:buFont typeface="Webdings" pitchFamily="18" charset="2"/>
              <a:buNone/>
              <a:tabLst/>
            </a:pPr>
            <a:r>
              <a:rPr kumimoji="0" lang="en-US" sz="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®</a:t>
            </a:r>
          </a:p>
        </p:txBody>
      </p:sp>
    </p:spTree>
    <p:extLst>
      <p:ext uri="{BB962C8B-B14F-4D97-AF65-F5344CB8AC3E}">
        <p14:creationId xmlns="" xmlns:p14="http://schemas.microsoft.com/office/powerpoint/2010/main" val="2701684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Screen Gra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552F85-72FA-42A2-8959-6D78F22ACDA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4"/>
          <p:cNvSpPr>
            <a:spLocks noGrp="1"/>
          </p:cNvSpPr>
          <p:nvPr>
            <p:ph type="title" hasCustomPrompt="1"/>
          </p:nvPr>
        </p:nvSpPr>
        <p:spPr>
          <a:xfrm>
            <a:off x="425451" y="44323"/>
            <a:ext cx="8429624" cy="831850"/>
          </a:xfrm>
        </p:spPr>
        <p:txBody>
          <a:bodyPr/>
          <a:lstStyle>
            <a:lvl1pPr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16873" y="953150"/>
            <a:ext cx="4155127" cy="1524007"/>
          </a:xfr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ct val="85000"/>
              </a:lnSpc>
              <a:defRPr lang="en-US" sz="2000" dirty="0" smtClean="0">
                <a:solidFill>
                  <a:schemeClr val="accent1"/>
                </a:solidFill>
              </a:defRPr>
            </a:lvl1pPr>
            <a:lvl2pPr marL="282575" indent="-280988">
              <a:lnSpc>
                <a:spcPct val="85000"/>
              </a:lnSpc>
              <a:buClr>
                <a:schemeClr val="accent1"/>
              </a:buClr>
              <a:defRPr lang="en-US" sz="1800" dirty="0" smtClean="0">
                <a:solidFill>
                  <a:schemeClr val="tx2"/>
                </a:solidFill>
                <a:latin typeface="+mn-lt"/>
                <a:cs typeface="Arial" pitchFamily="34" charset="0"/>
              </a:defRPr>
            </a:lvl2pPr>
            <a:lvl3pPr>
              <a:lnSpc>
                <a:spcPct val="85000"/>
              </a:lnSpc>
              <a:buClr>
                <a:schemeClr val="accent1"/>
              </a:buClr>
              <a:defRPr lang="en-US" sz="1600" dirty="0" smtClean="0"/>
            </a:lvl3pPr>
            <a:lvl4pPr>
              <a:lnSpc>
                <a:spcPct val="85000"/>
              </a:lnSpc>
              <a:buClr>
                <a:schemeClr val="accent1"/>
              </a:buClr>
              <a:defRPr lang="en-US" sz="1400" dirty="0" smtClean="0"/>
            </a:lvl4pPr>
            <a:lvl5pPr>
              <a:lnSpc>
                <a:spcPct val="85000"/>
              </a:lnSpc>
              <a:buClr>
                <a:schemeClr val="accent1"/>
              </a:buClr>
              <a:defRPr lang="en-US" sz="1400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marL="171450" lvl="1" indent="-169863" algn="l" rtl="0" eaLnBrk="1" fontAlgn="base" hangingPunct="1">
              <a:lnSpc>
                <a:spcPct val="85000"/>
              </a:lnSpc>
              <a:spcBef>
                <a:spcPts val="300"/>
              </a:spcBef>
              <a:spcAft>
                <a:spcPts val="400"/>
              </a:spcAft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en-US" dirty="0" smtClean="0"/>
              <a:t>Second level</a:t>
            </a:r>
          </a:p>
          <a:p>
            <a:pPr marL="400050" lvl="2" indent="-231775">
              <a:buClr>
                <a:schemeClr val="accent2"/>
              </a:buClr>
            </a:pPr>
            <a:r>
              <a:rPr lang="en-US" dirty="0" smtClean="0"/>
              <a:t>Third level</a:t>
            </a:r>
          </a:p>
          <a:p>
            <a:pPr marL="514350" lvl="3" indent="-169863">
              <a:buClr>
                <a:schemeClr val="tx1"/>
              </a:buClr>
            </a:pPr>
            <a:r>
              <a:rPr lang="en-US" dirty="0" smtClean="0"/>
              <a:t>Fourth level</a:t>
            </a:r>
          </a:p>
          <a:p>
            <a:pPr marL="568325" lvl="4" indent="174625">
              <a:buClr>
                <a:schemeClr val="tx2"/>
              </a:buClr>
            </a:pPr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8228277" y="6476722"/>
            <a:ext cx="823119" cy="294495"/>
            <a:chOff x="-2422525" y="3141663"/>
            <a:chExt cx="1601787" cy="573087"/>
          </a:xfrm>
        </p:grpSpPr>
        <p:sp>
          <p:nvSpPr>
            <p:cNvPr id="14" name="Freeform 6"/>
            <p:cNvSpPr>
              <a:spLocks/>
            </p:cNvSpPr>
            <p:nvPr userDrawn="1"/>
          </p:nvSpPr>
          <p:spPr bwMode="auto">
            <a:xfrm>
              <a:off x="-1792288" y="3149600"/>
              <a:ext cx="296862" cy="565150"/>
            </a:xfrm>
            <a:custGeom>
              <a:avLst/>
              <a:gdLst>
                <a:gd name="T0" fmla="*/ 53 w 79"/>
                <a:gd name="T1" fmla="*/ 112 h 151"/>
                <a:gd name="T2" fmla="*/ 39 w 79"/>
                <a:gd name="T3" fmla="*/ 129 h 151"/>
                <a:gd name="T4" fmla="*/ 26 w 79"/>
                <a:gd name="T5" fmla="*/ 112 h 151"/>
                <a:gd name="T6" fmla="*/ 26 w 79"/>
                <a:gd name="T7" fmla="*/ 0 h 151"/>
                <a:gd name="T8" fmla="*/ 0 w 79"/>
                <a:gd name="T9" fmla="*/ 0 h 151"/>
                <a:gd name="T10" fmla="*/ 0 w 79"/>
                <a:gd name="T11" fmla="*/ 111 h 151"/>
                <a:gd name="T12" fmla="*/ 39 w 79"/>
                <a:gd name="T13" fmla="*/ 151 h 151"/>
                <a:gd name="T14" fmla="*/ 79 w 79"/>
                <a:gd name="T15" fmla="*/ 111 h 151"/>
                <a:gd name="T16" fmla="*/ 79 w 79"/>
                <a:gd name="T17" fmla="*/ 0 h 151"/>
                <a:gd name="T18" fmla="*/ 53 w 79"/>
                <a:gd name="T19" fmla="*/ 0 h 151"/>
                <a:gd name="T20" fmla="*/ 53 w 79"/>
                <a:gd name="T21" fmla="*/ 11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151">
                  <a:moveTo>
                    <a:pt x="53" y="112"/>
                  </a:moveTo>
                  <a:cubicBezTo>
                    <a:pt x="53" y="123"/>
                    <a:pt x="49" y="129"/>
                    <a:pt x="39" y="129"/>
                  </a:cubicBezTo>
                  <a:cubicBezTo>
                    <a:pt x="30" y="129"/>
                    <a:pt x="26" y="123"/>
                    <a:pt x="26" y="112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37"/>
                    <a:pt x="15" y="151"/>
                    <a:pt x="39" y="151"/>
                  </a:cubicBezTo>
                  <a:cubicBezTo>
                    <a:pt x="64" y="151"/>
                    <a:pt x="79" y="137"/>
                    <a:pt x="79" y="111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53" y="0"/>
                    <a:pt x="53" y="0"/>
                    <a:pt x="53" y="0"/>
                  </a:cubicBezTo>
                  <a:lnTo>
                    <a:pt x="53" y="1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15" name="Freeform 7"/>
            <p:cNvSpPr>
              <a:spLocks/>
            </p:cNvSpPr>
            <p:nvPr userDrawn="1"/>
          </p:nvSpPr>
          <p:spPr bwMode="auto">
            <a:xfrm>
              <a:off x="-1450975" y="3149600"/>
              <a:ext cx="295275" cy="557212"/>
            </a:xfrm>
            <a:custGeom>
              <a:avLst/>
              <a:gdLst>
                <a:gd name="T0" fmla="*/ 125 w 186"/>
                <a:gd name="T1" fmla="*/ 141 h 351"/>
                <a:gd name="T2" fmla="*/ 61 w 186"/>
                <a:gd name="T3" fmla="*/ 141 h 351"/>
                <a:gd name="T4" fmla="*/ 61 w 186"/>
                <a:gd name="T5" fmla="*/ 0 h 351"/>
                <a:gd name="T6" fmla="*/ 0 w 186"/>
                <a:gd name="T7" fmla="*/ 0 h 351"/>
                <a:gd name="T8" fmla="*/ 0 w 186"/>
                <a:gd name="T9" fmla="*/ 351 h 351"/>
                <a:gd name="T10" fmla="*/ 61 w 186"/>
                <a:gd name="T11" fmla="*/ 351 h 351"/>
                <a:gd name="T12" fmla="*/ 61 w 186"/>
                <a:gd name="T13" fmla="*/ 196 h 351"/>
                <a:gd name="T14" fmla="*/ 125 w 186"/>
                <a:gd name="T15" fmla="*/ 196 h 351"/>
                <a:gd name="T16" fmla="*/ 125 w 186"/>
                <a:gd name="T17" fmla="*/ 351 h 351"/>
                <a:gd name="T18" fmla="*/ 186 w 186"/>
                <a:gd name="T19" fmla="*/ 351 h 351"/>
                <a:gd name="T20" fmla="*/ 186 w 186"/>
                <a:gd name="T21" fmla="*/ 0 h 351"/>
                <a:gd name="T22" fmla="*/ 125 w 186"/>
                <a:gd name="T23" fmla="*/ 0 h 351"/>
                <a:gd name="T24" fmla="*/ 125 w 186"/>
                <a:gd name="T25" fmla="*/ 14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6" h="351">
                  <a:moveTo>
                    <a:pt x="125" y="141"/>
                  </a:moveTo>
                  <a:lnTo>
                    <a:pt x="61" y="141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351"/>
                  </a:lnTo>
                  <a:lnTo>
                    <a:pt x="61" y="351"/>
                  </a:lnTo>
                  <a:lnTo>
                    <a:pt x="61" y="196"/>
                  </a:lnTo>
                  <a:lnTo>
                    <a:pt x="125" y="196"/>
                  </a:lnTo>
                  <a:lnTo>
                    <a:pt x="125" y="351"/>
                  </a:lnTo>
                  <a:lnTo>
                    <a:pt x="186" y="351"/>
                  </a:lnTo>
                  <a:lnTo>
                    <a:pt x="186" y="0"/>
                  </a:lnTo>
                  <a:lnTo>
                    <a:pt x="125" y="0"/>
                  </a:lnTo>
                  <a:lnTo>
                    <a:pt x="125" y="1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22" name="Freeform 8"/>
            <p:cNvSpPr>
              <a:spLocks/>
            </p:cNvSpPr>
            <p:nvPr userDrawn="1"/>
          </p:nvSpPr>
          <p:spPr bwMode="auto">
            <a:xfrm>
              <a:off x="-1109663" y="3141663"/>
              <a:ext cx="288925" cy="573087"/>
            </a:xfrm>
            <a:custGeom>
              <a:avLst/>
              <a:gdLst>
                <a:gd name="T0" fmla="*/ 39 w 77"/>
                <a:gd name="T1" fmla="*/ 0 h 153"/>
                <a:gd name="T2" fmla="*/ 0 w 77"/>
                <a:gd name="T3" fmla="*/ 38 h 153"/>
                <a:gd name="T4" fmla="*/ 0 w 77"/>
                <a:gd name="T5" fmla="*/ 115 h 153"/>
                <a:gd name="T6" fmla="*/ 39 w 77"/>
                <a:gd name="T7" fmla="*/ 153 h 153"/>
                <a:gd name="T8" fmla="*/ 77 w 77"/>
                <a:gd name="T9" fmla="*/ 115 h 153"/>
                <a:gd name="T10" fmla="*/ 77 w 77"/>
                <a:gd name="T11" fmla="*/ 98 h 153"/>
                <a:gd name="T12" fmla="*/ 52 w 77"/>
                <a:gd name="T13" fmla="*/ 98 h 153"/>
                <a:gd name="T14" fmla="*/ 52 w 77"/>
                <a:gd name="T15" fmla="*/ 116 h 153"/>
                <a:gd name="T16" fmla="*/ 39 w 77"/>
                <a:gd name="T17" fmla="*/ 131 h 153"/>
                <a:gd name="T18" fmla="*/ 26 w 77"/>
                <a:gd name="T19" fmla="*/ 114 h 153"/>
                <a:gd name="T20" fmla="*/ 26 w 77"/>
                <a:gd name="T21" fmla="*/ 38 h 153"/>
                <a:gd name="T22" fmla="*/ 39 w 77"/>
                <a:gd name="T23" fmla="*/ 22 h 153"/>
                <a:gd name="T24" fmla="*/ 52 w 77"/>
                <a:gd name="T25" fmla="*/ 40 h 153"/>
                <a:gd name="T26" fmla="*/ 52 w 77"/>
                <a:gd name="T27" fmla="*/ 51 h 153"/>
                <a:gd name="T28" fmla="*/ 77 w 77"/>
                <a:gd name="T29" fmla="*/ 51 h 153"/>
                <a:gd name="T30" fmla="*/ 77 w 77"/>
                <a:gd name="T31" fmla="*/ 41 h 153"/>
                <a:gd name="T32" fmla="*/ 39 w 77"/>
                <a:gd name="T3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7" h="153">
                  <a:moveTo>
                    <a:pt x="39" y="0"/>
                  </a:moveTo>
                  <a:cubicBezTo>
                    <a:pt x="12" y="0"/>
                    <a:pt x="0" y="17"/>
                    <a:pt x="0" y="38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36"/>
                    <a:pt x="12" y="153"/>
                    <a:pt x="39" y="153"/>
                  </a:cubicBezTo>
                  <a:cubicBezTo>
                    <a:pt x="65" y="153"/>
                    <a:pt x="77" y="136"/>
                    <a:pt x="77" y="115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52" y="98"/>
                    <a:pt x="52" y="98"/>
                    <a:pt x="52" y="98"/>
                  </a:cubicBezTo>
                  <a:cubicBezTo>
                    <a:pt x="52" y="116"/>
                    <a:pt x="52" y="116"/>
                    <a:pt x="52" y="116"/>
                  </a:cubicBezTo>
                  <a:cubicBezTo>
                    <a:pt x="52" y="125"/>
                    <a:pt x="49" y="131"/>
                    <a:pt x="39" y="131"/>
                  </a:cubicBezTo>
                  <a:cubicBezTo>
                    <a:pt x="29" y="131"/>
                    <a:pt x="26" y="125"/>
                    <a:pt x="26" y="114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27"/>
                    <a:pt x="29" y="22"/>
                    <a:pt x="39" y="22"/>
                  </a:cubicBezTo>
                  <a:cubicBezTo>
                    <a:pt x="46" y="22"/>
                    <a:pt x="52" y="27"/>
                    <a:pt x="52" y="40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41"/>
                    <a:pt x="77" y="41"/>
                    <a:pt x="77" y="41"/>
                  </a:cubicBezTo>
                  <a:cubicBezTo>
                    <a:pt x="77" y="18"/>
                    <a:pt x="65" y="0"/>
                    <a:pt x="3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23" name="Freeform 9"/>
            <p:cNvSpPr>
              <a:spLocks noEditPoints="1"/>
            </p:cNvSpPr>
            <p:nvPr userDrawn="1"/>
          </p:nvSpPr>
          <p:spPr bwMode="auto">
            <a:xfrm>
              <a:off x="-2422525" y="3149600"/>
              <a:ext cx="574675" cy="557212"/>
            </a:xfrm>
            <a:custGeom>
              <a:avLst/>
              <a:gdLst>
                <a:gd name="T0" fmla="*/ 111 w 153"/>
                <a:gd name="T1" fmla="*/ 87 h 149"/>
                <a:gd name="T2" fmla="*/ 104 w 153"/>
                <a:gd name="T3" fmla="*/ 118 h 149"/>
                <a:gd name="T4" fmla="*/ 106 w 153"/>
                <a:gd name="T5" fmla="*/ 98 h 149"/>
                <a:gd name="T6" fmla="*/ 101 w 153"/>
                <a:gd name="T7" fmla="*/ 124 h 149"/>
                <a:gd name="T8" fmla="*/ 88 w 153"/>
                <a:gd name="T9" fmla="*/ 129 h 149"/>
                <a:gd name="T10" fmla="*/ 73 w 153"/>
                <a:gd name="T11" fmla="*/ 144 h 149"/>
                <a:gd name="T12" fmla="*/ 66 w 153"/>
                <a:gd name="T13" fmla="*/ 137 h 149"/>
                <a:gd name="T14" fmla="*/ 54 w 153"/>
                <a:gd name="T15" fmla="*/ 114 h 149"/>
                <a:gd name="T16" fmla="*/ 50 w 153"/>
                <a:gd name="T17" fmla="*/ 144 h 149"/>
                <a:gd name="T18" fmla="*/ 20 w 153"/>
                <a:gd name="T19" fmla="*/ 130 h 149"/>
                <a:gd name="T20" fmla="*/ 17 w 153"/>
                <a:gd name="T21" fmla="*/ 145 h 149"/>
                <a:gd name="T22" fmla="*/ 16 w 153"/>
                <a:gd name="T23" fmla="*/ 72 h 149"/>
                <a:gd name="T24" fmla="*/ 6 w 153"/>
                <a:gd name="T25" fmla="*/ 35 h 149"/>
                <a:gd name="T26" fmla="*/ 35 w 153"/>
                <a:gd name="T27" fmla="*/ 7 h 149"/>
                <a:gd name="T28" fmla="*/ 40 w 153"/>
                <a:gd name="T29" fmla="*/ 18 h 149"/>
                <a:gd name="T30" fmla="*/ 58 w 153"/>
                <a:gd name="T31" fmla="*/ 32 h 149"/>
                <a:gd name="T32" fmla="*/ 53 w 153"/>
                <a:gd name="T33" fmla="*/ 17 h 149"/>
                <a:gd name="T34" fmla="*/ 60 w 153"/>
                <a:gd name="T35" fmla="*/ 1 h 149"/>
                <a:gd name="T36" fmla="*/ 70 w 153"/>
                <a:gd name="T37" fmla="*/ 16 h 149"/>
                <a:gd name="T38" fmla="*/ 70 w 153"/>
                <a:gd name="T39" fmla="*/ 6 h 149"/>
                <a:gd name="T40" fmla="*/ 77 w 153"/>
                <a:gd name="T41" fmla="*/ 5 h 149"/>
                <a:gd name="T42" fmla="*/ 78 w 153"/>
                <a:gd name="T43" fmla="*/ 10 h 149"/>
                <a:gd name="T44" fmla="*/ 91 w 153"/>
                <a:gd name="T45" fmla="*/ 24 h 149"/>
                <a:gd name="T46" fmla="*/ 97 w 153"/>
                <a:gd name="T47" fmla="*/ 26 h 149"/>
                <a:gd name="T48" fmla="*/ 103 w 153"/>
                <a:gd name="T49" fmla="*/ 46 h 149"/>
                <a:gd name="T50" fmla="*/ 103 w 153"/>
                <a:gd name="T51" fmla="*/ 65 h 149"/>
                <a:gd name="T52" fmla="*/ 98 w 153"/>
                <a:gd name="T53" fmla="*/ 91 h 149"/>
                <a:gd name="T54" fmla="*/ 92 w 153"/>
                <a:gd name="T55" fmla="*/ 56 h 149"/>
                <a:gd name="T56" fmla="*/ 92 w 153"/>
                <a:gd name="T57" fmla="*/ 29 h 149"/>
                <a:gd name="T58" fmla="*/ 95 w 153"/>
                <a:gd name="T59" fmla="*/ 74 h 149"/>
                <a:gd name="T60" fmla="*/ 80 w 153"/>
                <a:gd name="T61" fmla="*/ 94 h 149"/>
                <a:gd name="T62" fmla="*/ 80 w 153"/>
                <a:gd name="T63" fmla="*/ 56 h 149"/>
                <a:gd name="T64" fmla="*/ 86 w 153"/>
                <a:gd name="T65" fmla="*/ 30 h 149"/>
                <a:gd name="T66" fmla="*/ 79 w 153"/>
                <a:gd name="T67" fmla="*/ 48 h 149"/>
                <a:gd name="T68" fmla="*/ 65 w 153"/>
                <a:gd name="T69" fmla="*/ 95 h 149"/>
                <a:gd name="T70" fmla="*/ 68 w 153"/>
                <a:gd name="T71" fmla="*/ 58 h 149"/>
                <a:gd name="T72" fmla="*/ 50 w 153"/>
                <a:gd name="T73" fmla="*/ 77 h 149"/>
                <a:gd name="T74" fmla="*/ 41 w 153"/>
                <a:gd name="T75" fmla="*/ 115 h 149"/>
                <a:gd name="T76" fmla="*/ 24 w 153"/>
                <a:gd name="T77" fmla="*/ 89 h 149"/>
                <a:gd name="T78" fmla="*/ 27 w 153"/>
                <a:gd name="T79" fmla="*/ 62 h 149"/>
                <a:gd name="T80" fmla="*/ 36 w 153"/>
                <a:gd name="T81" fmla="*/ 42 h 149"/>
                <a:gd name="T82" fmla="*/ 45 w 153"/>
                <a:gd name="T83" fmla="*/ 69 h 149"/>
                <a:gd name="T84" fmla="*/ 109 w 153"/>
                <a:gd name="T85" fmla="*/ 52 h 149"/>
                <a:gd name="T86" fmla="*/ 66 w 153"/>
                <a:gd name="T87" fmla="*/ 0 h 149"/>
                <a:gd name="T88" fmla="*/ 21 w 153"/>
                <a:gd name="T89" fmla="*/ 2 h 149"/>
                <a:gd name="T90" fmla="*/ 0 w 153"/>
                <a:gd name="T91" fmla="*/ 12 h 149"/>
                <a:gd name="T92" fmla="*/ 0 w 153"/>
                <a:gd name="T93" fmla="*/ 31 h 149"/>
                <a:gd name="T94" fmla="*/ 2 w 153"/>
                <a:gd name="T95" fmla="*/ 75 h 149"/>
                <a:gd name="T96" fmla="*/ 0 w 153"/>
                <a:gd name="T97" fmla="*/ 110 h 149"/>
                <a:gd name="T98" fmla="*/ 7 w 153"/>
                <a:gd name="T99" fmla="*/ 140 h 149"/>
                <a:gd name="T100" fmla="*/ 33 w 153"/>
                <a:gd name="T101" fmla="*/ 149 h 149"/>
                <a:gd name="T102" fmla="*/ 68 w 153"/>
                <a:gd name="T103" fmla="*/ 149 h 149"/>
                <a:gd name="T104" fmla="*/ 120 w 153"/>
                <a:gd name="T105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" h="149">
                  <a:moveTo>
                    <a:pt x="111" y="72"/>
                  </a:moveTo>
                  <a:cubicBezTo>
                    <a:pt x="109" y="70"/>
                    <a:pt x="108" y="58"/>
                    <a:pt x="109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1" y="60"/>
                    <a:pt x="112" y="64"/>
                    <a:pt x="112" y="67"/>
                  </a:cubicBezTo>
                  <a:cubicBezTo>
                    <a:pt x="112" y="70"/>
                    <a:pt x="112" y="72"/>
                    <a:pt x="111" y="72"/>
                  </a:cubicBezTo>
                  <a:moveTo>
                    <a:pt x="111" y="87"/>
                  </a:moveTo>
                  <a:cubicBezTo>
                    <a:pt x="110" y="91"/>
                    <a:pt x="109" y="93"/>
                    <a:pt x="108" y="92"/>
                  </a:cubicBezTo>
                  <a:cubicBezTo>
                    <a:pt x="106" y="88"/>
                    <a:pt x="108" y="77"/>
                    <a:pt x="110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12" y="80"/>
                    <a:pt x="111" y="85"/>
                    <a:pt x="111" y="87"/>
                  </a:cubicBezTo>
                  <a:moveTo>
                    <a:pt x="108" y="113"/>
                  </a:moveTo>
                  <a:cubicBezTo>
                    <a:pt x="106" y="117"/>
                    <a:pt x="105" y="119"/>
                    <a:pt x="104" y="118"/>
                  </a:cubicBezTo>
                  <a:cubicBezTo>
                    <a:pt x="103" y="116"/>
                    <a:pt x="108" y="103"/>
                    <a:pt x="110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10" y="106"/>
                    <a:pt x="109" y="110"/>
                    <a:pt x="108" y="113"/>
                  </a:cubicBezTo>
                  <a:moveTo>
                    <a:pt x="100" y="111"/>
                  </a:moveTo>
                  <a:cubicBezTo>
                    <a:pt x="98" y="108"/>
                    <a:pt x="103" y="97"/>
                    <a:pt x="106" y="98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7" y="100"/>
                    <a:pt x="106" y="105"/>
                    <a:pt x="105" y="108"/>
                  </a:cubicBezTo>
                  <a:cubicBezTo>
                    <a:pt x="103" y="112"/>
                    <a:pt x="101" y="114"/>
                    <a:pt x="100" y="111"/>
                  </a:cubicBezTo>
                  <a:moveTo>
                    <a:pt x="97" y="132"/>
                  </a:moveTo>
                  <a:cubicBezTo>
                    <a:pt x="94" y="135"/>
                    <a:pt x="92" y="137"/>
                    <a:pt x="92" y="135"/>
                  </a:cubicBezTo>
                  <a:cubicBezTo>
                    <a:pt x="92" y="133"/>
                    <a:pt x="99" y="122"/>
                    <a:pt x="101" y="12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101" y="125"/>
                    <a:pt x="99" y="129"/>
                    <a:pt x="97" y="132"/>
                  </a:cubicBezTo>
                  <a:moveTo>
                    <a:pt x="88" y="129"/>
                  </a:moveTo>
                  <a:cubicBezTo>
                    <a:pt x="87" y="125"/>
                    <a:pt x="94" y="116"/>
                    <a:pt x="97" y="118"/>
                  </a:cubicBezTo>
                  <a:cubicBezTo>
                    <a:pt x="97" y="118"/>
                    <a:pt x="97" y="118"/>
                    <a:pt x="97" y="118"/>
                  </a:cubicBezTo>
                  <a:cubicBezTo>
                    <a:pt x="98" y="120"/>
                    <a:pt x="96" y="124"/>
                    <a:pt x="94" y="127"/>
                  </a:cubicBezTo>
                  <a:cubicBezTo>
                    <a:pt x="91" y="131"/>
                    <a:pt x="88" y="132"/>
                    <a:pt x="88" y="129"/>
                  </a:cubicBezTo>
                  <a:moveTo>
                    <a:pt x="80" y="121"/>
                  </a:moveTo>
                  <a:cubicBezTo>
                    <a:pt x="79" y="116"/>
                    <a:pt x="85" y="108"/>
                    <a:pt x="89" y="111"/>
                  </a:cubicBezTo>
                  <a:cubicBezTo>
                    <a:pt x="92" y="113"/>
                    <a:pt x="90" y="118"/>
                    <a:pt x="88" y="121"/>
                  </a:cubicBezTo>
                  <a:cubicBezTo>
                    <a:pt x="85" y="125"/>
                    <a:pt x="81" y="125"/>
                    <a:pt x="80" y="121"/>
                  </a:cubicBezTo>
                  <a:moveTo>
                    <a:pt x="80" y="143"/>
                  </a:moveTo>
                  <a:cubicBezTo>
                    <a:pt x="76" y="146"/>
                    <a:pt x="73" y="146"/>
                    <a:pt x="73" y="144"/>
                  </a:cubicBezTo>
                  <a:cubicBezTo>
                    <a:pt x="73" y="140"/>
                    <a:pt x="81" y="133"/>
                    <a:pt x="84" y="135"/>
                  </a:cubicBezTo>
                  <a:cubicBezTo>
                    <a:pt x="85" y="137"/>
                    <a:pt x="82" y="141"/>
                    <a:pt x="80" y="143"/>
                  </a:cubicBezTo>
                  <a:moveTo>
                    <a:pt x="66" y="137"/>
                  </a:moveTo>
                  <a:cubicBezTo>
                    <a:pt x="66" y="133"/>
                    <a:pt x="73" y="126"/>
                    <a:pt x="77" y="129"/>
                  </a:cubicBezTo>
                  <a:cubicBezTo>
                    <a:pt x="79" y="131"/>
                    <a:pt x="77" y="135"/>
                    <a:pt x="74" y="137"/>
                  </a:cubicBezTo>
                  <a:cubicBezTo>
                    <a:pt x="70" y="140"/>
                    <a:pt x="66" y="140"/>
                    <a:pt x="66" y="137"/>
                  </a:cubicBezTo>
                  <a:moveTo>
                    <a:pt x="56" y="129"/>
                  </a:moveTo>
                  <a:cubicBezTo>
                    <a:pt x="56" y="125"/>
                    <a:pt x="62" y="119"/>
                    <a:pt x="67" y="121"/>
                  </a:cubicBezTo>
                  <a:cubicBezTo>
                    <a:pt x="69" y="123"/>
                    <a:pt x="68" y="128"/>
                    <a:pt x="65" y="130"/>
                  </a:cubicBezTo>
                  <a:cubicBezTo>
                    <a:pt x="61" y="134"/>
                    <a:pt x="56" y="133"/>
                    <a:pt x="56" y="129"/>
                  </a:cubicBezTo>
                  <a:moveTo>
                    <a:pt x="44" y="122"/>
                  </a:moveTo>
                  <a:cubicBezTo>
                    <a:pt x="44" y="117"/>
                    <a:pt x="49" y="111"/>
                    <a:pt x="54" y="114"/>
                  </a:cubicBezTo>
                  <a:cubicBezTo>
                    <a:pt x="57" y="116"/>
                    <a:pt x="56" y="120"/>
                    <a:pt x="54" y="123"/>
                  </a:cubicBezTo>
                  <a:cubicBezTo>
                    <a:pt x="50" y="127"/>
                    <a:pt x="44" y="126"/>
                    <a:pt x="44" y="122"/>
                  </a:cubicBezTo>
                  <a:moveTo>
                    <a:pt x="50" y="144"/>
                  </a:moveTo>
                  <a:cubicBezTo>
                    <a:pt x="46" y="147"/>
                    <a:pt x="41" y="147"/>
                    <a:pt x="41" y="143"/>
                  </a:cubicBezTo>
                  <a:cubicBezTo>
                    <a:pt x="42" y="140"/>
                    <a:pt x="49" y="134"/>
                    <a:pt x="53" y="137"/>
                  </a:cubicBezTo>
                  <a:cubicBezTo>
                    <a:pt x="55" y="138"/>
                    <a:pt x="53" y="142"/>
                    <a:pt x="50" y="144"/>
                  </a:cubicBezTo>
                  <a:moveTo>
                    <a:pt x="31" y="137"/>
                  </a:moveTo>
                  <a:cubicBezTo>
                    <a:pt x="32" y="133"/>
                    <a:pt x="37" y="128"/>
                    <a:pt x="42" y="130"/>
                  </a:cubicBezTo>
                  <a:cubicBezTo>
                    <a:pt x="44" y="132"/>
                    <a:pt x="43" y="135"/>
                    <a:pt x="40" y="138"/>
                  </a:cubicBezTo>
                  <a:cubicBezTo>
                    <a:pt x="37" y="141"/>
                    <a:pt x="31" y="141"/>
                    <a:pt x="31" y="137"/>
                  </a:cubicBezTo>
                  <a:moveTo>
                    <a:pt x="29" y="131"/>
                  </a:moveTo>
                  <a:cubicBezTo>
                    <a:pt x="26" y="135"/>
                    <a:pt x="20" y="135"/>
                    <a:pt x="20" y="130"/>
                  </a:cubicBezTo>
                  <a:cubicBezTo>
                    <a:pt x="20" y="126"/>
                    <a:pt x="25" y="121"/>
                    <a:pt x="29" y="123"/>
                  </a:cubicBezTo>
                  <a:cubicBezTo>
                    <a:pt x="32" y="125"/>
                    <a:pt x="31" y="129"/>
                    <a:pt x="29" y="131"/>
                  </a:cubicBezTo>
                  <a:moveTo>
                    <a:pt x="17" y="145"/>
                  </a:moveTo>
                  <a:cubicBezTo>
                    <a:pt x="14" y="148"/>
                    <a:pt x="9" y="148"/>
                    <a:pt x="9" y="144"/>
                  </a:cubicBezTo>
                  <a:cubicBezTo>
                    <a:pt x="9" y="141"/>
                    <a:pt x="14" y="136"/>
                    <a:pt x="18" y="138"/>
                  </a:cubicBezTo>
                  <a:cubicBezTo>
                    <a:pt x="21" y="140"/>
                    <a:pt x="20" y="143"/>
                    <a:pt x="17" y="145"/>
                  </a:cubicBezTo>
                  <a:moveTo>
                    <a:pt x="7" y="124"/>
                  </a:moveTo>
                  <a:cubicBezTo>
                    <a:pt x="6" y="120"/>
                    <a:pt x="11" y="115"/>
                    <a:pt x="15" y="117"/>
                  </a:cubicBezTo>
                  <a:cubicBezTo>
                    <a:pt x="19" y="119"/>
                    <a:pt x="18" y="123"/>
                    <a:pt x="17" y="125"/>
                  </a:cubicBezTo>
                  <a:cubicBezTo>
                    <a:pt x="14" y="129"/>
                    <a:pt x="8" y="130"/>
                    <a:pt x="7" y="124"/>
                  </a:cubicBezTo>
                  <a:moveTo>
                    <a:pt x="7" y="81"/>
                  </a:moveTo>
                  <a:cubicBezTo>
                    <a:pt x="6" y="76"/>
                    <a:pt x="10" y="70"/>
                    <a:pt x="16" y="72"/>
                  </a:cubicBezTo>
                  <a:cubicBezTo>
                    <a:pt x="21" y="74"/>
                    <a:pt x="21" y="79"/>
                    <a:pt x="19" y="82"/>
                  </a:cubicBezTo>
                  <a:cubicBezTo>
                    <a:pt x="16" y="88"/>
                    <a:pt x="9" y="87"/>
                    <a:pt x="7" y="81"/>
                  </a:cubicBezTo>
                  <a:moveTo>
                    <a:pt x="6" y="35"/>
                  </a:moveTo>
                  <a:cubicBezTo>
                    <a:pt x="5" y="30"/>
                    <a:pt x="10" y="25"/>
                    <a:pt x="16" y="27"/>
                  </a:cubicBezTo>
                  <a:cubicBezTo>
                    <a:pt x="20" y="29"/>
                    <a:pt x="20" y="33"/>
                    <a:pt x="18" y="36"/>
                  </a:cubicBezTo>
                  <a:cubicBezTo>
                    <a:pt x="15" y="41"/>
                    <a:pt x="7" y="41"/>
                    <a:pt x="6" y="35"/>
                  </a:cubicBezTo>
                  <a:moveTo>
                    <a:pt x="25" y="12"/>
                  </a:moveTo>
                  <a:cubicBezTo>
                    <a:pt x="29" y="14"/>
                    <a:pt x="28" y="18"/>
                    <a:pt x="27" y="19"/>
                  </a:cubicBezTo>
                  <a:cubicBezTo>
                    <a:pt x="24" y="24"/>
                    <a:pt x="16" y="23"/>
                    <a:pt x="15" y="19"/>
                  </a:cubicBezTo>
                  <a:cubicBezTo>
                    <a:pt x="15" y="15"/>
                    <a:pt x="20" y="11"/>
                    <a:pt x="25" y="12"/>
                  </a:cubicBezTo>
                  <a:moveTo>
                    <a:pt x="33" y="1"/>
                  </a:moveTo>
                  <a:cubicBezTo>
                    <a:pt x="37" y="2"/>
                    <a:pt x="36" y="5"/>
                    <a:pt x="35" y="7"/>
                  </a:cubicBezTo>
                  <a:cubicBezTo>
                    <a:pt x="32" y="10"/>
                    <a:pt x="25" y="9"/>
                    <a:pt x="25" y="5"/>
                  </a:cubicBezTo>
                  <a:cubicBezTo>
                    <a:pt x="25" y="2"/>
                    <a:pt x="29" y="0"/>
                    <a:pt x="33" y="1"/>
                  </a:cubicBezTo>
                  <a:moveTo>
                    <a:pt x="40" y="18"/>
                  </a:moveTo>
                  <a:cubicBezTo>
                    <a:pt x="44" y="20"/>
                    <a:pt x="44" y="24"/>
                    <a:pt x="43" y="26"/>
                  </a:cubicBezTo>
                  <a:cubicBezTo>
                    <a:pt x="40" y="30"/>
                    <a:pt x="33" y="29"/>
                    <a:pt x="32" y="24"/>
                  </a:cubicBezTo>
                  <a:cubicBezTo>
                    <a:pt x="30" y="20"/>
                    <a:pt x="35" y="16"/>
                    <a:pt x="40" y="18"/>
                  </a:cubicBezTo>
                  <a:moveTo>
                    <a:pt x="46" y="6"/>
                  </a:moveTo>
                  <a:cubicBezTo>
                    <a:pt x="50" y="7"/>
                    <a:pt x="50" y="10"/>
                    <a:pt x="49" y="12"/>
                  </a:cubicBezTo>
                  <a:cubicBezTo>
                    <a:pt x="47" y="15"/>
                    <a:pt x="40" y="15"/>
                    <a:pt x="39" y="11"/>
                  </a:cubicBezTo>
                  <a:cubicBezTo>
                    <a:pt x="38" y="7"/>
                    <a:pt x="42" y="4"/>
                    <a:pt x="46" y="6"/>
                  </a:cubicBezTo>
                  <a:moveTo>
                    <a:pt x="55" y="24"/>
                  </a:moveTo>
                  <a:cubicBezTo>
                    <a:pt x="59" y="26"/>
                    <a:pt x="59" y="30"/>
                    <a:pt x="58" y="32"/>
                  </a:cubicBezTo>
                  <a:cubicBezTo>
                    <a:pt x="56" y="37"/>
                    <a:pt x="50" y="36"/>
                    <a:pt x="48" y="32"/>
                  </a:cubicBezTo>
                  <a:cubicBezTo>
                    <a:pt x="46" y="27"/>
                    <a:pt x="50" y="22"/>
                    <a:pt x="55" y="24"/>
                  </a:cubicBezTo>
                  <a:moveTo>
                    <a:pt x="58" y="11"/>
                  </a:moveTo>
                  <a:cubicBezTo>
                    <a:pt x="58" y="11"/>
                    <a:pt x="59" y="11"/>
                    <a:pt x="59" y="11"/>
                  </a:cubicBezTo>
                  <a:cubicBezTo>
                    <a:pt x="62" y="13"/>
                    <a:pt x="63" y="16"/>
                    <a:pt x="62" y="18"/>
                  </a:cubicBezTo>
                  <a:cubicBezTo>
                    <a:pt x="61" y="21"/>
                    <a:pt x="55" y="21"/>
                    <a:pt x="53" y="17"/>
                  </a:cubicBezTo>
                  <a:cubicBezTo>
                    <a:pt x="51" y="13"/>
                    <a:pt x="54" y="10"/>
                    <a:pt x="58" y="11"/>
                  </a:cubicBezTo>
                  <a:moveTo>
                    <a:pt x="60" y="1"/>
                  </a:moveTo>
                  <a:cubicBezTo>
                    <a:pt x="60" y="1"/>
                    <a:pt x="60" y="1"/>
                    <a:pt x="61" y="1"/>
                  </a:cubicBezTo>
                  <a:cubicBezTo>
                    <a:pt x="63" y="3"/>
                    <a:pt x="64" y="5"/>
                    <a:pt x="64" y="6"/>
                  </a:cubicBezTo>
                  <a:cubicBezTo>
                    <a:pt x="63" y="9"/>
                    <a:pt x="59" y="9"/>
                    <a:pt x="57" y="6"/>
                  </a:cubicBezTo>
                  <a:cubicBezTo>
                    <a:pt x="55" y="3"/>
                    <a:pt x="57" y="1"/>
                    <a:pt x="60" y="1"/>
                  </a:cubicBezTo>
                  <a:moveTo>
                    <a:pt x="68" y="31"/>
                  </a:moveTo>
                  <a:cubicBezTo>
                    <a:pt x="68" y="31"/>
                    <a:pt x="69" y="31"/>
                    <a:pt x="69" y="31"/>
                  </a:cubicBezTo>
                  <a:cubicBezTo>
                    <a:pt x="73" y="33"/>
                    <a:pt x="74" y="37"/>
                    <a:pt x="73" y="40"/>
                  </a:cubicBezTo>
                  <a:cubicBezTo>
                    <a:pt x="72" y="44"/>
                    <a:pt x="66" y="44"/>
                    <a:pt x="64" y="39"/>
                  </a:cubicBezTo>
                  <a:cubicBezTo>
                    <a:pt x="61" y="35"/>
                    <a:pt x="64" y="30"/>
                    <a:pt x="68" y="31"/>
                  </a:cubicBezTo>
                  <a:moveTo>
                    <a:pt x="70" y="16"/>
                  </a:moveTo>
                  <a:cubicBezTo>
                    <a:pt x="70" y="16"/>
                    <a:pt x="70" y="17"/>
                    <a:pt x="71" y="17"/>
                  </a:cubicBezTo>
                  <a:cubicBezTo>
                    <a:pt x="74" y="19"/>
                    <a:pt x="75" y="22"/>
                    <a:pt x="75" y="24"/>
                  </a:cubicBezTo>
                  <a:cubicBezTo>
                    <a:pt x="74" y="28"/>
                    <a:pt x="70" y="28"/>
                    <a:pt x="67" y="24"/>
                  </a:cubicBezTo>
                  <a:cubicBezTo>
                    <a:pt x="65" y="20"/>
                    <a:pt x="66" y="16"/>
                    <a:pt x="70" y="16"/>
                  </a:cubicBezTo>
                  <a:moveTo>
                    <a:pt x="68" y="5"/>
                  </a:moveTo>
                  <a:cubicBezTo>
                    <a:pt x="69" y="5"/>
                    <a:pt x="70" y="6"/>
                    <a:pt x="70" y="6"/>
                  </a:cubicBezTo>
                  <a:cubicBezTo>
                    <a:pt x="72" y="7"/>
                    <a:pt x="74" y="10"/>
                    <a:pt x="74" y="11"/>
                  </a:cubicBezTo>
                  <a:cubicBezTo>
                    <a:pt x="74" y="14"/>
                    <a:pt x="72" y="14"/>
                    <a:pt x="70" y="12"/>
                  </a:cubicBezTo>
                  <a:cubicBezTo>
                    <a:pt x="66" y="10"/>
                    <a:pt x="66" y="5"/>
                    <a:pt x="68" y="5"/>
                  </a:cubicBezTo>
                  <a:moveTo>
                    <a:pt x="71" y="1"/>
                  </a:moveTo>
                  <a:cubicBezTo>
                    <a:pt x="71" y="1"/>
                    <a:pt x="72" y="1"/>
                    <a:pt x="72" y="1"/>
                  </a:cubicBezTo>
                  <a:cubicBezTo>
                    <a:pt x="73" y="2"/>
                    <a:pt x="76" y="4"/>
                    <a:pt x="77" y="5"/>
                  </a:cubicBezTo>
                  <a:cubicBezTo>
                    <a:pt x="78" y="6"/>
                    <a:pt x="78" y="7"/>
                    <a:pt x="77" y="7"/>
                  </a:cubicBezTo>
                  <a:cubicBezTo>
                    <a:pt x="75" y="7"/>
                    <a:pt x="71" y="1"/>
                    <a:pt x="71" y="1"/>
                  </a:cubicBezTo>
                  <a:moveTo>
                    <a:pt x="83" y="16"/>
                  </a:moveTo>
                  <a:cubicBezTo>
                    <a:pt x="84" y="18"/>
                    <a:pt x="83" y="19"/>
                    <a:pt x="81" y="18"/>
                  </a:cubicBezTo>
                  <a:cubicBezTo>
                    <a:pt x="78" y="16"/>
                    <a:pt x="75" y="10"/>
                    <a:pt x="77" y="10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80" y="12"/>
                    <a:pt x="82" y="14"/>
                    <a:pt x="83" y="16"/>
                  </a:cubicBezTo>
                  <a:moveTo>
                    <a:pt x="79" y="6"/>
                  </a:moveTo>
                  <a:cubicBezTo>
                    <a:pt x="79" y="5"/>
                    <a:pt x="86" y="13"/>
                    <a:pt x="85" y="13"/>
                  </a:cubicBezTo>
                  <a:cubicBezTo>
                    <a:pt x="85" y="14"/>
                    <a:pt x="78" y="6"/>
                    <a:pt x="79" y="6"/>
                  </a:cubicBezTo>
                  <a:moveTo>
                    <a:pt x="91" y="21"/>
                  </a:moveTo>
                  <a:cubicBezTo>
                    <a:pt x="92" y="23"/>
                    <a:pt x="92" y="25"/>
                    <a:pt x="91" y="24"/>
                  </a:cubicBezTo>
                  <a:cubicBezTo>
                    <a:pt x="88" y="23"/>
                    <a:pt x="84" y="15"/>
                    <a:pt x="85" y="14"/>
                  </a:cubicBezTo>
                  <a:cubicBezTo>
                    <a:pt x="85" y="14"/>
                    <a:pt x="85" y="15"/>
                    <a:pt x="86" y="15"/>
                  </a:cubicBezTo>
                  <a:cubicBezTo>
                    <a:pt x="88" y="16"/>
                    <a:pt x="90" y="19"/>
                    <a:pt x="91" y="21"/>
                  </a:cubicBezTo>
                  <a:moveTo>
                    <a:pt x="91" y="19"/>
                  </a:moveTo>
                  <a:cubicBezTo>
                    <a:pt x="91" y="19"/>
                    <a:pt x="92" y="19"/>
                    <a:pt x="92" y="19"/>
                  </a:cubicBezTo>
                  <a:cubicBezTo>
                    <a:pt x="93" y="20"/>
                    <a:pt x="96" y="24"/>
                    <a:pt x="97" y="26"/>
                  </a:cubicBezTo>
                  <a:cubicBezTo>
                    <a:pt x="98" y="28"/>
                    <a:pt x="99" y="30"/>
                    <a:pt x="98" y="30"/>
                  </a:cubicBezTo>
                  <a:cubicBezTo>
                    <a:pt x="96" y="29"/>
                    <a:pt x="91" y="19"/>
                    <a:pt x="91" y="19"/>
                  </a:cubicBezTo>
                  <a:moveTo>
                    <a:pt x="99" y="34"/>
                  </a:moveTo>
                  <a:cubicBezTo>
                    <a:pt x="99" y="34"/>
                    <a:pt x="99" y="34"/>
                    <a:pt x="99" y="34"/>
                  </a:cubicBezTo>
                  <a:cubicBezTo>
                    <a:pt x="101" y="36"/>
                    <a:pt x="103" y="40"/>
                    <a:pt x="104" y="43"/>
                  </a:cubicBezTo>
                  <a:cubicBezTo>
                    <a:pt x="105" y="46"/>
                    <a:pt x="104" y="47"/>
                    <a:pt x="103" y="46"/>
                  </a:cubicBezTo>
                  <a:cubicBezTo>
                    <a:pt x="100" y="45"/>
                    <a:pt x="97" y="34"/>
                    <a:pt x="99" y="34"/>
                  </a:cubicBezTo>
                  <a:moveTo>
                    <a:pt x="103" y="65"/>
                  </a:moveTo>
                  <a:cubicBezTo>
                    <a:pt x="100" y="61"/>
                    <a:pt x="99" y="52"/>
                    <a:pt x="102" y="52"/>
                  </a:cubicBezTo>
                  <a:cubicBezTo>
                    <a:pt x="103" y="51"/>
                    <a:pt x="103" y="52"/>
                    <a:pt x="103" y="52"/>
                  </a:cubicBezTo>
                  <a:cubicBezTo>
                    <a:pt x="106" y="54"/>
                    <a:pt x="107" y="59"/>
                    <a:pt x="107" y="61"/>
                  </a:cubicBezTo>
                  <a:cubicBezTo>
                    <a:pt x="106" y="65"/>
                    <a:pt x="105" y="66"/>
                    <a:pt x="103" y="65"/>
                  </a:cubicBezTo>
                  <a:moveTo>
                    <a:pt x="99" y="84"/>
                  </a:moveTo>
                  <a:cubicBezTo>
                    <a:pt x="97" y="79"/>
                    <a:pt x="99" y="69"/>
                    <a:pt x="102" y="71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105" y="73"/>
                    <a:pt x="106" y="78"/>
                    <a:pt x="105" y="81"/>
                  </a:cubicBezTo>
                  <a:cubicBezTo>
                    <a:pt x="104" y="85"/>
                    <a:pt x="101" y="87"/>
                    <a:pt x="99" y="84"/>
                  </a:cubicBezTo>
                  <a:moveTo>
                    <a:pt x="98" y="91"/>
                  </a:moveTo>
                  <a:cubicBezTo>
                    <a:pt x="98" y="91"/>
                    <a:pt x="98" y="91"/>
                    <a:pt x="98" y="91"/>
                  </a:cubicBezTo>
                  <a:cubicBezTo>
                    <a:pt x="101" y="93"/>
                    <a:pt x="100" y="99"/>
                    <a:pt x="98" y="101"/>
                  </a:cubicBezTo>
                  <a:cubicBezTo>
                    <a:pt x="96" y="106"/>
                    <a:pt x="93" y="107"/>
                    <a:pt x="91" y="103"/>
                  </a:cubicBezTo>
                  <a:cubicBezTo>
                    <a:pt x="89" y="98"/>
                    <a:pt x="94" y="89"/>
                    <a:pt x="98" y="91"/>
                  </a:cubicBezTo>
                  <a:moveTo>
                    <a:pt x="97" y="54"/>
                  </a:moveTo>
                  <a:cubicBezTo>
                    <a:pt x="97" y="58"/>
                    <a:pt x="94" y="59"/>
                    <a:pt x="92" y="56"/>
                  </a:cubicBezTo>
                  <a:cubicBezTo>
                    <a:pt x="89" y="52"/>
                    <a:pt x="89" y="44"/>
                    <a:pt x="93" y="45"/>
                  </a:cubicBezTo>
                  <a:cubicBezTo>
                    <a:pt x="93" y="45"/>
                    <a:pt x="94" y="45"/>
                    <a:pt x="94" y="45"/>
                  </a:cubicBezTo>
                  <a:cubicBezTo>
                    <a:pt x="97" y="47"/>
                    <a:pt x="98" y="52"/>
                    <a:pt x="97" y="54"/>
                  </a:cubicBezTo>
                  <a:moveTo>
                    <a:pt x="93" y="39"/>
                  </a:moveTo>
                  <a:cubicBezTo>
                    <a:pt x="89" y="36"/>
                    <a:pt x="88" y="28"/>
                    <a:pt x="90" y="28"/>
                  </a:cubicBezTo>
                  <a:cubicBezTo>
                    <a:pt x="91" y="28"/>
                    <a:pt x="91" y="28"/>
                    <a:pt x="92" y="29"/>
                  </a:cubicBezTo>
                  <a:cubicBezTo>
                    <a:pt x="94" y="30"/>
                    <a:pt x="96" y="35"/>
                    <a:pt x="96" y="37"/>
                  </a:cubicBezTo>
                  <a:cubicBezTo>
                    <a:pt x="97" y="40"/>
                    <a:pt x="95" y="41"/>
                    <a:pt x="93" y="39"/>
                  </a:cubicBezTo>
                  <a:moveTo>
                    <a:pt x="87" y="75"/>
                  </a:moveTo>
                  <a:cubicBezTo>
                    <a:pt x="85" y="70"/>
                    <a:pt x="88" y="62"/>
                    <a:pt x="92" y="63"/>
                  </a:cubicBezTo>
                  <a:cubicBezTo>
                    <a:pt x="92" y="63"/>
                    <a:pt x="92" y="63"/>
                    <a:pt x="92" y="64"/>
                  </a:cubicBezTo>
                  <a:cubicBezTo>
                    <a:pt x="96" y="66"/>
                    <a:pt x="96" y="71"/>
                    <a:pt x="95" y="74"/>
                  </a:cubicBezTo>
                  <a:cubicBezTo>
                    <a:pt x="94" y="78"/>
                    <a:pt x="90" y="79"/>
                    <a:pt x="87" y="75"/>
                  </a:cubicBezTo>
                  <a:moveTo>
                    <a:pt x="80" y="94"/>
                  </a:moveTo>
                  <a:cubicBezTo>
                    <a:pt x="78" y="88"/>
                    <a:pt x="83" y="81"/>
                    <a:pt x="87" y="83"/>
                  </a:cubicBezTo>
                  <a:cubicBezTo>
                    <a:pt x="87" y="83"/>
                    <a:pt x="87" y="83"/>
                    <a:pt x="87" y="83"/>
                  </a:cubicBezTo>
                  <a:cubicBezTo>
                    <a:pt x="90" y="86"/>
                    <a:pt x="90" y="91"/>
                    <a:pt x="88" y="94"/>
                  </a:cubicBezTo>
                  <a:cubicBezTo>
                    <a:pt x="86" y="99"/>
                    <a:pt x="81" y="99"/>
                    <a:pt x="80" y="94"/>
                  </a:cubicBezTo>
                  <a:moveTo>
                    <a:pt x="78" y="103"/>
                  </a:moveTo>
                  <a:cubicBezTo>
                    <a:pt x="81" y="106"/>
                    <a:pt x="80" y="110"/>
                    <a:pt x="78" y="113"/>
                  </a:cubicBezTo>
                  <a:cubicBezTo>
                    <a:pt x="75" y="118"/>
                    <a:pt x="69" y="117"/>
                    <a:pt x="69" y="113"/>
                  </a:cubicBezTo>
                  <a:cubicBezTo>
                    <a:pt x="68" y="107"/>
                    <a:pt x="74" y="101"/>
                    <a:pt x="78" y="103"/>
                  </a:cubicBezTo>
                  <a:moveTo>
                    <a:pt x="79" y="55"/>
                  </a:moveTo>
                  <a:cubicBezTo>
                    <a:pt x="79" y="55"/>
                    <a:pt x="79" y="56"/>
                    <a:pt x="80" y="56"/>
                  </a:cubicBezTo>
                  <a:cubicBezTo>
                    <a:pt x="83" y="58"/>
                    <a:pt x="84" y="63"/>
                    <a:pt x="83" y="66"/>
                  </a:cubicBezTo>
                  <a:cubicBezTo>
                    <a:pt x="81" y="70"/>
                    <a:pt x="76" y="71"/>
                    <a:pt x="74" y="66"/>
                  </a:cubicBezTo>
                  <a:cubicBezTo>
                    <a:pt x="71" y="61"/>
                    <a:pt x="74" y="54"/>
                    <a:pt x="79" y="55"/>
                  </a:cubicBezTo>
                  <a:moveTo>
                    <a:pt x="80" y="22"/>
                  </a:moveTo>
                  <a:cubicBezTo>
                    <a:pt x="81" y="22"/>
                    <a:pt x="81" y="23"/>
                    <a:pt x="82" y="23"/>
                  </a:cubicBezTo>
                  <a:cubicBezTo>
                    <a:pt x="85" y="25"/>
                    <a:pt x="86" y="28"/>
                    <a:pt x="86" y="30"/>
                  </a:cubicBezTo>
                  <a:cubicBezTo>
                    <a:pt x="86" y="34"/>
                    <a:pt x="84" y="34"/>
                    <a:pt x="81" y="32"/>
                  </a:cubicBezTo>
                  <a:cubicBezTo>
                    <a:pt x="78" y="29"/>
                    <a:pt x="77" y="22"/>
                    <a:pt x="80" y="22"/>
                  </a:cubicBezTo>
                  <a:moveTo>
                    <a:pt x="81" y="38"/>
                  </a:moveTo>
                  <a:cubicBezTo>
                    <a:pt x="81" y="38"/>
                    <a:pt x="82" y="38"/>
                    <a:pt x="82" y="38"/>
                  </a:cubicBezTo>
                  <a:cubicBezTo>
                    <a:pt x="86" y="40"/>
                    <a:pt x="87" y="45"/>
                    <a:pt x="86" y="47"/>
                  </a:cubicBezTo>
                  <a:cubicBezTo>
                    <a:pt x="85" y="51"/>
                    <a:pt x="81" y="52"/>
                    <a:pt x="79" y="48"/>
                  </a:cubicBezTo>
                  <a:cubicBezTo>
                    <a:pt x="76" y="43"/>
                    <a:pt x="77" y="37"/>
                    <a:pt x="81" y="38"/>
                  </a:cubicBezTo>
                  <a:moveTo>
                    <a:pt x="65" y="85"/>
                  </a:moveTo>
                  <a:cubicBezTo>
                    <a:pt x="64" y="80"/>
                    <a:pt x="68" y="72"/>
                    <a:pt x="74" y="75"/>
                  </a:cubicBezTo>
                  <a:cubicBezTo>
                    <a:pt x="78" y="78"/>
                    <a:pt x="77" y="83"/>
                    <a:pt x="76" y="86"/>
                  </a:cubicBezTo>
                  <a:cubicBezTo>
                    <a:pt x="73" y="91"/>
                    <a:pt x="67" y="91"/>
                    <a:pt x="65" y="85"/>
                  </a:cubicBezTo>
                  <a:moveTo>
                    <a:pt x="65" y="95"/>
                  </a:moveTo>
                  <a:cubicBezTo>
                    <a:pt x="69" y="98"/>
                    <a:pt x="68" y="102"/>
                    <a:pt x="66" y="105"/>
                  </a:cubicBezTo>
                  <a:cubicBezTo>
                    <a:pt x="62" y="110"/>
                    <a:pt x="56" y="109"/>
                    <a:pt x="55" y="104"/>
                  </a:cubicBezTo>
                  <a:cubicBezTo>
                    <a:pt x="54" y="99"/>
                    <a:pt x="60" y="93"/>
                    <a:pt x="65" y="95"/>
                  </a:cubicBezTo>
                  <a:moveTo>
                    <a:pt x="64" y="48"/>
                  </a:moveTo>
                  <a:cubicBezTo>
                    <a:pt x="65" y="48"/>
                    <a:pt x="65" y="48"/>
                    <a:pt x="65" y="48"/>
                  </a:cubicBezTo>
                  <a:cubicBezTo>
                    <a:pt x="69" y="50"/>
                    <a:pt x="69" y="55"/>
                    <a:pt x="68" y="58"/>
                  </a:cubicBezTo>
                  <a:cubicBezTo>
                    <a:pt x="66" y="63"/>
                    <a:pt x="60" y="63"/>
                    <a:pt x="58" y="57"/>
                  </a:cubicBezTo>
                  <a:cubicBezTo>
                    <a:pt x="55" y="52"/>
                    <a:pt x="59" y="46"/>
                    <a:pt x="64" y="48"/>
                  </a:cubicBezTo>
                  <a:moveTo>
                    <a:pt x="50" y="77"/>
                  </a:moveTo>
                  <a:cubicBezTo>
                    <a:pt x="48" y="71"/>
                    <a:pt x="53" y="64"/>
                    <a:pt x="59" y="67"/>
                  </a:cubicBezTo>
                  <a:cubicBezTo>
                    <a:pt x="63" y="69"/>
                    <a:pt x="62" y="74"/>
                    <a:pt x="61" y="77"/>
                  </a:cubicBezTo>
                  <a:cubicBezTo>
                    <a:pt x="58" y="83"/>
                    <a:pt x="51" y="83"/>
                    <a:pt x="50" y="77"/>
                  </a:cubicBezTo>
                  <a:moveTo>
                    <a:pt x="40" y="96"/>
                  </a:moveTo>
                  <a:cubicBezTo>
                    <a:pt x="39" y="91"/>
                    <a:pt x="44" y="85"/>
                    <a:pt x="50" y="87"/>
                  </a:cubicBezTo>
                  <a:cubicBezTo>
                    <a:pt x="54" y="89"/>
                    <a:pt x="53" y="94"/>
                    <a:pt x="52" y="97"/>
                  </a:cubicBezTo>
                  <a:cubicBezTo>
                    <a:pt x="48" y="102"/>
                    <a:pt x="42" y="102"/>
                    <a:pt x="40" y="96"/>
                  </a:cubicBezTo>
                  <a:moveTo>
                    <a:pt x="40" y="106"/>
                  </a:moveTo>
                  <a:cubicBezTo>
                    <a:pt x="44" y="108"/>
                    <a:pt x="43" y="113"/>
                    <a:pt x="41" y="115"/>
                  </a:cubicBezTo>
                  <a:cubicBezTo>
                    <a:pt x="37" y="120"/>
                    <a:pt x="31" y="119"/>
                    <a:pt x="30" y="115"/>
                  </a:cubicBezTo>
                  <a:cubicBezTo>
                    <a:pt x="29" y="109"/>
                    <a:pt x="35" y="104"/>
                    <a:pt x="40" y="106"/>
                  </a:cubicBezTo>
                  <a:moveTo>
                    <a:pt x="24" y="89"/>
                  </a:moveTo>
                  <a:cubicBezTo>
                    <a:pt x="22" y="83"/>
                    <a:pt x="27" y="77"/>
                    <a:pt x="33" y="79"/>
                  </a:cubicBezTo>
                  <a:cubicBezTo>
                    <a:pt x="38" y="81"/>
                    <a:pt x="37" y="86"/>
                    <a:pt x="36" y="89"/>
                  </a:cubicBezTo>
                  <a:cubicBezTo>
                    <a:pt x="33" y="95"/>
                    <a:pt x="26" y="94"/>
                    <a:pt x="24" y="89"/>
                  </a:cubicBezTo>
                  <a:moveTo>
                    <a:pt x="24" y="99"/>
                  </a:moveTo>
                  <a:cubicBezTo>
                    <a:pt x="29" y="101"/>
                    <a:pt x="28" y="105"/>
                    <a:pt x="26" y="108"/>
                  </a:cubicBezTo>
                  <a:cubicBezTo>
                    <a:pt x="23" y="113"/>
                    <a:pt x="16" y="113"/>
                    <a:pt x="15" y="107"/>
                  </a:cubicBezTo>
                  <a:cubicBezTo>
                    <a:pt x="14" y="102"/>
                    <a:pt x="19" y="97"/>
                    <a:pt x="24" y="99"/>
                  </a:cubicBezTo>
                  <a:moveTo>
                    <a:pt x="25" y="52"/>
                  </a:moveTo>
                  <a:cubicBezTo>
                    <a:pt x="29" y="54"/>
                    <a:pt x="29" y="59"/>
                    <a:pt x="27" y="62"/>
                  </a:cubicBezTo>
                  <a:cubicBezTo>
                    <a:pt x="25" y="67"/>
                    <a:pt x="17" y="67"/>
                    <a:pt x="15" y="62"/>
                  </a:cubicBezTo>
                  <a:cubicBezTo>
                    <a:pt x="13" y="56"/>
                    <a:pt x="18" y="49"/>
                    <a:pt x="25" y="52"/>
                  </a:cubicBezTo>
                  <a:moveTo>
                    <a:pt x="36" y="42"/>
                  </a:moveTo>
                  <a:cubicBezTo>
                    <a:pt x="33" y="48"/>
                    <a:pt x="25" y="47"/>
                    <a:pt x="23" y="41"/>
                  </a:cubicBezTo>
                  <a:cubicBezTo>
                    <a:pt x="22" y="37"/>
                    <a:pt x="27" y="31"/>
                    <a:pt x="33" y="33"/>
                  </a:cubicBezTo>
                  <a:cubicBezTo>
                    <a:pt x="37" y="35"/>
                    <a:pt x="37" y="40"/>
                    <a:pt x="36" y="42"/>
                  </a:cubicBezTo>
                  <a:moveTo>
                    <a:pt x="49" y="40"/>
                  </a:moveTo>
                  <a:cubicBezTo>
                    <a:pt x="53" y="43"/>
                    <a:pt x="54" y="47"/>
                    <a:pt x="52" y="50"/>
                  </a:cubicBezTo>
                  <a:cubicBezTo>
                    <a:pt x="50" y="55"/>
                    <a:pt x="43" y="55"/>
                    <a:pt x="41" y="49"/>
                  </a:cubicBezTo>
                  <a:cubicBezTo>
                    <a:pt x="39" y="44"/>
                    <a:pt x="43" y="38"/>
                    <a:pt x="49" y="40"/>
                  </a:cubicBezTo>
                  <a:moveTo>
                    <a:pt x="42" y="59"/>
                  </a:moveTo>
                  <a:cubicBezTo>
                    <a:pt x="46" y="61"/>
                    <a:pt x="46" y="66"/>
                    <a:pt x="45" y="69"/>
                  </a:cubicBezTo>
                  <a:cubicBezTo>
                    <a:pt x="42" y="75"/>
                    <a:pt x="35" y="75"/>
                    <a:pt x="33" y="69"/>
                  </a:cubicBezTo>
                  <a:cubicBezTo>
                    <a:pt x="31" y="63"/>
                    <a:pt x="36" y="57"/>
                    <a:pt x="42" y="59"/>
                  </a:cubicBezTo>
                  <a:moveTo>
                    <a:pt x="105" y="39"/>
                  </a:moveTo>
                  <a:cubicBezTo>
                    <a:pt x="105" y="39"/>
                    <a:pt x="105" y="39"/>
                    <a:pt x="105" y="40"/>
                  </a:cubicBezTo>
                  <a:cubicBezTo>
                    <a:pt x="106" y="41"/>
                    <a:pt x="108" y="45"/>
                    <a:pt x="109" y="48"/>
                  </a:cubicBezTo>
                  <a:cubicBezTo>
                    <a:pt x="110" y="51"/>
                    <a:pt x="110" y="52"/>
                    <a:pt x="109" y="52"/>
                  </a:cubicBezTo>
                  <a:cubicBezTo>
                    <a:pt x="108" y="52"/>
                    <a:pt x="104" y="40"/>
                    <a:pt x="105" y="39"/>
                  </a:cubicBezTo>
                  <a:moveTo>
                    <a:pt x="153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9" y="0"/>
                    <a:pt x="70" y="1"/>
                    <a:pt x="70" y="2"/>
                  </a:cubicBezTo>
                  <a:cubicBezTo>
                    <a:pt x="71" y="3"/>
                    <a:pt x="71" y="3"/>
                    <a:pt x="70" y="3"/>
                  </a:cubicBezTo>
                  <a:cubicBezTo>
                    <a:pt x="68" y="3"/>
                    <a:pt x="67" y="1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4" y="1"/>
                    <a:pt x="53" y="2"/>
                  </a:cubicBezTo>
                  <a:cubicBezTo>
                    <a:pt x="52" y="4"/>
                    <a:pt x="46" y="3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2" y="1"/>
                    <a:pt x="21" y="2"/>
                  </a:cubicBezTo>
                  <a:cubicBezTo>
                    <a:pt x="18" y="5"/>
                    <a:pt x="11" y="4"/>
                    <a:pt x="11" y="1"/>
                  </a:cubicBezTo>
                  <a:cubicBezTo>
                    <a:pt x="11" y="1"/>
                    <a:pt x="11" y="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9"/>
                    <a:pt x="6" y="6"/>
                    <a:pt x="10" y="7"/>
                  </a:cubicBezTo>
                  <a:cubicBezTo>
                    <a:pt x="14" y="9"/>
                    <a:pt x="13" y="12"/>
                    <a:pt x="11" y="14"/>
                  </a:cubicBezTo>
                  <a:cubicBezTo>
                    <a:pt x="8" y="18"/>
                    <a:pt x="1" y="18"/>
                    <a:pt x="0" y="1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4"/>
                    <a:pt x="3" y="28"/>
                    <a:pt x="1" y="30"/>
                  </a:cubicBezTo>
                  <a:cubicBezTo>
                    <a:pt x="1" y="30"/>
                    <a:pt x="1" y="31"/>
                    <a:pt x="0" y="31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2" y="45"/>
                    <a:pt x="4" y="44"/>
                    <a:pt x="7" y="45"/>
                  </a:cubicBezTo>
                  <a:cubicBezTo>
                    <a:pt x="12" y="47"/>
                    <a:pt x="11" y="52"/>
                    <a:pt x="10" y="55"/>
                  </a:cubicBezTo>
                  <a:cubicBezTo>
                    <a:pt x="8" y="59"/>
                    <a:pt x="3" y="60"/>
                    <a:pt x="0" y="58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3" y="68"/>
                    <a:pt x="3" y="73"/>
                    <a:pt x="2" y="75"/>
                  </a:cubicBezTo>
                  <a:cubicBezTo>
                    <a:pt x="1" y="76"/>
                    <a:pt x="1" y="77"/>
                    <a:pt x="0" y="7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3"/>
                    <a:pt x="4" y="90"/>
                    <a:pt x="8" y="92"/>
                  </a:cubicBezTo>
                  <a:cubicBezTo>
                    <a:pt x="12" y="94"/>
                    <a:pt x="12" y="99"/>
                    <a:pt x="11" y="101"/>
                  </a:cubicBezTo>
                  <a:cubicBezTo>
                    <a:pt x="8" y="107"/>
                    <a:pt x="2" y="106"/>
                    <a:pt x="0" y="10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10"/>
                    <a:pt x="1" y="111"/>
                    <a:pt x="1" y="111"/>
                  </a:cubicBezTo>
                  <a:cubicBezTo>
                    <a:pt x="5" y="112"/>
                    <a:pt x="5" y="117"/>
                    <a:pt x="4" y="119"/>
                  </a:cubicBezTo>
                  <a:cubicBezTo>
                    <a:pt x="3" y="121"/>
                    <a:pt x="1" y="122"/>
                    <a:pt x="0" y="123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1" y="134"/>
                    <a:pt x="4" y="132"/>
                    <a:pt x="7" y="133"/>
                  </a:cubicBezTo>
                  <a:cubicBezTo>
                    <a:pt x="10" y="134"/>
                    <a:pt x="9" y="138"/>
                    <a:pt x="7" y="140"/>
                  </a:cubicBezTo>
                  <a:cubicBezTo>
                    <a:pt x="5" y="143"/>
                    <a:pt x="1" y="144"/>
                    <a:pt x="0" y="141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18" y="149"/>
                    <a:pt x="18" y="149"/>
                    <a:pt x="18" y="149"/>
                  </a:cubicBezTo>
                  <a:cubicBezTo>
                    <a:pt x="19" y="146"/>
                    <a:pt x="25" y="142"/>
                    <a:pt x="28" y="144"/>
                  </a:cubicBezTo>
                  <a:cubicBezTo>
                    <a:pt x="30" y="145"/>
                    <a:pt x="29" y="147"/>
                    <a:pt x="27" y="149"/>
                  </a:cubicBezTo>
                  <a:cubicBezTo>
                    <a:pt x="33" y="149"/>
                    <a:pt x="33" y="149"/>
                    <a:pt x="33" y="149"/>
                  </a:cubicBezTo>
                  <a:cubicBezTo>
                    <a:pt x="37" y="149"/>
                    <a:pt x="37" y="149"/>
                    <a:pt x="37" y="149"/>
                  </a:cubicBezTo>
                  <a:cubicBezTo>
                    <a:pt x="50" y="149"/>
                    <a:pt x="50" y="149"/>
                    <a:pt x="50" y="149"/>
                  </a:cubicBezTo>
                  <a:cubicBezTo>
                    <a:pt x="52" y="146"/>
                    <a:pt x="59" y="141"/>
                    <a:pt x="62" y="143"/>
                  </a:cubicBezTo>
                  <a:cubicBezTo>
                    <a:pt x="63" y="145"/>
                    <a:pt x="62" y="147"/>
                    <a:pt x="59" y="149"/>
                  </a:cubicBezTo>
                  <a:cubicBezTo>
                    <a:pt x="65" y="149"/>
                    <a:pt x="65" y="149"/>
                    <a:pt x="65" y="149"/>
                  </a:cubicBezTo>
                  <a:cubicBezTo>
                    <a:pt x="68" y="149"/>
                    <a:pt x="68" y="149"/>
                    <a:pt x="68" y="149"/>
                  </a:cubicBezTo>
                  <a:cubicBezTo>
                    <a:pt x="77" y="149"/>
                    <a:pt x="77" y="149"/>
                    <a:pt x="77" y="149"/>
                  </a:cubicBezTo>
                  <a:cubicBezTo>
                    <a:pt x="78" y="146"/>
                    <a:pt x="86" y="139"/>
                    <a:pt x="88" y="140"/>
                  </a:cubicBezTo>
                  <a:cubicBezTo>
                    <a:pt x="88" y="140"/>
                    <a:pt x="88" y="140"/>
                    <a:pt x="88" y="141"/>
                  </a:cubicBezTo>
                  <a:cubicBezTo>
                    <a:pt x="88" y="142"/>
                    <a:pt x="85" y="145"/>
                    <a:pt x="82" y="147"/>
                  </a:cubicBezTo>
                  <a:cubicBezTo>
                    <a:pt x="82" y="148"/>
                    <a:pt x="81" y="149"/>
                    <a:pt x="80" y="149"/>
                  </a:cubicBezTo>
                  <a:cubicBezTo>
                    <a:pt x="120" y="149"/>
                    <a:pt x="120" y="149"/>
                    <a:pt x="120" y="149"/>
                  </a:cubicBezTo>
                  <a:cubicBezTo>
                    <a:pt x="123" y="149"/>
                    <a:pt x="128" y="149"/>
                    <a:pt x="130" y="149"/>
                  </a:cubicBezTo>
                  <a:cubicBezTo>
                    <a:pt x="136" y="148"/>
                    <a:pt x="145" y="145"/>
                    <a:pt x="150" y="135"/>
                  </a:cubicBezTo>
                  <a:cubicBezTo>
                    <a:pt x="153" y="130"/>
                    <a:pt x="153" y="125"/>
                    <a:pt x="152" y="117"/>
                  </a:cubicBezTo>
                  <a:lnTo>
                    <a:pt x="1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</p:grpSp>
      <p:cxnSp>
        <p:nvCxnSpPr>
          <p:cNvPr id="12" name="Straight Connector 11"/>
          <p:cNvCxnSpPr/>
          <p:nvPr userDrawn="1"/>
        </p:nvCxnSpPr>
        <p:spPr bwMode="auto">
          <a:xfrm>
            <a:off x="407324" y="914400"/>
            <a:ext cx="8447751" cy="0"/>
          </a:xfrm>
          <a:prstGeom prst="line">
            <a:avLst/>
          </a:prstGeom>
          <a:solidFill>
            <a:schemeClr val="accent1"/>
          </a:solidFill>
          <a:ln w="9525" cap="rnd" cmpd="sng" algn="ctr">
            <a:solidFill>
              <a:schemeClr val="tx2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7" name="TextBox 16"/>
          <p:cNvSpPr txBox="1"/>
          <p:nvPr userDrawn="1"/>
        </p:nvSpPr>
        <p:spPr bwMode="auto">
          <a:xfrm>
            <a:off x="9037454" y="6691493"/>
            <a:ext cx="155941" cy="11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Clr>
                <a:schemeClr val="accent5">
                  <a:lumMod val="50000"/>
                </a:schemeClr>
              </a:buClr>
              <a:buSzTx/>
              <a:buFont typeface="Webdings" pitchFamily="18" charset="2"/>
              <a:buNone/>
              <a:tabLst/>
            </a:pPr>
            <a:r>
              <a:rPr kumimoji="0" lang="en-US" sz="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®</a:t>
            </a:r>
          </a:p>
        </p:txBody>
      </p:sp>
    </p:spTree>
    <p:extLst>
      <p:ext uri="{BB962C8B-B14F-4D97-AF65-F5344CB8AC3E}">
        <p14:creationId xmlns="" xmlns:p14="http://schemas.microsoft.com/office/powerpoint/2010/main" val="2118201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Fra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552F85-72FA-42A2-8959-6D78F22ACDA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4"/>
          <p:cNvSpPr>
            <a:spLocks noGrp="1"/>
          </p:cNvSpPr>
          <p:nvPr>
            <p:ph type="title" hasCustomPrompt="1"/>
          </p:nvPr>
        </p:nvSpPr>
        <p:spPr>
          <a:xfrm>
            <a:off x="425451" y="44323"/>
            <a:ext cx="8429624" cy="831850"/>
          </a:xfrm>
        </p:spPr>
        <p:txBody>
          <a:bodyPr/>
          <a:lstStyle>
            <a:lvl1pPr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16873" y="953150"/>
            <a:ext cx="8438202" cy="353943"/>
          </a:xfr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ct val="85000"/>
              </a:lnSpc>
              <a:defRPr lang="en-US" sz="2000" baseline="0" dirty="0" smtClean="0">
                <a:solidFill>
                  <a:schemeClr val="accent4"/>
                </a:solidFill>
              </a:defRPr>
            </a:lvl1pPr>
            <a:lvl2pPr marL="282575" indent="-280988">
              <a:lnSpc>
                <a:spcPct val="85000"/>
              </a:lnSpc>
              <a:buClr>
                <a:schemeClr val="accent1"/>
              </a:buClr>
              <a:defRPr lang="en-US" sz="1800" dirty="0" smtClean="0">
                <a:solidFill>
                  <a:schemeClr val="tx2"/>
                </a:solidFill>
                <a:latin typeface="+mn-lt"/>
                <a:cs typeface="Arial" pitchFamily="34" charset="0"/>
              </a:defRPr>
            </a:lvl2pPr>
            <a:lvl3pPr>
              <a:lnSpc>
                <a:spcPct val="85000"/>
              </a:lnSpc>
              <a:buClr>
                <a:schemeClr val="accent1"/>
              </a:buClr>
              <a:defRPr lang="en-US" sz="1600" dirty="0" smtClean="0"/>
            </a:lvl3pPr>
            <a:lvl4pPr>
              <a:lnSpc>
                <a:spcPct val="85000"/>
              </a:lnSpc>
              <a:buClr>
                <a:schemeClr val="accent1"/>
              </a:buClr>
              <a:defRPr lang="en-US" sz="1400" dirty="0" smtClean="0"/>
            </a:lvl4pPr>
            <a:lvl5pPr>
              <a:lnSpc>
                <a:spcPct val="85000"/>
              </a:lnSpc>
              <a:buClr>
                <a:schemeClr val="accent1"/>
              </a:buClr>
              <a:defRPr lang="en-US" sz="1400" dirty="0"/>
            </a:lvl5pPr>
          </a:lstStyle>
          <a:p>
            <a:pPr lvl="0"/>
            <a:endParaRPr lang="en-US" dirty="0" smtClean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8228277" y="6476722"/>
            <a:ext cx="823119" cy="294495"/>
            <a:chOff x="-2422525" y="3141663"/>
            <a:chExt cx="1601787" cy="573087"/>
          </a:xfrm>
        </p:grpSpPr>
        <p:sp>
          <p:nvSpPr>
            <p:cNvPr id="14" name="Freeform 6"/>
            <p:cNvSpPr>
              <a:spLocks/>
            </p:cNvSpPr>
            <p:nvPr userDrawn="1"/>
          </p:nvSpPr>
          <p:spPr bwMode="auto">
            <a:xfrm>
              <a:off x="-1792288" y="3149600"/>
              <a:ext cx="296862" cy="565150"/>
            </a:xfrm>
            <a:custGeom>
              <a:avLst/>
              <a:gdLst>
                <a:gd name="T0" fmla="*/ 53 w 79"/>
                <a:gd name="T1" fmla="*/ 112 h 151"/>
                <a:gd name="T2" fmla="*/ 39 w 79"/>
                <a:gd name="T3" fmla="*/ 129 h 151"/>
                <a:gd name="T4" fmla="*/ 26 w 79"/>
                <a:gd name="T5" fmla="*/ 112 h 151"/>
                <a:gd name="T6" fmla="*/ 26 w 79"/>
                <a:gd name="T7" fmla="*/ 0 h 151"/>
                <a:gd name="T8" fmla="*/ 0 w 79"/>
                <a:gd name="T9" fmla="*/ 0 h 151"/>
                <a:gd name="T10" fmla="*/ 0 w 79"/>
                <a:gd name="T11" fmla="*/ 111 h 151"/>
                <a:gd name="T12" fmla="*/ 39 w 79"/>
                <a:gd name="T13" fmla="*/ 151 h 151"/>
                <a:gd name="T14" fmla="*/ 79 w 79"/>
                <a:gd name="T15" fmla="*/ 111 h 151"/>
                <a:gd name="T16" fmla="*/ 79 w 79"/>
                <a:gd name="T17" fmla="*/ 0 h 151"/>
                <a:gd name="T18" fmla="*/ 53 w 79"/>
                <a:gd name="T19" fmla="*/ 0 h 151"/>
                <a:gd name="T20" fmla="*/ 53 w 79"/>
                <a:gd name="T21" fmla="*/ 11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151">
                  <a:moveTo>
                    <a:pt x="53" y="112"/>
                  </a:moveTo>
                  <a:cubicBezTo>
                    <a:pt x="53" y="123"/>
                    <a:pt x="49" y="129"/>
                    <a:pt x="39" y="129"/>
                  </a:cubicBezTo>
                  <a:cubicBezTo>
                    <a:pt x="30" y="129"/>
                    <a:pt x="26" y="123"/>
                    <a:pt x="26" y="112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37"/>
                    <a:pt x="15" y="151"/>
                    <a:pt x="39" y="151"/>
                  </a:cubicBezTo>
                  <a:cubicBezTo>
                    <a:pt x="64" y="151"/>
                    <a:pt x="79" y="137"/>
                    <a:pt x="79" y="111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53" y="0"/>
                    <a:pt x="53" y="0"/>
                    <a:pt x="53" y="0"/>
                  </a:cubicBezTo>
                  <a:lnTo>
                    <a:pt x="53" y="1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15" name="Freeform 7"/>
            <p:cNvSpPr>
              <a:spLocks/>
            </p:cNvSpPr>
            <p:nvPr userDrawn="1"/>
          </p:nvSpPr>
          <p:spPr bwMode="auto">
            <a:xfrm>
              <a:off x="-1450975" y="3149600"/>
              <a:ext cx="295275" cy="557212"/>
            </a:xfrm>
            <a:custGeom>
              <a:avLst/>
              <a:gdLst>
                <a:gd name="T0" fmla="*/ 125 w 186"/>
                <a:gd name="T1" fmla="*/ 141 h 351"/>
                <a:gd name="T2" fmla="*/ 61 w 186"/>
                <a:gd name="T3" fmla="*/ 141 h 351"/>
                <a:gd name="T4" fmla="*/ 61 w 186"/>
                <a:gd name="T5" fmla="*/ 0 h 351"/>
                <a:gd name="T6" fmla="*/ 0 w 186"/>
                <a:gd name="T7" fmla="*/ 0 h 351"/>
                <a:gd name="T8" fmla="*/ 0 w 186"/>
                <a:gd name="T9" fmla="*/ 351 h 351"/>
                <a:gd name="T10" fmla="*/ 61 w 186"/>
                <a:gd name="T11" fmla="*/ 351 h 351"/>
                <a:gd name="T12" fmla="*/ 61 w 186"/>
                <a:gd name="T13" fmla="*/ 196 h 351"/>
                <a:gd name="T14" fmla="*/ 125 w 186"/>
                <a:gd name="T15" fmla="*/ 196 h 351"/>
                <a:gd name="T16" fmla="*/ 125 w 186"/>
                <a:gd name="T17" fmla="*/ 351 h 351"/>
                <a:gd name="T18" fmla="*/ 186 w 186"/>
                <a:gd name="T19" fmla="*/ 351 h 351"/>
                <a:gd name="T20" fmla="*/ 186 w 186"/>
                <a:gd name="T21" fmla="*/ 0 h 351"/>
                <a:gd name="T22" fmla="*/ 125 w 186"/>
                <a:gd name="T23" fmla="*/ 0 h 351"/>
                <a:gd name="T24" fmla="*/ 125 w 186"/>
                <a:gd name="T25" fmla="*/ 14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6" h="351">
                  <a:moveTo>
                    <a:pt x="125" y="141"/>
                  </a:moveTo>
                  <a:lnTo>
                    <a:pt x="61" y="141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351"/>
                  </a:lnTo>
                  <a:lnTo>
                    <a:pt x="61" y="351"/>
                  </a:lnTo>
                  <a:lnTo>
                    <a:pt x="61" y="196"/>
                  </a:lnTo>
                  <a:lnTo>
                    <a:pt x="125" y="196"/>
                  </a:lnTo>
                  <a:lnTo>
                    <a:pt x="125" y="351"/>
                  </a:lnTo>
                  <a:lnTo>
                    <a:pt x="186" y="351"/>
                  </a:lnTo>
                  <a:lnTo>
                    <a:pt x="186" y="0"/>
                  </a:lnTo>
                  <a:lnTo>
                    <a:pt x="125" y="0"/>
                  </a:lnTo>
                  <a:lnTo>
                    <a:pt x="125" y="1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22" name="Freeform 8"/>
            <p:cNvSpPr>
              <a:spLocks/>
            </p:cNvSpPr>
            <p:nvPr userDrawn="1"/>
          </p:nvSpPr>
          <p:spPr bwMode="auto">
            <a:xfrm>
              <a:off x="-1109663" y="3141663"/>
              <a:ext cx="288925" cy="573087"/>
            </a:xfrm>
            <a:custGeom>
              <a:avLst/>
              <a:gdLst>
                <a:gd name="T0" fmla="*/ 39 w 77"/>
                <a:gd name="T1" fmla="*/ 0 h 153"/>
                <a:gd name="T2" fmla="*/ 0 w 77"/>
                <a:gd name="T3" fmla="*/ 38 h 153"/>
                <a:gd name="T4" fmla="*/ 0 w 77"/>
                <a:gd name="T5" fmla="*/ 115 h 153"/>
                <a:gd name="T6" fmla="*/ 39 w 77"/>
                <a:gd name="T7" fmla="*/ 153 h 153"/>
                <a:gd name="T8" fmla="*/ 77 w 77"/>
                <a:gd name="T9" fmla="*/ 115 h 153"/>
                <a:gd name="T10" fmla="*/ 77 w 77"/>
                <a:gd name="T11" fmla="*/ 98 h 153"/>
                <a:gd name="T12" fmla="*/ 52 w 77"/>
                <a:gd name="T13" fmla="*/ 98 h 153"/>
                <a:gd name="T14" fmla="*/ 52 w 77"/>
                <a:gd name="T15" fmla="*/ 116 h 153"/>
                <a:gd name="T16" fmla="*/ 39 w 77"/>
                <a:gd name="T17" fmla="*/ 131 h 153"/>
                <a:gd name="T18" fmla="*/ 26 w 77"/>
                <a:gd name="T19" fmla="*/ 114 h 153"/>
                <a:gd name="T20" fmla="*/ 26 w 77"/>
                <a:gd name="T21" fmla="*/ 38 h 153"/>
                <a:gd name="T22" fmla="*/ 39 w 77"/>
                <a:gd name="T23" fmla="*/ 22 h 153"/>
                <a:gd name="T24" fmla="*/ 52 w 77"/>
                <a:gd name="T25" fmla="*/ 40 h 153"/>
                <a:gd name="T26" fmla="*/ 52 w 77"/>
                <a:gd name="T27" fmla="*/ 51 h 153"/>
                <a:gd name="T28" fmla="*/ 77 w 77"/>
                <a:gd name="T29" fmla="*/ 51 h 153"/>
                <a:gd name="T30" fmla="*/ 77 w 77"/>
                <a:gd name="T31" fmla="*/ 41 h 153"/>
                <a:gd name="T32" fmla="*/ 39 w 77"/>
                <a:gd name="T3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7" h="153">
                  <a:moveTo>
                    <a:pt x="39" y="0"/>
                  </a:moveTo>
                  <a:cubicBezTo>
                    <a:pt x="12" y="0"/>
                    <a:pt x="0" y="17"/>
                    <a:pt x="0" y="38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36"/>
                    <a:pt x="12" y="153"/>
                    <a:pt x="39" y="153"/>
                  </a:cubicBezTo>
                  <a:cubicBezTo>
                    <a:pt x="65" y="153"/>
                    <a:pt x="77" y="136"/>
                    <a:pt x="77" y="115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52" y="98"/>
                    <a:pt x="52" y="98"/>
                    <a:pt x="52" y="98"/>
                  </a:cubicBezTo>
                  <a:cubicBezTo>
                    <a:pt x="52" y="116"/>
                    <a:pt x="52" y="116"/>
                    <a:pt x="52" y="116"/>
                  </a:cubicBezTo>
                  <a:cubicBezTo>
                    <a:pt x="52" y="125"/>
                    <a:pt x="49" y="131"/>
                    <a:pt x="39" y="131"/>
                  </a:cubicBezTo>
                  <a:cubicBezTo>
                    <a:pt x="29" y="131"/>
                    <a:pt x="26" y="125"/>
                    <a:pt x="26" y="114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27"/>
                    <a:pt x="29" y="22"/>
                    <a:pt x="39" y="22"/>
                  </a:cubicBezTo>
                  <a:cubicBezTo>
                    <a:pt x="46" y="22"/>
                    <a:pt x="52" y="27"/>
                    <a:pt x="52" y="40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41"/>
                    <a:pt x="77" y="41"/>
                    <a:pt x="77" y="41"/>
                  </a:cubicBezTo>
                  <a:cubicBezTo>
                    <a:pt x="77" y="18"/>
                    <a:pt x="65" y="0"/>
                    <a:pt x="3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23" name="Freeform 9"/>
            <p:cNvSpPr>
              <a:spLocks noEditPoints="1"/>
            </p:cNvSpPr>
            <p:nvPr userDrawn="1"/>
          </p:nvSpPr>
          <p:spPr bwMode="auto">
            <a:xfrm>
              <a:off x="-2422525" y="3149600"/>
              <a:ext cx="574675" cy="557212"/>
            </a:xfrm>
            <a:custGeom>
              <a:avLst/>
              <a:gdLst>
                <a:gd name="T0" fmla="*/ 111 w 153"/>
                <a:gd name="T1" fmla="*/ 87 h 149"/>
                <a:gd name="T2" fmla="*/ 104 w 153"/>
                <a:gd name="T3" fmla="*/ 118 h 149"/>
                <a:gd name="T4" fmla="*/ 106 w 153"/>
                <a:gd name="T5" fmla="*/ 98 h 149"/>
                <a:gd name="T6" fmla="*/ 101 w 153"/>
                <a:gd name="T7" fmla="*/ 124 h 149"/>
                <a:gd name="T8" fmla="*/ 88 w 153"/>
                <a:gd name="T9" fmla="*/ 129 h 149"/>
                <a:gd name="T10" fmla="*/ 73 w 153"/>
                <a:gd name="T11" fmla="*/ 144 h 149"/>
                <a:gd name="T12" fmla="*/ 66 w 153"/>
                <a:gd name="T13" fmla="*/ 137 h 149"/>
                <a:gd name="T14" fmla="*/ 54 w 153"/>
                <a:gd name="T15" fmla="*/ 114 h 149"/>
                <a:gd name="T16" fmla="*/ 50 w 153"/>
                <a:gd name="T17" fmla="*/ 144 h 149"/>
                <a:gd name="T18" fmla="*/ 20 w 153"/>
                <a:gd name="T19" fmla="*/ 130 h 149"/>
                <a:gd name="T20" fmla="*/ 17 w 153"/>
                <a:gd name="T21" fmla="*/ 145 h 149"/>
                <a:gd name="T22" fmla="*/ 16 w 153"/>
                <a:gd name="T23" fmla="*/ 72 h 149"/>
                <a:gd name="T24" fmla="*/ 6 w 153"/>
                <a:gd name="T25" fmla="*/ 35 h 149"/>
                <a:gd name="T26" fmla="*/ 35 w 153"/>
                <a:gd name="T27" fmla="*/ 7 h 149"/>
                <a:gd name="T28" fmla="*/ 40 w 153"/>
                <a:gd name="T29" fmla="*/ 18 h 149"/>
                <a:gd name="T30" fmla="*/ 58 w 153"/>
                <a:gd name="T31" fmla="*/ 32 h 149"/>
                <a:gd name="T32" fmla="*/ 53 w 153"/>
                <a:gd name="T33" fmla="*/ 17 h 149"/>
                <a:gd name="T34" fmla="*/ 60 w 153"/>
                <a:gd name="T35" fmla="*/ 1 h 149"/>
                <a:gd name="T36" fmla="*/ 70 w 153"/>
                <a:gd name="T37" fmla="*/ 16 h 149"/>
                <a:gd name="T38" fmla="*/ 70 w 153"/>
                <a:gd name="T39" fmla="*/ 6 h 149"/>
                <a:gd name="T40" fmla="*/ 77 w 153"/>
                <a:gd name="T41" fmla="*/ 5 h 149"/>
                <a:gd name="T42" fmla="*/ 78 w 153"/>
                <a:gd name="T43" fmla="*/ 10 h 149"/>
                <a:gd name="T44" fmla="*/ 91 w 153"/>
                <a:gd name="T45" fmla="*/ 24 h 149"/>
                <a:gd name="T46" fmla="*/ 97 w 153"/>
                <a:gd name="T47" fmla="*/ 26 h 149"/>
                <a:gd name="T48" fmla="*/ 103 w 153"/>
                <a:gd name="T49" fmla="*/ 46 h 149"/>
                <a:gd name="T50" fmla="*/ 103 w 153"/>
                <a:gd name="T51" fmla="*/ 65 h 149"/>
                <a:gd name="T52" fmla="*/ 98 w 153"/>
                <a:gd name="T53" fmla="*/ 91 h 149"/>
                <a:gd name="T54" fmla="*/ 92 w 153"/>
                <a:gd name="T55" fmla="*/ 56 h 149"/>
                <a:gd name="T56" fmla="*/ 92 w 153"/>
                <a:gd name="T57" fmla="*/ 29 h 149"/>
                <a:gd name="T58" fmla="*/ 95 w 153"/>
                <a:gd name="T59" fmla="*/ 74 h 149"/>
                <a:gd name="T60" fmla="*/ 80 w 153"/>
                <a:gd name="T61" fmla="*/ 94 h 149"/>
                <a:gd name="T62" fmla="*/ 80 w 153"/>
                <a:gd name="T63" fmla="*/ 56 h 149"/>
                <a:gd name="T64" fmla="*/ 86 w 153"/>
                <a:gd name="T65" fmla="*/ 30 h 149"/>
                <a:gd name="T66" fmla="*/ 79 w 153"/>
                <a:gd name="T67" fmla="*/ 48 h 149"/>
                <a:gd name="T68" fmla="*/ 65 w 153"/>
                <a:gd name="T69" fmla="*/ 95 h 149"/>
                <a:gd name="T70" fmla="*/ 68 w 153"/>
                <a:gd name="T71" fmla="*/ 58 h 149"/>
                <a:gd name="T72" fmla="*/ 50 w 153"/>
                <a:gd name="T73" fmla="*/ 77 h 149"/>
                <a:gd name="T74" fmla="*/ 41 w 153"/>
                <a:gd name="T75" fmla="*/ 115 h 149"/>
                <a:gd name="T76" fmla="*/ 24 w 153"/>
                <a:gd name="T77" fmla="*/ 89 h 149"/>
                <a:gd name="T78" fmla="*/ 27 w 153"/>
                <a:gd name="T79" fmla="*/ 62 h 149"/>
                <a:gd name="T80" fmla="*/ 36 w 153"/>
                <a:gd name="T81" fmla="*/ 42 h 149"/>
                <a:gd name="T82" fmla="*/ 45 w 153"/>
                <a:gd name="T83" fmla="*/ 69 h 149"/>
                <a:gd name="T84" fmla="*/ 109 w 153"/>
                <a:gd name="T85" fmla="*/ 52 h 149"/>
                <a:gd name="T86" fmla="*/ 66 w 153"/>
                <a:gd name="T87" fmla="*/ 0 h 149"/>
                <a:gd name="T88" fmla="*/ 21 w 153"/>
                <a:gd name="T89" fmla="*/ 2 h 149"/>
                <a:gd name="T90" fmla="*/ 0 w 153"/>
                <a:gd name="T91" fmla="*/ 12 h 149"/>
                <a:gd name="T92" fmla="*/ 0 w 153"/>
                <a:gd name="T93" fmla="*/ 31 h 149"/>
                <a:gd name="T94" fmla="*/ 2 w 153"/>
                <a:gd name="T95" fmla="*/ 75 h 149"/>
                <a:gd name="T96" fmla="*/ 0 w 153"/>
                <a:gd name="T97" fmla="*/ 110 h 149"/>
                <a:gd name="T98" fmla="*/ 7 w 153"/>
                <a:gd name="T99" fmla="*/ 140 h 149"/>
                <a:gd name="T100" fmla="*/ 33 w 153"/>
                <a:gd name="T101" fmla="*/ 149 h 149"/>
                <a:gd name="T102" fmla="*/ 68 w 153"/>
                <a:gd name="T103" fmla="*/ 149 h 149"/>
                <a:gd name="T104" fmla="*/ 120 w 153"/>
                <a:gd name="T105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" h="149">
                  <a:moveTo>
                    <a:pt x="111" y="72"/>
                  </a:moveTo>
                  <a:cubicBezTo>
                    <a:pt x="109" y="70"/>
                    <a:pt x="108" y="58"/>
                    <a:pt x="109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1" y="60"/>
                    <a:pt x="112" y="64"/>
                    <a:pt x="112" y="67"/>
                  </a:cubicBezTo>
                  <a:cubicBezTo>
                    <a:pt x="112" y="70"/>
                    <a:pt x="112" y="72"/>
                    <a:pt x="111" y="72"/>
                  </a:cubicBezTo>
                  <a:moveTo>
                    <a:pt x="111" y="87"/>
                  </a:moveTo>
                  <a:cubicBezTo>
                    <a:pt x="110" y="91"/>
                    <a:pt x="109" y="93"/>
                    <a:pt x="108" y="92"/>
                  </a:cubicBezTo>
                  <a:cubicBezTo>
                    <a:pt x="106" y="88"/>
                    <a:pt x="108" y="77"/>
                    <a:pt x="110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12" y="80"/>
                    <a:pt x="111" y="85"/>
                    <a:pt x="111" y="87"/>
                  </a:cubicBezTo>
                  <a:moveTo>
                    <a:pt x="108" y="113"/>
                  </a:moveTo>
                  <a:cubicBezTo>
                    <a:pt x="106" y="117"/>
                    <a:pt x="105" y="119"/>
                    <a:pt x="104" y="118"/>
                  </a:cubicBezTo>
                  <a:cubicBezTo>
                    <a:pt x="103" y="116"/>
                    <a:pt x="108" y="103"/>
                    <a:pt x="110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10" y="106"/>
                    <a:pt x="109" y="110"/>
                    <a:pt x="108" y="113"/>
                  </a:cubicBezTo>
                  <a:moveTo>
                    <a:pt x="100" y="111"/>
                  </a:moveTo>
                  <a:cubicBezTo>
                    <a:pt x="98" y="108"/>
                    <a:pt x="103" y="97"/>
                    <a:pt x="106" y="98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7" y="100"/>
                    <a:pt x="106" y="105"/>
                    <a:pt x="105" y="108"/>
                  </a:cubicBezTo>
                  <a:cubicBezTo>
                    <a:pt x="103" y="112"/>
                    <a:pt x="101" y="114"/>
                    <a:pt x="100" y="111"/>
                  </a:cubicBezTo>
                  <a:moveTo>
                    <a:pt x="97" y="132"/>
                  </a:moveTo>
                  <a:cubicBezTo>
                    <a:pt x="94" y="135"/>
                    <a:pt x="92" y="137"/>
                    <a:pt x="92" y="135"/>
                  </a:cubicBezTo>
                  <a:cubicBezTo>
                    <a:pt x="92" y="133"/>
                    <a:pt x="99" y="122"/>
                    <a:pt x="101" y="12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101" y="125"/>
                    <a:pt x="99" y="129"/>
                    <a:pt x="97" y="132"/>
                  </a:cubicBezTo>
                  <a:moveTo>
                    <a:pt x="88" y="129"/>
                  </a:moveTo>
                  <a:cubicBezTo>
                    <a:pt x="87" y="125"/>
                    <a:pt x="94" y="116"/>
                    <a:pt x="97" y="118"/>
                  </a:cubicBezTo>
                  <a:cubicBezTo>
                    <a:pt x="97" y="118"/>
                    <a:pt x="97" y="118"/>
                    <a:pt x="97" y="118"/>
                  </a:cubicBezTo>
                  <a:cubicBezTo>
                    <a:pt x="98" y="120"/>
                    <a:pt x="96" y="124"/>
                    <a:pt x="94" y="127"/>
                  </a:cubicBezTo>
                  <a:cubicBezTo>
                    <a:pt x="91" y="131"/>
                    <a:pt x="88" y="132"/>
                    <a:pt x="88" y="129"/>
                  </a:cubicBezTo>
                  <a:moveTo>
                    <a:pt x="80" y="121"/>
                  </a:moveTo>
                  <a:cubicBezTo>
                    <a:pt x="79" y="116"/>
                    <a:pt x="85" y="108"/>
                    <a:pt x="89" y="111"/>
                  </a:cubicBezTo>
                  <a:cubicBezTo>
                    <a:pt x="92" y="113"/>
                    <a:pt x="90" y="118"/>
                    <a:pt x="88" y="121"/>
                  </a:cubicBezTo>
                  <a:cubicBezTo>
                    <a:pt x="85" y="125"/>
                    <a:pt x="81" y="125"/>
                    <a:pt x="80" y="121"/>
                  </a:cubicBezTo>
                  <a:moveTo>
                    <a:pt x="80" y="143"/>
                  </a:moveTo>
                  <a:cubicBezTo>
                    <a:pt x="76" y="146"/>
                    <a:pt x="73" y="146"/>
                    <a:pt x="73" y="144"/>
                  </a:cubicBezTo>
                  <a:cubicBezTo>
                    <a:pt x="73" y="140"/>
                    <a:pt x="81" y="133"/>
                    <a:pt x="84" y="135"/>
                  </a:cubicBezTo>
                  <a:cubicBezTo>
                    <a:pt x="85" y="137"/>
                    <a:pt x="82" y="141"/>
                    <a:pt x="80" y="143"/>
                  </a:cubicBezTo>
                  <a:moveTo>
                    <a:pt x="66" y="137"/>
                  </a:moveTo>
                  <a:cubicBezTo>
                    <a:pt x="66" y="133"/>
                    <a:pt x="73" y="126"/>
                    <a:pt x="77" y="129"/>
                  </a:cubicBezTo>
                  <a:cubicBezTo>
                    <a:pt x="79" y="131"/>
                    <a:pt x="77" y="135"/>
                    <a:pt x="74" y="137"/>
                  </a:cubicBezTo>
                  <a:cubicBezTo>
                    <a:pt x="70" y="140"/>
                    <a:pt x="66" y="140"/>
                    <a:pt x="66" y="137"/>
                  </a:cubicBezTo>
                  <a:moveTo>
                    <a:pt x="56" y="129"/>
                  </a:moveTo>
                  <a:cubicBezTo>
                    <a:pt x="56" y="125"/>
                    <a:pt x="62" y="119"/>
                    <a:pt x="67" y="121"/>
                  </a:cubicBezTo>
                  <a:cubicBezTo>
                    <a:pt x="69" y="123"/>
                    <a:pt x="68" y="128"/>
                    <a:pt x="65" y="130"/>
                  </a:cubicBezTo>
                  <a:cubicBezTo>
                    <a:pt x="61" y="134"/>
                    <a:pt x="56" y="133"/>
                    <a:pt x="56" y="129"/>
                  </a:cubicBezTo>
                  <a:moveTo>
                    <a:pt x="44" y="122"/>
                  </a:moveTo>
                  <a:cubicBezTo>
                    <a:pt x="44" y="117"/>
                    <a:pt x="49" y="111"/>
                    <a:pt x="54" y="114"/>
                  </a:cubicBezTo>
                  <a:cubicBezTo>
                    <a:pt x="57" y="116"/>
                    <a:pt x="56" y="120"/>
                    <a:pt x="54" y="123"/>
                  </a:cubicBezTo>
                  <a:cubicBezTo>
                    <a:pt x="50" y="127"/>
                    <a:pt x="44" y="126"/>
                    <a:pt x="44" y="122"/>
                  </a:cubicBezTo>
                  <a:moveTo>
                    <a:pt x="50" y="144"/>
                  </a:moveTo>
                  <a:cubicBezTo>
                    <a:pt x="46" y="147"/>
                    <a:pt x="41" y="147"/>
                    <a:pt x="41" y="143"/>
                  </a:cubicBezTo>
                  <a:cubicBezTo>
                    <a:pt x="42" y="140"/>
                    <a:pt x="49" y="134"/>
                    <a:pt x="53" y="137"/>
                  </a:cubicBezTo>
                  <a:cubicBezTo>
                    <a:pt x="55" y="138"/>
                    <a:pt x="53" y="142"/>
                    <a:pt x="50" y="144"/>
                  </a:cubicBezTo>
                  <a:moveTo>
                    <a:pt x="31" y="137"/>
                  </a:moveTo>
                  <a:cubicBezTo>
                    <a:pt x="32" y="133"/>
                    <a:pt x="37" y="128"/>
                    <a:pt x="42" y="130"/>
                  </a:cubicBezTo>
                  <a:cubicBezTo>
                    <a:pt x="44" y="132"/>
                    <a:pt x="43" y="135"/>
                    <a:pt x="40" y="138"/>
                  </a:cubicBezTo>
                  <a:cubicBezTo>
                    <a:pt x="37" y="141"/>
                    <a:pt x="31" y="141"/>
                    <a:pt x="31" y="137"/>
                  </a:cubicBezTo>
                  <a:moveTo>
                    <a:pt x="29" y="131"/>
                  </a:moveTo>
                  <a:cubicBezTo>
                    <a:pt x="26" y="135"/>
                    <a:pt x="20" y="135"/>
                    <a:pt x="20" y="130"/>
                  </a:cubicBezTo>
                  <a:cubicBezTo>
                    <a:pt x="20" y="126"/>
                    <a:pt x="25" y="121"/>
                    <a:pt x="29" y="123"/>
                  </a:cubicBezTo>
                  <a:cubicBezTo>
                    <a:pt x="32" y="125"/>
                    <a:pt x="31" y="129"/>
                    <a:pt x="29" y="131"/>
                  </a:cubicBezTo>
                  <a:moveTo>
                    <a:pt x="17" y="145"/>
                  </a:moveTo>
                  <a:cubicBezTo>
                    <a:pt x="14" y="148"/>
                    <a:pt x="9" y="148"/>
                    <a:pt x="9" y="144"/>
                  </a:cubicBezTo>
                  <a:cubicBezTo>
                    <a:pt x="9" y="141"/>
                    <a:pt x="14" y="136"/>
                    <a:pt x="18" y="138"/>
                  </a:cubicBezTo>
                  <a:cubicBezTo>
                    <a:pt x="21" y="140"/>
                    <a:pt x="20" y="143"/>
                    <a:pt x="17" y="145"/>
                  </a:cubicBezTo>
                  <a:moveTo>
                    <a:pt x="7" y="124"/>
                  </a:moveTo>
                  <a:cubicBezTo>
                    <a:pt x="6" y="120"/>
                    <a:pt x="11" y="115"/>
                    <a:pt x="15" y="117"/>
                  </a:cubicBezTo>
                  <a:cubicBezTo>
                    <a:pt x="19" y="119"/>
                    <a:pt x="18" y="123"/>
                    <a:pt x="17" y="125"/>
                  </a:cubicBezTo>
                  <a:cubicBezTo>
                    <a:pt x="14" y="129"/>
                    <a:pt x="8" y="130"/>
                    <a:pt x="7" y="124"/>
                  </a:cubicBezTo>
                  <a:moveTo>
                    <a:pt x="7" y="81"/>
                  </a:moveTo>
                  <a:cubicBezTo>
                    <a:pt x="6" y="76"/>
                    <a:pt x="10" y="70"/>
                    <a:pt x="16" y="72"/>
                  </a:cubicBezTo>
                  <a:cubicBezTo>
                    <a:pt x="21" y="74"/>
                    <a:pt x="21" y="79"/>
                    <a:pt x="19" y="82"/>
                  </a:cubicBezTo>
                  <a:cubicBezTo>
                    <a:pt x="16" y="88"/>
                    <a:pt x="9" y="87"/>
                    <a:pt x="7" y="81"/>
                  </a:cubicBezTo>
                  <a:moveTo>
                    <a:pt x="6" y="35"/>
                  </a:moveTo>
                  <a:cubicBezTo>
                    <a:pt x="5" y="30"/>
                    <a:pt x="10" y="25"/>
                    <a:pt x="16" y="27"/>
                  </a:cubicBezTo>
                  <a:cubicBezTo>
                    <a:pt x="20" y="29"/>
                    <a:pt x="20" y="33"/>
                    <a:pt x="18" y="36"/>
                  </a:cubicBezTo>
                  <a:cubicBezTo>
                    <a:pt x="15" y="41"/>
                    <a:pt x="7" y="41"/>
                    <a:pt x="6" y="35"/>
                  </a:cubicBezTo>
                  <a:moveTo>
                    <a:pt x="25" y="12"/>
                  </a:moveTo>
                  <a:cubicBezTo>
                    <a:pt x="29" y="14"/>
                    <a:pt x="28" y="18"/>
                    <a:pt x="27" y="19"/>
                  </a:cubicBezTo>
                  <a:cubicBezTo>
                    <a:pt x="24" y="24"/>
                    <a:pt x="16" y="23"/>
                    <a:pt x="15" y="19"/>
                  </a:cubicBezTo>
                  <a:cubicBezTo>
                    <a:pt x="15" y="15"/>
                    <a:pt x="20" y="11"/>
                    <a:pt x="25" y="12"/>
                  </a:cubicBezTo>
                  <a:moveTo>
                    <a:pt x="33" y="1"/>
                  </a:moveTo>
                  <a:cubicBezTo>
                    <a:pt x="37" y="2"/>
                    <a:pt x="36" y="5"/>
                    <a:pt x="35" y="7"/>
                  </a:cubicBezTo>
                  <a:cubicBezTo>
                    <a:pt x="32" y="10"/>
                    <a:pt x="25" y="9"/>
                    <a:pt x="25" y="5"/>
                  </a:cubicBezTo>
                  <a:cubicBezTo>
                    <a:pt x="25" y="2"/>
                    <a:pt x="29" y="0"/>
                    <a:pt x="33" y="1"/>
                  </a:cubicBezTo>
                  <a:moveTo>
                    <a:pt x="40" y="18"/>
                  </a:moveTo>
                  <a:cubicBezTo>
                    <a:pt x="44" y="20"/>
                    <a:pt x="44" y="24"/>
                    <a:pt x="43" y="26"/>
                  </a:cubicBezTo>
                  <a:cubicBezTo>
                    <a:pt x="40" y="30"/>
                    <a:pt x="33" y="29"/>
                    <a:pt x="32" y="24"/>
                  </a:cubicBezTo>
                  <a:cubicBezTo>
                    <a:pt x="30" y="20"/>
                    <a:pt x="35" y="16"/>
                    <a:pt x="40" y="18"/>
                  </a:cubicBezTo>
                  <a:moveTo>
                    <a:pt x="46" y="6"/>
                  </a:moveTo>
                  <a:cubicBezTo>
                    <a:pt x="50" y="7"/>
                    <a:pt x="50" y="10"/>
                    <a:pt x="49" y="12"/>
                  </a:cubicBezTo>
                  <a:cubicBezTo>
                    <a:pt x="47" y="15"/>
                    <a:pt x="40" y="15"/>
                    <a:pt x="39" y="11"/>
                  </a:cubicBezTo>
                  <a:cubicBezTo>
                    <a:pt x="38" y="7"/>
                    <a:pt x="42" y="4"/>
                    <a:pt x="46" y="6"/>
                  </a:cubicBezTo>
                  <a:moveTo>
                    <a:pt x="55" y="24"/>
                  </a:moveTo>
                  <a:cubicBezTo>
                    <a:pt x="59" y="26"/>
                    <a:pt x="59" y="30"/>
                    <a:pt x="58" y="32"/>
                  </a:cubicBezTo>
                  <a:cubicBezTo>
                    <a:pt x="56" y="37"/>
                    <a:pt x="50" y="36"/>
                    <a:pt x="48" y="32"/>
                  </a:cubicBezTo>
                  <a:cubicBezTo>
                    <a:pt x="46" y="27"/>
                    <a:pt x="50" y="22"/>
                    <a:pt x="55" y="24"/>
                  </a:cubicBezTo>
                  <a:moveTo>
                    <a:pt x="58" y="11"/>
                  </a:moveTo>
                  <a:cubicBezTo>
                    <a:pt x="58" y="11"/>
                    <a:pt x="59" y="11"/>
                    <a:pt x="59" y="11"/>
                  </a:cubicBezTo>
                  <a:cubicBezTo>
                    <a:pt x="62" y="13"/>
                    <a:pt x="63" y="16"/>
                    <a:pt x="62" y="18"/>
                  </a:cubicBezTo>
                  <a:cubicBezTo>
                    <a:pt x="61" y="21"/>
                    <a:pt x="55" y="21"/>
                    <a:pt x="53" y="17"/>
                  </a:cubicBezTo>
                  <a:cubicBezTo>
                    <a:pt x="51" y="13"/>
                    <a:pt x="54" y="10"/>
                    <a:pt x="58" y="11"/>
                  </a:cubicBezTo>
                  <a:moveTo>
                    <a:pt x="60" y="1"/>
                  </a:moveTo>
                  <a:cubicBezTo>
                    <a:pt x="60" y="1"/>
                    <a:pt x="60" y="1"/>
                    <a:pt x="61" y="1"/>
                  </a:cubicBezTo>
                  <a:cubicBezTo>
                    <a:pt x="63" y="3"/>
                    <a:pt x="64" y="5"/>
                    <a:pt x="64" y="6"/>
                  </a:cubicBezTo>
                  <a:cubicBezTo>
                    <a:pt x="63" y="9"/>
                    <a:pt x="59" y="9"/>
                    <a:pt x="57" y="6"/>
                  </a:cubicBezTo>
                  <a:cubicBezTo>
                    <a:pt x="55" y="3"/>
                    <a:pt x="57" y="1"/>
                    <a:pt x="60" y="1"/>
                  </a:cubicBezTo>
                  <a:moveTo>
                    <a:pt x="68" y="31"/>
                  </a:moveTo>
                  <a:cubicBezTo>
                    <a:pt x="68" y="31"/>
                    <a:pt x="69" y="31"/>
                    <a:pt x="69" y="31"/>
                  </a:cubicBezTo>
                  <a:cubicBezTo>
                    <a:pt x="73" y="33"/>
                    <a:pt x="74" y="37"/>
                    <a:pt x="73" y="40"/>
                  </a:cubicBezTo>
                  <a:cubicBezTo>
                    <a:pt x="72" y="44"/>
                    <a:pt x="66" y="44"/>
                    <a:pt x="64" y="39"/>
                  </a:cubicBezTo>
                  <a:cubicBezTo>
                    <a:pt x="61" y="35"/>
                    <a:pt x="64" y="30"/>
                    <a:pt x="68" y="31"/>
                  </a:cubicBezTo>
                  <a:moveTo>
                    <a:pt x="70" y="16"/>
                  </a:moveTo>
                  <a:cubicBezTo>
                    <a:pt x="70" y="16"/>
                    <a:pt x="70" y="17"/>
                    <a:pt x="71" y="17"/>
                  </a:cubicBezTo>
                  <a:cubicBezTo>
                    <a:pt x="74" y="19"/>
                    <a:pt x="75" y="22"/>
                    <a:pt x="75" y="24"/>
                  </a:cubicBezTo>
                  <a:cubicBezTo>
                    <a:pt x="74" y="28"/>
                    <a:pt x="70" y="28"/>
                    <a:pt x="67" y="24"/>
                  </a:cubicBezTo>
                  <a:cubicBezTo>
                    <a:pt x="65" y="20"/>
                    <a:pt x="66" y="16"/>
                    <a:pt x="70" y="16"/>
                  </a:cubicBezTo>
                  <a:moveTo>
                    <a:pt x="68" y="5"/>
                  </a:moveTo>
                  <a:cubicBezTo>
                    <a:pt x="69" y="5"/>
                    <a:pt x="70" y="6"/>
                    <a:pt x="70" y="6"/>
                  </a:cubicBezTo>
                  <a:cubicBezTo>
                    <a:pt x="72" y="7"/>
                    <a:pt x="74" y="10"/>
                    <a:pt x="74" y="11"/>
                  </a:cubicBezTo>
                  <a:cubicBezTo>
                    <a:pt x="74" y="14"/>
                    <a:pt x="72" y="14"/>
                    <a:pt x="70" y="12"/>
                  </a:cubicBezTo>
                  <a:cubicBezTo>
                    <a:pt x="66" y="10"/>
                    <a:pt x="66" y="5"/>
                    <a:pt x="68" y="5"/>
                  </a:cubicBezTo>
                  <a:moveTo>
                    <a:pt x="71" y="1"/>
                  </a:moveTo>
                  <a:cubicBezTo>
                    <a:pt x="71" y="1"/>
                    <a:pt x="72" y="1"/>
                    <a:pt x="72" y="1"/>
                  </a:cubicBezTo>
                  <a:cubicBezTo>
                    <a:pt x="73" y="2"/>
                    <a:pt x="76" y="4"/>
                    <a:pt x="77" y="5"/>
                  </a:cubicBezTo>
                  <a:cubicBezTo>
                    <a:pt x="78" y="6"/>
                    <a:pt x="78" y="7"/>
                    <a:pt x="77" y="7"/>
                  </a:cubicBezTo>
                  <a:cubicBezTo>
                    <a:pt x="75" y="7"/>
                    <a:pt x="71" y="1"/>
                    <a:pt x="71" y="1"/>
                  </a:cubicBezTo>
                  <a:moveTo>
                    <a:pt x="83" y="16"/>
                  </a:moveTo>
                  <a:cubicBezTo>
                    <a:pt x="84" y="18"/>
                    <a:pt x="83" y="19"/>
                    <a:pt x="81" y="18"/>
                  </a:cubicBezTo>
                  <a:cubicBezTo>
                    <a:pt x="78" y="16"/>
                    <a:pt x="75" y="10"/>
                    <a:pt x="77" y="10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80" y="12"/>
                    <a:pt x="82" y="14"/>
                    <a:pt x="83" y="16"/>
                  </a:cubicBezTo>
                  <a:moveTo>
                    <a:pt x="79" y="6"/>
                  </a:moveTo>
                  <a:cubicBezTo>
                    <a:pt x="79" y="5"/>
                    <a:pt x="86" y="13"/>
                    <a:pt x="85" y="13"/>
                  </a:cubicBezTo>
                  <a:cubicBezTo>
                    <a:pt x="85" y="14"/>
                    <a:pt x="78" y="6"/>
                    <a:pt x="79" y="6"/>
                  </a:cubicBezTo>
                  <a:moveTo>
                    <a:pt x="91" y="21"/>
                  </a:moveTo>
                  <a:cubicBezTo>
                    <a:pt x="92" y="23"/>
                    <a:pt x="92" y="25"/>
                    <a:pt x="91" y="24"/>
                  </a:cubicBezTo>
                  <a:cubicBezTo>
                    <a:pt x="88" y="23"/>
                    <a:pt x="84" y="15"/>
                    <a:pt x="85" y="14"/>
                  </a:cubicBezTo>
                  <a:cubicBezTo>
                    <a:pt x="85" y="14"/>
                    <a:pt x="85" y="15"/>
                    <a:pt x="86" y="15"/>
                  </a:cubicBezTo>
                  <a:cubicBezTo>
                    <a:pt x="88" y="16"/>
                    <a:pt x="90" y="19"/>
                    <a:pt x="91" y="21"/>
                  </a:cubicBezTo>
                  <a:moveTo>
                    <a:pt x="91" y="19"/>
                  </a:moveTo>
                  <a:cubicBezTo>
                    <a:pt x="91" y="19"/>
                    <a:pt x="92" y="19"/>
                    <a:pt x="92" y="19"/>
                  </a:cubicBezTo>
                  <a:cubicBezTo>
                    <a:pt x="93" y="20"/>
                    <a:pt x="96" y="24"/>
                    <a:pt x="97" y="26"/>
                  </a:cubicBezTo>
                  <a:cubicBezTo>
                    <a:pt x="98" y="28"/>
                    <a:pt x="99" y="30"/>
                    <a:pt x="98" y="30"/>
                  </a:cubicBezTo>
                  <a:cubicBezTo>
                    <a:pt x="96" y="29"/>
                    <a:pt x="91" y="19"/>
                    <a:pt x="91" y="19"/>
                  </a:cubicBezTo>
                  <a:moveTo>
                    <a:pt x="99" y="34"/>
                  </a:moveTo>
                  <a:cubicBezTo>
                    <a:pt x="99" y="34"/>
                    <a:pt x="99" y="34"/>
                    <a:pt x="99" y="34"/>
                  </a:cubicBezTo>
                  <a:cubicBezTo>
                    <a:pt x="101" y="36"/>
                    <a:pt x="103" y="40"/>
                    <a:pt x="104" y="43"/>
                  </a:cubicBezTo>
                  <a:cubicBezTo>
                    <a:pt x="105" y="46"/>
                    <a:pt x="104" y="47"/>
                    <a:pt x="103" y="46"/>
                  </a:cubicBezTo>
                  <a:cubicBezTo>
                    <a:pt x="100" y="45"/>
                    <a:pt x="97" y="34"/>
                    <a:pt x="99" y="34"/>
                  </a:cubicBezTo>
                  <a:moveTo>
                    <a:pt x="103" y="65"/>
                  </a:moveTo>
                  <a:cubicBezTo>
                    <a:pt x="100" y="61"/>
                    <a:pt x="99" y="52"/>
                    <a:pt x="102" y="52"/>
                  </a:cubicBezTo>
                  <a:cubicBezTo>
                    <a:pt x="103" y="51"/>
                    <a:pt x="103" y="52"/>
                    <a:pt x="103" y="52"/>
                  </a:cubicBezTo>
                  <a:cubicBezTo>
                    <a:pt x="106" y="54"/>
                    <a:pt x="107" y="59"/>
                    <a:pt x="107" y="61"/>
                  </a:cubicBezTo>
                  <a:cubicBezTo>
                    <a:pt x="106" y="65"/>
                    <a:pt x="105" y="66"/>
                    <a:pt x="103" y="65"/>
                  </a:cubicBezTo>
                  <a:moveTo>
                    <a:pt x="99" y="84"/>
                  </a:moveTo>
                  <a:cubicBezTo>
                    <a:pt x="97" y="79"/>
                    <a:pt x="99" y="69"/>
                    <a:pt x="102" y="71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105" y="73"/>
                    <a:pt x="106" y="78"/>
                    <a:pt x="105" y="81"/>
                  </a:cubicBezTo>
                  <a:cubicBezTo>
                    <a:pt x="104" y="85"/>
                    <a:pt x="101" y="87"/>
                    <a:pt x="99" y="84"/>
                  </a:cubicBezTo>
                  <a:moveTo>
                    <a:pt x="98" y="91"/>
                  </a:moveTo>
                  <a:cubicBezTo>
                    <a:pt x="98" y="91"/>
                    <a:pt x="98" y="91"/>
                    <a:pt x="98" y="91"/>
                  </a:cubicBezTo>
                  <a:cubicBezTo>
                    <a:pt x="101" y="93"/>
                    <a:pt x="100" y="99"/>
                    <a:pt x="98" y="101"/>
                  </a:cubicBezTo>
                  <a:cubicBezTo>
                    <a:pt x="96" y="106"/>
                    <a:pt x="93" y="107"/>
                    <a:pt x="91" y="103"/>
                  </a:cubicBezTo>
                  <a:cubicBezTo>
                    <a:pt x="89" y="98"/>
                    <a:pt x="94" y="89"/>
                    <a:pt x="98" y="91"/>
                  </a:cubicBezTo>
                  <a:moveTo>
                    <a:pt x="97" y="54"/>
                  </a:moveTo>
                  <a:cubicBezTo>
                    <a:pt x="97" y="58"/>
                    <a:pt x="94" y="59"/>
                    <a:pt x="92" y="56"/>
                  </a:cubicBezTo>
                  <a:cubicBezTo>
                    <a:pt x="89" y="52"/>
                    <a:pt x="89" y="44"/>
                    <a:pt x="93" y="45"/>
                  </a:cubicBezTo>
                  <a:cubicBezTo>
                    <a:pt x="93" y="45"/>
                    <a:pt x="94" y="45"/>
                    <a:pt x="94" y="45"/>
                  </a:cubicBezTo>
                  <a:cubicBezTo>
                    <a:pt x="97" y="47"/>
                    <a:pt x="98" y="52"/>
                    <a:pt x="97" y="54"/>
                  </a:cubicBezTo>
                  <a:moveTo>
                    <a:pt x="93" y="39"/>
                  </a:moveTo>
                  <a:cubicBezTo>
                    <a:pt x="89" y="36"/>
                    <a:pt x="88" y="28"/>
                    <a:pt x="90" y="28"/>
                  </a:cubicBezTo>
                  <a:cubicBezTo>
                    <a:pt x="91" y="28"/>
                    <a:pt x="91" y="28"/>
                    <a:pt x="92" y="29"/>
                  </a:cubicBezTo>
                  <a:cubicBezTo>
                    <a:pt x="94" y="30"/>
                    <a:pt x="96" y="35"/>
                    <a:pt x="96" y="37"/>
                  </a:cubicBezTo>
                  <a:cubicBezTo>
                    <a:pt x="97" y="40"/>
                    <a:pt x="95" y="41"/>
                    <a:pt x="93" y="39"/>
                  </a:cubicBezTo>
                  <a:moveTo>
                    <a:pt x="87" y="75"/>
                  </a:moveTo>
                  <a:cubicBezTo>
                    <a:pt x="85" y="70"/>
                    <a:pt x="88" y="62"/>
                    <a:pt x="92" y="63"/>
                  </a:cubicBezTo>
                  <a:cubicBezTo>
                    <a:pt x="92" y="63"/>
                    <a:pt x="92" y="63"/>
                    <a:pt x="92" y="64"/>
                  </a:cubicBezTo>
                  <a:cubicBezTo>
                    <a:pt x="96" y="66"/>
                    <a:pt x="96" y="71"/>
                    <a:pt x="95" y="74"/>
                  </a:cubicBezTo>
                  <a:cubicBezTo>
                    <a:pt x="94" y="78"/>
                    <a:pt x="90" y="79"/>
                    <a:pt x="87" y="75"/>
                  </a:cubicBezTo>
                  <a:moveTo>
                    <a:pt x="80" y="94"/>
                  </a:moveTo>
                  <a:cubicBezTo>
                    <a:pt x="78" y="88"/>
                    <a:pt x="83" y="81"/>
                    <a:pt x="87" y="83"/>
                  </a:cubicBezTo>
                  <a:cubicBezTo>
                    <a:pt x="87" y="83"/>
                    <a:pt x="87" y="83"/>
                    <a:pt x="87" y="83"/>
                  </a:cubicBezTo>
                  <a:cubicBezTo>
                    <a:pt x="90" y="86"/>
                    <a:pt x="90" y="91"/>
                    <a:pt x="88" y="94"/>
                  </a:cubicBezTo>
                  <a:cubicBezTo>
                    <a:pt x="86" y="99"/>
                    <a:pt x="81" y="99"/>
                    <a:pt x="80" y="94"/>
                  </a:cubicBezTo>
                  <a:moveTo>
                    <a:pt x="78" y="103"/>
                  </a:moveTo>
                  <a:cubicBezTo>
                    <a:pt x="81" y="106"/>
                    <a:pt x="80" y="110"/>
                    <a:pt x="78" y="113"/>
                  </a:cubicBezTo>
                  <a:cubicBezTo>
                    <a:pt x="75" y="118"/>
                    <a:pt x="69" y="117"/>
                    <a:pt x="69" y="113"/>
                  </a:cubicBezTo>
                  <a:cubicBezTo>
                    <a:pt x="68" y="107"/>
                    <a:pt x="74" y="101"/>
                    <a:pt x="78" y="103"/>
                  </a:cubicBezTo>
                  <a:moveTo>
                    <a:pt x="79" y="55"/>
                  </a:moveTo>
                  <a:cubicBezTo>
                    <a:pt x="79" y="55"/>
                    <a:pt x="79" y="56"/>
                    <a:pt x="80" y="56"/>
                  </a:cubicBezTo>
                  <a:cubicBezTo>
                    <a:pt x="83" y="58"/>
                    <a:pt x="84" y="63"/>
                    <a:pt x="83" y="66"/>
                  </a:cubicBezTo>
                  <a:cubicBezTo>
                    <a:pt x="81" y="70"/>
                    <a:pt x="76" y="71"/>
                    <a:pt x="74" y="66"/>
                  </a:cubicBezTo>
                  <a:cubicBezTo>
                    <a:pt x="71" y="61"/>
                    <a:pt x="74" y="54"/>
                    <a:pt x="79" y="55"/>
                  </a:cubicBezTo>
                  <a:moveTo>
                    <a:pt x="80" y="22"/>
                  </a:moveTo>
                  <a:cubicBezTo>
                    <a:pt x="81" y="22"/>
                    <a:pt x="81" y="23"/>
                    <a:pt x="82" y="23"/>
                  </a:cubicBezTo>
                  <a:cubicBezTo>
                    <a:pt x="85" y="25"/>
                    <a:pt x="86" y="28"/>
                    <a:pt x="86" y="30"/>
                  </a:cubicBezTo>
                  <a:cubicBezTo>
                    <a:pt x="86" y="34"/>
                    <a:pt x="84" y="34"/>
                    <a:pt x="81" y="32"/>
                  </a:cubicBezTo>
                  <a:cubicBezTo>
                    <a:pt x="78" y="29"/>
                    <a:pt x="77" y="22"/>
                    <a:pt x="80" y="22"/>
                  </a:cubicBezTo>
                  <a:moveTo>
                    <a:pt x="81" y="38"/>
                  </a:moveTo>
                  <a:cubicBezTo>
                    <a:pt x="81" y="38"/>
                    <a:pt x="82" y="38"/>
                    <a:pt x="82" y="38"/>
                  </a:cubicBezTo>
                  <a:cubicBezTo>
                    <a:pt x="86" y="40"/>
                    <a:pt x="87" y="45"/>
                    <a:pt x="86" y="47"/>
                  </a:cubicBezTo>
                  <a:cubicBezTo>
                    <a:pt x="85" y="51"/>
                    <a:pt x="81" y="52"/>
                    <a:pt x="79" y="48"/>
                  </a:cubicBezTo>
                  <a:cubicBezTo>
                    <a:pt x="76" y="43"/>
                    <a:pt x="77" y="37"/>
                    <a:pt x="81" y="38"/>
                  </a:cubicBezTo>
                  <a:moveTo>
                    <a:pt x="65" y="85"/>
                  </a:moveTo>
                  <a:cubicBezTo>
                    <a:pt x="64" y="80"/>
                    <a:pt x="68" y="72"/>
                    <a:pt x="74" y="75"/>
                  </a:cubicBezTo>
                  <a:cubicBezTo>
                    <a:pt x="78" y="78"/>
                    <a:pt x="77" y="83"/>
                    <a:pt x="76" y="86"/>
                  </a:cubicBezTo>
                  <a:cubicBezTo>
                    <a:pt x="73" y="91"/>
                    <a:pt x="67" y="91"/>
                    <a:pt x="65" y="85"/>
                  </a:cubicBezTo>
                  <a:moveTo>
                    <a:pt x="65" y="95"/>
                  </a:moveTo>
                  <a:cubicBezTo>
                    <a:pt x="69" y="98"/>
                    <a:pt x="68" y="102"/>
                    <a:pt x="66" y="105"/>
                  </a:cubicBezTo>
                  <a:cubicBezTo>
                    <a:pt x="62" y="110"/>
                    <a:pt x="56" y="109"/>
                    <a:pt x="55" y="104"/>
                  </a:cubicBezTo>
                  <a:cubicBezTo>
                    <a:pt x="54" y="99"/>
                    <a:pt x="60" y="93"/>
                    <a:pt x="65" y="95"/>
                  </a:cubicBezTo>
                  <a:moveTo>
                    <a:pt x="64" y="48"/>
                  </a:moveTo>
                  <a:cubicBezTo>
                    <a:pt x="65" y="48"/>
                    <a:pt x="65" y="48"/>
                    <a:pt x="65" y="48"/>
                  </a:cubicBezTo>
                  <a:cubicBezTo>
                    <a:pt x="69" y="50"/>
                    <a:pt x="69" y="55"/>
                    <a:pt x="68" y="58"/>
                  </a:cubicBezTo>
                  <a:cubicBezTo>
                    <a:pt x="66" y="63"/>
                    <a:pt x="60" y="63"/>
                    <a:pt x="58" y="57"/>
                  </a:cubicBezTo>
                  <a:cubicBezTo>
                    <a:pt x="55" y="52"/>
                    <a:pt x="59" y="46"/>
                    <a:pt x="64" y="48"/>
                  </a:cubicBezTo>
                  <a:moveTo>
                    <a:pt x="50" y="77"/>
                  </a:moveTo>
                  <a:cubicBezTo>
                    <a:pt x="48" y="71"/>
                    <a:pt x="53" y="64"/>
                    <a:pt x="59" y="67"/>
                  </a:cubicBezTo>
                  <a:cubicBezTo>
                    <a:pt x="63" y="69"/>
                    <a:pt x="62" y="74"/>
                    <a:pt x="61" y="77"/>
                  </a:cubicBezTo>
                  <a:cubicBezTo>
                    <a:pt x="58" y="83"/>
                    <a:pt x="51" y="83"/>
                    <a:pt x="50" y="77"/>
                  </a:cubicBezTo>
                  <a:moveTo>
                    <a:pt x="40" y="96"/>
                  </a:moveTo>
                  <a:cubicBezTo>
                    <a:pt x="39" y="91"/>
                    <a:pt x="44" y="85"/>
                    <a:pt x="50" y="87"/>
                  </a:cubicBezTo>
                  <a:cubicBezTo>
                    <a:pt x="54" y="89"/>
                    <a:pt x="53" y="94"/>
                    <a:pt x="52" y="97"/>
                  </a:cubicBezTo>
                  <a:cubicBezTo>
                    <a:pt x="48" y="102"/>
                    <a:pt x="42" y="102"/>
                    <a:pt x="40" y="96"/>
                  </a:cubicBezTo>
                  <a:moveTo>
                    <a:pt x="40" y="106"/>
                  </a:moveTo>
                  <a:cubicBezTo>
                    <a:pt x="44" y="108"/>
                    <a:pt x="43" y="113"/>
                    <a:pt x="41" y="115"/>
                  </a:cubicBezTo>
                  <a:cubicBezTo>
                    <a:pt x="37" y="120"/>
                    <a:pt x="31" y="119"/>
                    <a:pt x="30" y="115"/>
                  </a:cubicBezTo>
                  <a:cubicBezTo>
                    <a:pt x="29" y="109"/>
                    <a:pt x="35" y="104"/>
                    <a:pt x="40" y="106"/>
                  </a:cubicBezTo>
                  <a:moveTo>
                    <a:pt x="24" y="89"/>
                  </a:moveTo>
                  <a:cubicBezTo>
                    <a:pt x="22" y="83"/>
                    <a:pt x="27" y="77"/>
                    <a:pt x="33" y="79"/>
                  </a:cubicBezTo>
                  <a:cubicBezTo>
                    <a:pt x="38" y="81"/>
                    <a:pt x="37" y="86"/>
                    <a:pt x="36" y="89"/>
                  </a:cubicBezTo>
                  <a:cubicBezTo>
                    <a:pt x="33" y="95"/>
                    <a:pt x="26" y="94"/>
                    <a:pt x="24" y="89"/>
                  </a:cubicBezTo>
                  <a:moveTo>
                    <a:pt x="24" y="99"/>
                  </a:moveTo>
                  <a:cubicBezTo>
                    <a:pt x="29" y="101"/>
                    <a:pt x="28" y="105"/>
                    <a:pt x="26" y="108"/>
                  </a:cubicBezTo>
                  <a:cubicBezTo>
                    <a:pt x="23" y="113"/>
                    <a:pt x="16" y="113"/>
                    <a:pt x="15" y="107"/>
                  </a:cubicBezTo>
                  <a:cubicBezTo>
                    <a:pt x="14" y="102"/>
                    <a:pt x="19" y="97"/>
                    <a:pt x="24" y="99"/>
                  </a:cubicBezTo>
                  <a:moveTo>
                    <a:pt x="25" y="52"/>
                  </a:moveTo>
                  <a:cubicBezTo>
                    <a:pt x="29" y="54"/>
                    <a:pt x="29" y="59"/>
                    <a:pt x="27" y="62"/>
                  </a:cubicBezTo>
                  <a:cubicBezTo>
                    <a:pt x="25" y="67"/>
                    <a:pt x="17" y="67"/>
                    <a:pt x="15" y="62"/>
                  </a:cubicBezTo>
                  <a:cubicBezTo>
                    <a:pt x="13" y="56"/>
                    <a:pt x="18" y="49"/>
                    <a:pt x="25" y="52"/>
                  </a:cubicBezTo>
                  <a:moveTo>
                    <a:pt x="36" y="42"/>
                  </a:moveTo>
                  <a:cubicBezTo>
                    <a:pt x="33" y="48"/>
                    <a:pt x="25" y="47"/>
                    <a:pt x="23" y="41"/>
                  </a:cubicBezTo>
                  <a:cubicBezTo>
                    <a:pt x="22" y="37"/>
                    <a:pt x="27" y="31"/>
                    <a:pt x="33" y="33"/>
                  </a:cubicBezTo>
                  <a:cubicBezTo>
                    <a:pt x="37" y="35"/>
                    <a:pt x="37" y="40"/>
                    <a:pt x="36" y="42"/>
                  </a:cubicBezTo>
                  <a:moveTo>
                    <a:pt x="49" y="40"/>
                  </a:moveTo>
                  <a:cubicBezTo>
                    <a:pt x="53" y="43"/>
                    <a:pt x="54" y="47"/>
                    <a:pt x="52" y="50"/>
                  </a:cubicBezTo>
                  <a:cubicBezTo>
                    <a:pt x="50" y="55"/>
                    <a:pt x="43" y="55"/>
                    <a:pt x="41" y="49"/>
                  </a:cubicBezTo>
                  <a:cubicBezTo>
                    <a:pt x="39" y="44"/>
                    <a:pt x="43" y="38"/>
                    <a:pt x="49" y="40"/>
                  </a:cubicBezTo>
                  <a:moveTo>
                    <a:pt x="42" y="59"/>
                  </a:moveTo>
                  <a:cubicBezTo>
                    <a:pt x="46" y="61"/>
                    <a:pt x="46" y="66"/>
                    <a:pt x="45" y="69"/>
                  </a:cubicBezTo>
                  <a:cubicBezTo>
                    <a:pt x="42" y="75"/>
                    <a:pt x="35" y="75"/>
                    <a:pt x="33" y="69"/>
                  </a:cubicBezTo>
                  <a:cubicBezTo>
                    <a:pt x="31" y="63"/>
                    <a:pt x="36" y="57"/>
                    <a:pt x="42" y="59"/>
                  </a:cubicBezTo>
                  <a:moveTo>
                    <a:pt x="105" y="39"/>
                  </a:moveTo>
                  <a:cubicBezTo>
                    <a:pt x="105" y="39"/>
                    <a:pt x="105" y="39"/>
                    <a:pt x="105" y="40"/>
                  </a:cubicBezTo>
                  <a:cubicBezTo>
                    <a:pt x="106" y="41"/>
                    <a:pt x="108" y="45"/>
                    <a:pt x="109" y="48"/>
                  </a:cubicBezTo>
                  <a:cubicBezTo>
                    <a:pt x="110" y="51"/>
                    <a:pt x="110" y="52"/>
                    <a:pt x="109" y="52"/>
                  </a:cubicBezTo>
                  <a:cubicBezTo>
                    <a:pt x="108" y="52"/>
                    <a:pt x="104" y="40"/>
                    <a:pt x="105" y="39"/>
                  </a:cubicBezTo>
                  <a:moveTo>
                    <a:pt x="153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9" y="0"/>
                    <a:pt x="70" y="1"/>
                    <a:pt x="70" y="2"/>
                  </a:cubicBezTo>
                  <a:cubicBezTo>
                    <a:pt x="71" y="3"/>
                    <a:pt x="71" y="3"/>
                    <a:pt x="70" y="3"/>
                  </a:cubicBezTo>
                  <a:cubicBezTo>
                    <a:pt x="68" y="3"/>
                    <a:pt x="67" y="1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4" y="1"/>
                    <a:pt x="53" y="2"/>
                  </a:cubicBezTo>
                  <a:cubicBezTo>
                    <a:pt x="52" y="4"/>
                    <a:pt x="46" y="3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2" y="1"/>
                    <a:pt x="21" y="2"/>
                  </a:cubicBezTo>
                  <a:cubicBezTo>
                    <a:pt x="18" y="5"/>
                    <a:pt x="11" y="4"/>
                    <a:pt x="11" y="1"/>
                  </a:cubicBezTo>
                  <a:cubicBezTo>
                    <a:pt x="11" y="1"/>
                    <a:pt x="11" y="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9"/>
                    <a:pt x="6" y="6"/>
                    <a:pt x="10" y="7"/>
                  </a:cubicBezTo>
                  <a:cubicBezTo>
                    <a:pt x="14" y="9"/>
                    <a:pt x="13" y="12"/>
                    <a:pt x="11" y="14"/>
                  </a:cubicBezTo>
                  <a:cubicBezTo>
                    <a:pt x="8" y="18"/>
                    <a:pt x="1" y="18"/>
                    <a:pt x="0" y="1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4"/>
                    <a:pt x="3" y="28"/>
                    <a:pt x="1" y="30"/>
                  </a:cubicBezTo>
                  <a:cubicBezTo>
                    <a:pt x="1" y="30"/>
                    <a:pt x="1" y="31"/>
                    <a:pt x="0" y="31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2" y="45"/>
                    <a:pt x="4" y="44"/>
                    <a:pt x="7" y="45"/>
                  </a:cubicBezTo>
                  <a:cubicBezTo>
                    <a:pt x="12" y="47"/>
                    <a:pt x="11" y="52"/>
                    <a:pt x="10" y="55"/>
                  </a:cubicBezTo>
                  <a:cubicBezTo>
                    <a:pt x="8" y="59"/>
                    <a:pt x="3" y="60"/>
                    <a:pt x="0" y="58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3" y="68"/>
                    <a:pt x="3" y="73"/>
                    <a:pt x="2" y="75"/>
                  </a:cubicBezTo>
                  <a:cubicBezTo>
                    <a:pt x="1" y="76"/>
                    <a:pt x="1" y="77"/>
                    <a:pt x="0" y="7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3"/>
                    <a:pt x="4" y="90"/>
                    <a:pt x="8" y="92"/>
                  </a:cubicBezTo>
                  <a:cubicBezTo>
                    <a:pt x="12" y="94"/>
                    <a:pt x="12" y="99"/>
                    <a:pt x="11" y="101"/>
                  </a:cubicBezTo>
                  <a:cubicBezTo>
                    <a:pt x="8" y="107"/>
                    <a:pt x="2" y="106"/>
                    <a:pt x="0" y="10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10"/>
                    <a:pt x="1" y="111"/>
                    <a:pt x="1" y="111"/>
                  </a:cubicBezTo>
                  <a:cubicBezTo>
                    <a:pt x="5" y="112"/>
                    <a:pt x="5" y="117"/>
                    <a:pt x="4" y="119"/>
                  </a:cubicBezTo>
                  <a:cubicBezTo>
                    <a:pt x="3" y="121"/>
                    <a:pt x="1" y="122"/>
                    <a:pt x="0" y="123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1" y="134"/>
                    <a:pt x="4" y="132"/>
                    <a:pt x="7" y="133"/>
                  </a:cubicBezTo>
                  <a:cubicBezTo>
                    <a:pt x="10" y="134"/>
                    <a:pt x="9" y="138"/>
                    <a:pt x="7" y="140"/>
                  </a:cubicBezTo>
                  <a:cubicBezTo>
                    <a:pt x="5" y="143"/>
                    <a:pt x="1" y="144"/>
                    <a:pt x="0" y="141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18" y="149"/>
                    <a:pt x="18" y="149"/>
                    <a:pt x="18" y="149"/>
                  </a:cubicBezTo>
                  <a:cubicBezTo>
                    <a:pt x="19" y="146"/>
                    <a:pt x="25" y="142"/>
                    <a:pt x="28" y="144"/>
                  </a:cubicBezTo>
                  <a:cubicBezTo>
                    <a:pt x="30" y="145"/>
                    <a:pt x="29" y="147"/>
                    <a:pt x="27" y="149"/>
                  </a:cubicBezTo>
                  <a:cubicBezTo>
                    <a:pt x="33" y="149"/>
                    <a:pt x="33" y="149"/>
                    <a:pt x="33" y="149"/>
                  </a:cubicBezTo>
                  <a:cubicBezTo>
                    <a:pt x="37" y="149"/>
                    <a:pt x="37" y="149"/>
                    <a:pt x="37" y="149"/>
                  </a:cubicBezTo>
                  <a:cubicBezTo>
                    <a:pt x="50" y="149"/>
                    <a:pt x="50" y="149"/>
                    <a:pt x="50" y="149"/>
                  </a:cubicBezTo>
                  <a:cubicBezTo>
                    <a:pt x="52" y="146"/>
                    <a:pt x="59" y="141"/>
                    <a:pt x="62" y="143"/>
                  </a:cubicBezTo>
                  <a:cubicBezTo>
                    <a:pt x="63" y="145"/>
                    <a:pt x="62" y="147"/>
                    <a:pt x="59" y="149"/>
                  </a:cubicBezTo>
                  <a:cubicBezTo>
                    <a:pt x="65" y="149"/>
                    <a:pt x="65" y="149"/>
                    <a:pt x="65" y="149"/>
                  </a:cubicBezTo>
                  <a:cubicBezTo>
                    <a:pt x="68" y="149"/>
                    <a:pt x="68" y="149"/>
                    <a:pt x="68" y="149"/>
                  </a:cubicBezTo>
                  <a:cubicBezTo>
                    <a:pt x="77" y="149"/>
                    <a:pt x="77" y="149"/>
                    <a:pt x="77" y="149"/>
                  </a:cubicBezTo>
                  <a:cubicBezTo>
                    <a:pt x="78" y="146"/>
                    <a:pt x="86" y="139"/>
                    <a:pt x="88" y="140"/>
                  </a:cubicBezTo>
                  <a:cubicBezTo>
                    <a:pt x="88" y="140"/>
                    <a:pt x="88" y="140"/>
                    <a:pt x="88" y="141"/>
                  </a:cubicBezTo>
                  <a:cubicBezTo>
                    <a:pt x="88" y="142"/>
                    <a:pt x="85" y="145"/>
                    <a:pt x="82" y="147"/>
                  </a:cubicBezTo>
                  <a:cubicBezTo>
                    <a:pt x="82" y="148"/>
                    <a:pt x="81" y="149"/>
                    <a:pt x="80" y="149"/>
                  </a:cubicBezTo>
                  <a:cubicBezTo>
                    <a:pt x="120" y="149"/>
                    <a:pt x="120" y="149"/>
                    <a:pt x="120" y="149"/>
                  </a:cubicBezTo>
                  <a:cubicBezTo>
                    <a:pt x="123" y="149"/>
                    <a:pt x="128" y="149"/>
                    <a:pt x="130" y="149"/>
                  </a:cubicBezTo>
                  <a:cubicBezTo>
                    <a:pt x="136" y="148"/>
                    <a:pt x="145" y="145"/>
                    <a:pt x="150" y="135"/>
                  </a:cubicBezTo>
                  <a:cubicBezTo>
                    <a:pt x="153" y="130"/>
                    <a:pt x="153" y="125"/>
                    <a:pt x="152" y="117"/>
                  </a:cubicBezTo>
                  <a:lnTo>
                    <a:pt x="1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</p:grpSp>
      <p:cxnSp>
        <p:nvCxnSpPr>
          <p:cNvPr id="12" name="Straight Connector 11"/>
          <p:cNvCxnSpPr/>
          <p:nvPr userDrawn="1"/>
        </p:nvCxnSpPr>
        <p:spPr bwMode="auto">
          <a:xfrm>
            <a:off x="407324" y="914400"/>
            <a:ext cx="8447751" cy="0"/>
          </a:xfrm>
          <a:prstGeom prst="line">
            <a:avLst/>
          </a:prstGeom>
          <a:solidFill>
            <a:schemeClr val="accent1"/>
          </a:solidFill>
          <a:ln w="9525" cap="rnd" cmpd="sng" algn="ctr">
            <a:solidFill>
              <a:schemeClr val="tx2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7" name="TextBox 16"/>
          <p:cNvSpPr txBox="1"/>
          <p:nvPr userDrawn="1"/>
        </p:nvSpPr>
        <p:spPr bwMode="auto">
          <a:xfrm>
            <a:off x="9037454" y="6691493"/>
            <a:ext cx="155941" cy="11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Clr>
                <a:schemeClr val="accent5">
                  <a:lumMod val="50000"/>
                </a:schemeClr>
              </a:buClr>
              <a:buSzTx/>
              <a:buFont typeface="Webdings" pitchFamily="18" charset="2"/>
              <a:buNone/>
              <a:tabLst/>
            </a:pPr>
            <a:r>
              <a:rPr kumimoji="0" lang="en-US" sz="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®</a:t>
            </a:r>
          </a:p>
        </p:txBody>
      </p:sp>
    </p:spTree>
    <p:extLst>
      <p:ext uri="{BB962C8B-B14F-4D97-AF65-F5344CB8AC3E}">
        <p14:creationId xmlns="" xmlns:p14="http://schemas.microsoft.com/office/powerpoint/2010/main" val="3327421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Pa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552F85-72FA-42A2-8959-6D78F22ACDA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4"/>
          <p:cNvSpPr>
            <a:spLocks noGrp="1"/>
          </p:cNvSpPr>
          <p:nvPr>
            <p:ph type="title" hasCustomPrompt="1"/>
          </p:nvPr>
        </p:nvSpPr>
        <p:spPr>
          <a:xfrm>
            <a:off x="425451" y="44323"/>
            <a:ext cx="8429624" cy="831850"/>
          </a:xfrm>
        </p:spPr>
        <p:txBody>
          <a:bodyPr/>
          <a:lstStyle>
            <a:lvl1pPr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8228277" y="6476722"/>
            <a:ext cx="823119" cy="294495"/>
            <a:chOff x="-2422525" y="3141663"/>
            <a:chExt cx="1601787" cy="573087"/>
          </a:xfrm>
        </p:grpSpPr>
        <p:sp>
          <p:nvSpPr>
            <p:cNvPr id="14" name="Freeform 6"/>
            <p:cNvSpPr>
              <a:spLocks/>
            </p:cNvSpPr>
            <p:nvPr userDrawn="1"/>
          </p:nvSpPr>
          <p:spPr bwMode="auto">
            <a:xfrm>
              <a:off x="-1792288" y="3149600"/>
              <a:ext cx="296862" cy="565150"/>
            </a:xfrm>
            <a:custGeom>
              <a:avLst/>
              <a:gdLst>
                <a:gd name="T0" fmla="*/ 53 w 79"/>
                <a:gd name="T1" fmla="*/ 112 h 151"/>
                <a:gd name="T2" fmla="*/ 39 w 79"/>
                <a:gd name="T3" fmla="*/ 129 h 151"/>
                <a:gd name="T4" fmla="*/ 26 w 79"/>
                <a:gd name="T5" fmla="*/ 112 h 151"/>
                <a:gd name="T6" fmla="*/ 26 w 79"/>
                <a:gd name="T7" fmla="*/ 0 h 151"/>
                <a:gd name="T8" fmla="*/ 0 w 79"/>
                <a:gd name="T9" fmla="*/ 0 h 151"/>
                <a:gd name="T10" fmla="*/ 0 w 79"/>
                <a:gd name="T11" fmla="*/ 111 h 151"/>
                <a:gd name="T12" fmla="*/ 39 w 79"/>
                <a:gd name="T13" fmla="*/ 151 h 151"/>
                <a:gd name="T14" fmla="*/ 79 w 79"/>
                <a:gd name="T15" fmla="*/ 111 h 151"/>
                <a:gd name="T16" fmla="*/ 79 w 79"/>
                <a:gd name="T17" fmla="*/ 0 h 151"/>
                <a:gd name="T18" fmla="*/ 53 w 79"/>
                <a:gd name="T19" fmla="*/ 0 h 151"/>
                <a:gd name="T20" fmla="*/ 53 w 79"/>
                <a:gd name="T21" fmla="*/ 11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151">
                  <a:moveTo>
                    <a:pt x="53" y="112"/>
                  </a:moveTo>
                  <a:cubicBezTo>
                    <a:pt x="53" y="123"/>
                    <a:pt x="49" y="129"/>
                    <a:pt x="39" y="129"/>
                  </a:cubicBezTo>
                  <a:cubicBezTo>
                    <a:pt x="30" y="129"/>
                    <a:pt x="26" y="123"/>
                    <a:pt x="26" y="112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37"/>
                    <a:pt x="15" y="151"/>
                    <a:pt x="39" y="151"/>
                  </a:cubicBezTo>
                  <a:cubicBezTo>
                    <a:pt x="64" y="151"/>
                    <a:pt x="79" y="137"/>
                    <a:pt x="79" y="111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53" y="0"/>
                    <a:pt x="53" y="0"/>
                    <a:pt x="53" y="0"/>
                  </a:cubicBezTo>
                  <a:lnTo>
                    <a:pt x="53" y="1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15" name="Freeform 7"/>
            <p:cNvSpPr>
              <a:spLocks/>
            </p:cNvSpPr>
            <p:nvPr userDrawn="1"/>
          </p:nvSpPr>
          <p:spPr bwMode="auto">
            <a:xfrm>
              <a:off x="-1450975" y="3149600"/>
              <a:ext cx="295275" cy="557212"/>
            </a:xfrm>
            <a:custGeom>
              <a:avLst/>
              <a:gdLst>
                <a:gd name="T0" fmla="*/ 125 w 186"/>
                <a:gd name="T1" fmla="*/ 141 h 351"/>
                <a:gd name="T2" fmla="*/ 61 w 186"/>
                <a:gd name="T3" fmla="*/ 141 h 351"/>
                <a:gd name="T4" fmla="*/ 61 w 186"/>
                <a:gd name="T5" fmla="*/ 0 h 351"/>
                <a:gd name="T6" fmla="*/ 0 w 186"/>
                <a:gd name="T7" fmla="*/ 0 h 351"/>
                <a:gd name="T8" fmla="*/ 0 w 186"/>
                <a:gd name="T9" fmla="*/ 351 h 351"/>
                <a:gd name="T10" fmla="*/ 61 w 186"/>
                <a:gd name="T11" fmla="*/ 351 h 351"/>
                <a:gd name="T12" fmla="*/ 61 w 186"/>
                <a:gd name="T13" fmla="*/ 196 h 351"/>
                <a:gd name="T14" fmla="*/ 125 w 186"/>
                <a:gd name="T15" fmla="*/ 196 h 351"/>
                <a:gd name="T16" fmla="*/ 125 w 186"/>
                <a:gd name="T17" fmla="*/ 351 h 351"/>
                <a:gd name="T18" fmla="*/ 186 w 186"/>
                <a:gd name="T19" fmla="*/ 351 h 351"/>
                <a:gd name="T20" fmla="*/ 186 w 186"/>
                <a:gd name="T21" fmla="*/ 0 h 351"/>
                <a:gd name="T22" fmla="*/ 125 w 186"/>
                <a:gd name="T23" fmla="*/ 0 h 351"/>
                <a:gd name="T24" fmla="*/ 125 w 186"/>
                <a:gd name="T25" fmla="*/ 14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6" h="351">
                  <a:moveTo>
                    <a:pt x="125" y="141"/>
                  </a:moveTo>
                  <a:lnTo>
                    <a:pt x="61" y="141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351"/>
                  </a:lnTo>
                  <a:lnTo>
                    <a:pt x="61" y="351"/>
                  </a:lnTo>
                  <a:lnTo>
                    <a:pt x="61" y="196"/>
                  </a:lnTo>
                  <a:lnTo>
                    <a:pt x="125" y="196"/>
                  </a:lnTo>
                  <a:lnTo>
                    <a:pt x="125" y="351"/>
                  </a:lnTo>
                  <a:lnTo>
                    <a:pt x="186" y="351"/>
                  </a:lnTo>
                  <a:lnTo>
                    <a:pt x="186" y="0"/>
                  </a:lnTo>
                  <a:lnTo>
                    <a:pt x="125" y="0"/>
                  </a:lnTo>
                  <a:lnTo>
                    <a:pt x="125" y="1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22" name="Freeform 8"/>
            <p:cNvSpPr>
              <a:spLocks/>
            </p:cNvSpPr>
            <p:nvPr userDrawn="1"/>
          </p:nvSpPr>
          <p:spPr bwMode="auto">
            <a:xfrm>
              <a:off x="-1109663" y="3141663"/>
              <a:ext cx="288925" cy="573087"/>
            </a:xfrm>
            <a:custGeom>
              <a:avLst/>
              <a:gdLst>
                <a:gd name="T0" fmla="*/ 39 w 77"/>
                <a:gd name="T1" fmla="*/ 0 h 153"/>
                <a:gd name="T2" fmla="*/ 0 w 77"/>
                <a:gd name="T3" fmla="*/ 38 h 153"/>
                <a:gd name="T4" fmla="*/ 0 w 77"/>
                <a:gd name="T5" fmla="*/ 115 h 153"/>
                <a:gd name="T6" fmla="*/ 39 w 77"/>
                <a:gd name="T7" fmla="*/ 153 h 153"/>
                <a:gd name="T8" fmla="*/ 77 w 77"/>
                <a:gd name="T9" fmla="*/ 115 h 153"/>
                <a:gd name="T10" fmla="*/ 77 w 77"/>
                <a:gd name="T11" fmla="*/ 98 h 153"/>
                <a:gd name="T12" fmla="*/ 52 w 77"/>
                <a:gd name="T13" fmla="*/ 98 h 153"/>
                <a:gd name="T14" fmla="*/ 52 w 77"/>
                <a:gd name="T15" fmla="*/ 116 h 153"/>
                <a:gd name="T16" fmla="*/ 39 w 77"/>
                <a:gd name="T17" fmla="*/ 131 h 153"/>
                <a:gd name="T18" fmla="*/ 26 w 77"/>
                <a:gd name="T19" fmla="*/ 114 h 153"/>
                <a:gd name="T20" fmla="*/ 26 w 77"/>
                <a:gd name="T21" fmla="*/ 38 h 153"/>
                <a:gd name="T22" fmla="*/ 39 w 77"/>
                <a:gd name="T23" fmla="*/ 22 h 153"/>
                <a:gd name="T24" fmla="*/ 52 w 77"/>
                <a:gd name="T25" fmla="*/ 40 h 153"/>
                <a:gd name="T26" fmla="*/ 52 w 77"/>
                <a:gd name="T27" fmla="*/ 51 h 153"/>
                <a:gd name="T28" fmla="*/ 77 w 77"/>
                <a:gd name="T29" fmla="*/ 51 h 153"/>
                <a:gd name="T30" fmla="*/ 77 w 77"/>
                <a:gd name="T31" fmla="*/ 41 h 153"/>
                <a:gd name="T32" fmla="*/ 39 w 77"/>
                <a:gd name="T3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7" h="153">
                  <a:moveTo>
                    <a:pt x="39" y="0"/>
                  </a:moveTo>
                  <a:cubicBezTo>
                    <a:pt x="12" y="0"/>
                    <a:pt x="0" y="17"/>
                    <a:pt x="0" y="38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36"/>
                    <a:pt x="12" y="153"/>
                    <a:pt x="39" y="153"/>
                  </a:cubicBezTo>
                  <a:cubicBezTo>
                    <a:pt x="65" y="153"/>
                    <a:pt x="77" y="136"/>
                    <a:pt x="77" y="115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52" y="98"/>
                    <a:pt x="52" y="98"/>
                    <a:pt x="52" y="98"/>
                  </a:cubicBezTo>
                  <a:cubicBezTo>
                    <a:pt x="52" y="116"/>
                    <a:pt x="52" y="116"/>
                    <a:pt x="52" y="116"/>
                  </a:cubicBezTo>
                  <a:cubicBezTo>
                    <a:pt x="52" y="125"/>
                    <a:pt x="49" y="131"/>
                    <a:pt x="39" y="131"/>
                  </a:cubicBezTo>
                  <a:cubicBezTo>
                    <a:pt x="29" y="131"/>
                    <a:pt x="26" y="125"/>
                    <a:pt x="26" y="114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27"/>
                    <a:pt x="29" y="22"/>
                    <a:pt x="39" y="22"/>
                  </a:cubicBezTo>
                  <a:cubicBezTo>
                    <a:pt x="46" y="22"/>
                    <a:pt x="52" y="27"/>
                    <a:pt x="52" y="40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41"/>
                    <a:pt x="77" y="41"/>
                    <a:pt x="77" y="41"/>
                  </a:cubicBezTo>
                  <a:cubicBezTo>
                    <a:pt x="77" y="18"/>
                    <a:pt x="65" y="0"/>
                    <a:pt x="3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23" name="Freeform 9"/>
            <p:cNvSpPr>
              <a:spLocks noEditPoints="1"/>
            </p:cNvSpPr>
            <p:nvPr userDrawn="1"/>
          </p:nvSpPr>
          <p:spPr bwMode="auto">
            <a:xfrm>
              <a:off x="-2422525" y="3149600"/>
              <a:ext cx="574675" cy="557212"/>
            </a:xfrm>
            <a:custGeom>
              <a:avLst/>
              <a:gdLst>
                <a:gd name="T0" fmla="*/ 111 w 153"/>
                <a:gd name="T1" fmla="*/ 87 h 149"/>
                <a:gd name="T2" fmla="*/ 104 w 153"/>
                <a:gd name="T3" fmla="*/ 118 h 149"/>
                <a:gd name="T4" fmla="*/ 106 w 153"/>
                <a:gd name="T5" fmla="*/ 98 h 149"/>
                <a:gd name="T6" fmla="*/ 101 w 153"/>
                <a:gd name="T7" fmla="*/ 124 h 149"/>
                <a:gd name="T8" fmla="*/ 88 w 153"/>
                <a:gd name="T9" fmla="*/ 129 h 149"/>
                <a:gd name="T10" fmla="*/ 73 w 153"/>
                <a:gd name="T11" fmla="*/ 144 h 149"/>
                <a:gd name="T12" fmla="*/ 66 w 153"/>
                <a:gd name="T13" fmla="*/ 137 h 149"/>
                <a:gd name="T14" fmla="*/ 54 w 153"/>
                <a:gd name="T15" fmla="*/ 114 h 149"/>
                <a:gd name="T16" fmla="*/ 50 w 153"/>
                <a:gd name="T17" fmla="*/ 144 h 149"/>
                <a:gd name="T18" fmla="*/ 20 w 153"/>
                <a:gd name="T19" fmla="*/ 130 h 149"/>
                <a:gd name="T20" fmla="*/ 17 w 153"/>
                <a:gd name="T21" fmla="*/ 145 h 149"/>
                <a:gd name="T22" fmla="*/ 16 w 153"/>
                <a:gd name="T23" fmla="*/ 72 h 149"/>
                <a:gd name="T24" fmla="*/ 6 w 153"/>
                <a:gd name="T25" fmla="*/ 35 h 149"/>
                <a:gd name="T26" fmla="*/ 35 w 153"/>
                <a:gd name="T27" fmla="*/ 7 h 149"/>
                <a:gd name="T28" fmla="*/ 40 w 153"/>
                <a:gd name="T29" fmla="*/ 18 h 149"/>
                <a:gd name="T30" fmla="*/ 58 w 153"/>
                <a:gd name="T31" fmla="*/ 32 h 149"/>
                <a:gd name="T32" fmla="*/ 53 w 153"/>
                <a:gd name="T33" fmla="*/ 17 h 149"/>
                <a:gd name="T34" fmla="*/ 60 w 153"/>
                <a:gd name="T35" fmla="*/ 1 h 149"/>
                <a:gd name="T36" fmla="*/ 70 w 153"/>
                <a:gd name="T37" fmla="*/ 16 h 149"/>
                <a:gd name="T38" fmla="*/ 70 w 153"/>
                <a:gd name="T39" fmla="*/ 6 h 149"/>
                <a:gd name="T40" fmla="*/ 77 w 153"/>
                <a:gd name="T41" fmla="*/ 5 h 149"/>
                <a:gd name="T42" fmla="*/ 78 w 153"/>
                <a:gd name="T43" fmla="*/ 10 h 149"/>
                <a:gd name="T44" fmla="*/ 91 w 153"/>
                <a:gd name="T45" fmla="*/ 24 h 149"/>
                <a:gd name="T46" fmla="*/ 97 w 153"/>
                <a:gd name="T47" fmla="*/ 26 h 149"/>
                <a:gd name="T48" fmla="*/ 103 w 153"/>
                <a:gd name="T49" fmla="*/ 46 h 149"/>
                <a:gd name="T50" fmla="*/ 103 w 153"/>
                <a:gd name="T51" fmla="*/ 65 h 149"/>
                <a:gd name="T52" fmla="*/ 98 w 153"/>
                <a:gd name="T53" fmla="*/ 91 h 149"/>
                <a:gd name="T54" fmla="*/ 92 w 153"/>
                <a:gd name="T55" fmla="*/ 56 h 149"/>
                <a:gd name="T56" fmla="*/ 92 w 153"/>
                <a:gd name="T57" fmla="*/ 29 h 149"/>
                <a:gd name="T58" fmla="*/ 95 w 153"/>
                <a:gd name="T59" fmla="*/ 74 h 149"/>
                <a:gd name="T60" fmla="*/ 80 w 153"/>
                <a:gd name="T61" fmla="*/ 94 h 149"/>
                <a:gd name="T62" fmla="*/ 80 w 153"/>
                <a:gd name="T63" fmla="*/ 56 h 149"/>
                <a:gd name="T64" fmla="*/ 86 w 153"/>
                <a:gd name="T65" fmla="*/ 30 h 149"/>
                <a:gd name="T66" fmla="*/ 79 w 153"/>
                <a:gd name="T67" fmla="*/ 48 h 149"/>
                <a:gd name="T68" fmla="*/ 65 w 153"/>
                <a:gd name="T69" fmla="*/ 95 h 149"/>
                <a:gd name="T70" fmla="*/ 68 w 153"/>
                <a:gd name="T71" fmla="*/ 58 h 149"/>
                <a:gd name="T72" fmla="*/ 50 w 153"/>
                <a:gd name="T73" fmla="*/ 77 h 149"/>
                <a:gd name="T74" fmla="*/ 41 w 153"/>
                <a:gd name="T75" fmla="*/ 115 h 149"/>
                <a:gd name="T76" fmla="*/ 24 w 153"/>
                <a:gd name="T77" fmla="*/ 89 h 149"/>
                <a:gd name="T78" fmla="*/ 27 w 153"/>
                <a:gd name="T79" fmla="*/ 62 h 149"/>
                <a:gd name="T80" fmla="*/ 36 w 153"/>
                <a:gd name="T81" fmla="*/ 42 h 149"/>
                <a:gd name="T82" fmla="*/ 45 w 153"/>
                <a:gd name="T83" fmla="*/ 69 h 149"/>
                <a:gd name="T84" fmla="*/ 109 w 153"/>
                <a:gd name="T85" fmla="*/ 52 h 149"/>
                <a:gd name="T86" fmla="*/ 66 w 153"/>
                <a:gd name="T87" fmla="*/ 0 h 149"/>
                <a:gd name="T88" fmla="*/ 21 w 153"/>
                <a:gd name="T89" fmla="*/ 2 h 149"/>
                <a:gd name="T90" fmla="*/ 0 w 153"/>
                <a:gd name="T91" fmla="*/ 12 h 149"/>
                <a:gd name="T92" fmla="*/ 0 w 153"/>
                <a:gd name="T93" fmla="*/ 31 h 149"/>
                <a:gd name="T94" fmla="*/ 2 w 153"/>
                <a:gd name="T95" fmla="*/ 75 h 149"/>
                <a:gd name="T96" fmla="*/ 0 w 153"/>
                <a:gd name="T97" fmla="*/ 110 h 149"/>
                <a:gd name="T98" fmla="*/ 7 w 153"/>
                <a:gd name="T99" fmla="*/ 140 h 149"/>
                <a:gd name="T100" fmla="*/ 33 w 153"/>
                <a:gd name="T101" fmla="*/ 149 h 149"/>
                <a:gd name="T102" fmla="*/ 68 w 153"/>
                <a:gd name="T103" fmla="*/ 149 h 149"/>
                <a:gd name="T104" fmla="*/ 120 w 153"/>
                <a:gd name="T105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" h="149">
                  <a:moveTo>
                    <a:pt x="111" y="72"/>
                  </a:moveTo>
                  <a:cubicBezTo>
                    <a:pt x="109" y="70"/>
                    <a:pt x="108" y="58"/>
                    <a:pt x="109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1" y="60"/>
                    <a:pt x="112" y="64"/>
                    <a:pt x="112" y="67"/>
                  </a:cubicBezTo>
                  <a:cubicBezTo>
                    <a:pt x="112" y="70"/>
                    <a:pt x="112" y="72"/>
                    <a:pt x="111" y="72"/>
                  </a:cubicBezTo>
                  <a:moveTo>
                    <a:pt x="111" y="87"/>
                  </a:moveTo>
                  <a:cubicBezTo>
                    <a:pt x="110" y="91"/>
                    <a:pt x="109" y="93"/>
                    <a:pt x="108" y="92"/>
                  </a:cubicBezTo>
                  <a:cubicBezTo>
                    <a:pt x="106" y="88"/>
                    <a:pt x="108" y="77"/>
                    <a:pt x="110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12" y="80"/>
                    <a:pt x="111" y="85"/>
                    <a:pt x="111" y="87"/>
                  </a:cubicBezTo>
                  <a:moveTo>
                    <a:pt x="108" y="113"/>
                  </a:moveTo>
                  <a:cubicBezTo>
                    <a:pt x="106" y="117"/>
                    <a:pt x="105" y="119"/>
                    <a:pt x="104" y="118"/>
                  </a:cubicBezTo>
                  <a:cubicBezTo>
                    <a:pt x="103" y="116"/>
                    <a:pt x="108" y="103"/>
                    <a:pt x="110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10" y="106"/>
                    <a:pt x="109" y="110"/>
                    <a:pt x="108" y="113"/>
                  </a:cubicBezTo>
                  <a:moveTo>
                    <a:pt x="100" y="111"/>
                  </a:moveTo>
                  <a:cubicBezTo>
                    <a:pt x="98" y="108"/>
                    <a:pt x="103" y="97"/>
                    <a:pt x="106" y="98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7" y="100"/>
                    <a:pt x="106" y="105"/>
                    <a:pt x="105" y="108"/>
                  </a:cubicBezTo>
                  <a:cubicBezTo>
                    <a:pt x="103" y="112"/>
                    <a:pt x="101" y="114"/>
                    <a:pt x="100" y="111"/>
                  </a:cubicBezTo>
                  <a:moveTo>
                    <a:pt x="97" y="132"/>
                  </a:moveTo>
                  <a:cubicBezTo>
                    <a:pt x="94" y="135"/>
                    <a:pt x="92" y="137"/>
                    <a:pt x="92" y="135"/>
                  </a:cubicBezTo>
                  <a:cubicBezTo>
                    <a:pt x="92" y="133"/>
                    <a:pt x="99" y="122"/>
                    <a:pt x="101" y="12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101" y="125"/>
                    <a:pt x="99" y="129"/>
                    <a:pt x="97" y="132"/>
                  </a:cubicBezTo>
                  <a:moveTo>
                    <a:pt x="88" y="129"/>
                  </a:moveTo>
                  <a:cubicBezTo>
                    <a:pt x="87" y="125"/>
                    <a:pt x="94" y="116"/>
                    <a:pt x="97" y="118"/>
                  </a:cubicBezTo>
                  <a:cubicBezTo>
                    <a:pt x="97" y="118"/>
                    <a:pt x="97" y="118"/>
                    <a:pt x="97" y="118"/>
                  </a:cubicBezTo>
                  <a:cubicBezTo>
                    <a:pt x="98" y="120"/>
                    <a:pt x="96" y="124"/>
                    <a:pt x="94" y="127"/>
                  </a:cubicBezTo>
                  <a:cubicBezTo>
                    <a:pt x="91" y="131"/>
                    <a:pt x="88" y="132"/>
                    <a:pt x="88" y="129"/>
                  </a:cubicBezTo>
                  <a:moveTo>
                    <a:pt x="80" y="121"/>
                  </a:moveTo>
                  <a:cubicBezTo>
                    <a:pt x="79" y="116"/>
                    <a:pt x="85" y="108"/>
                    <a:pt x="89" y="111"/>
                  </a:cubicBezTo>
                  <a:cubicBezTo>
                    <a:pt x="92" y="113"/>
                    <a:pt x="90" y="118"/>
                    <a:pt x="88" y="121"/>
                  </a:cubicBezTo>
                  <a:cubicBezTo>
                    <a:pt x="85" y="125"/>
                    <a:pt x="81" y="125"/>
                    <a:pt x="80" y="121"/>
                  </a:cubicBezTo>
                  <a:moveTo>
                    <a:pt x="80" y="143"/>
                  </a:moveTo>
                  <a:cubicBezTo>
                    <a:pt x="76" y="146"/>
                    <a:pt x="73" y="146"/>
                    <a:pt x="73" y="144"/>
                  </a:cubicBezTo>
                  <a:cubicBezTo>
                    <a:pt x="73" y="140"/>
                    <a:pt x="81" y="133"/>
                    <a:pt x="84" y="135"/>
                  </a:cubicBezTo>
                  <a:cubicBezTo>
                    <a:pt x="85" y="137"/>
                    <a:pt x="82" y="141"/>
                    <a:pt x="80" y="143"/>
                  </a:cubicBezTo>
                  <a:moveTo>
                    <a:pt x="66" y="137"/>
                  </a:moveTo>
                  <a:cubicBezTo>
                    <a:pt x="66" y="133"/>
                    <a:pt x="73" y="126"/>
                    <a:pt x="77" y="129"/>
                  </a:cubicBezTo>
                  <a:cubicBezTo>
                    <a:pt x="79" y="131"/>
                    <a:pt x="77" y="135"/>
                    <a:pt x="74" y="137"/>
                  </a:cubicBezTo>
                  <a:cubicBezTo>
                    <a:pt x="70" y="140"/>
                    <a:pt x="66" y="140"/>
                    <a:pt x="66" y="137"/>
                  </a:cubicBezTo>
                  <a:moveTo>
                    <a:pt x="56" y="129"/>
                  </a:moveTo>
                  <a:cubicBezTo>
                    <a:pt x="56" y="125"/>
                    <a:pt x="62" y="119"/>
                    <a:pt x="67" y="121"/>
                  </a:cubicBezTo>
                  <a:cubicBezTo>
                    <a:pt x="69" y="123"/>
                    <a:pt x="68" y="128"/>
                    <a:pt x="65" y="130"/>
                  </a:cubicBezTo>
                  <a:cubicBezTo>
                    <a:pt x="61" y="134"/>
                    <a:pt x="56" y="133"/>
                    <a:pt x="56" y="129"/>
                  </a:cubicBezTo>
                  <a:moveTo>
                    <a:pt x="44" y="122"/>
                  </a:moveTo>
                  <a:cubicBezTo>
                    <a:pt x="44" y="117"/>
                    <a:pt x="49" y="111"/>
                    <a:pt x="54" y="114"/>
                  </a:cubicBezTo>
                  <a:cubicBezTo>
                    <a:pt x="57" y="116"/>
                    <a:pt x="56" y="120"/>
                    <a:pt x="54" y="123"/>
                  </a:cubicBezTo>
                  <a:cubicBezTo>
                    <a:pt x="50" y="127"/>
                    <a:pt x="44" y="126"/>
                    <a:pt x="44" y="122"/>
                  </a:cubicBezTo>
                  <a:moveTo>
                    <a:pt x="50" y="144"/>
                  </a:moveTo>
                  <a:cubicBezTo>
                    <a:pt x="46" y="147"/>
                    <a:pt x="41" y="147"/>
                    <a:pt x="41" y="143"/>
                  </a:cubicBezTo>
                  <a:cubicBezTo>
                    <a:pt x="42" y="140"/>
                    <a:pt x="49" y="134"/>
                    <a:pt x="53" y="137"/>
                  </a:cubicBezTo>
                  <a:cubicBezTo>
                    <a:pt x="55" y="138"/>
                    <a:pt x="53" y="142"/>
                    <a:pt x="50" y="144"/>
                  </a:cubicBezTo>
                  <a:moveTo>
                    <a:pt x="31" y="137"/>
                  </a:moveTo>
                  <a:cubicBezTo>
                    <a:pt x="32" y="133"/>
                    <a:pt x="37" y="128"/>
                    <a:pt x="42" y="130"/>
                  </a:cubicBezTo>
                  <a:cubicBezTo>
                    <a:pt x="44" y="132"/>
                    <a:pt x="43" y="135"/>
                    <a:pt x="40" y="138"/>
                  </a:cubicBezTo>
                  <a:cubicBezTo>
                    <a:pt x="37" y="141"/>
                    <a:pt x="31" y="141"/>
                    <a:pt x="31" y="137"/>
                  </a:cubicBezTo>
                  <a:moveTo>
                    <a:pt x="29" y="131"/>
                  </a:moveTo>
                  <a:cubicBezTo>
                    <a:pt x="26" y="135"/>
                    <a:pt x="20" y="135"/>
                    <a:pt x="20" y="130"/>
                  </a:cubicBezTo>
                  <a:cubicBezTo>
                    <a:pt x="20" y="126"/>
                    <a:pt x="25" y="121"/>
                    <a:pt x="29" y="123"/>
                  </a:cubicBezTo>
                  <a:cubicBezTo>
                    <a:pt x="32" y="125"/>
                    <a:pt x="31" y="129"/>
                    <a:pt x="29" y="131"/>
                  </a:cubicBezTo>
                  <a:moveTo>
                    <a:pt x="17" y="145"/>
                  </a:moveTo>
                  <a:cubicBezTo>
                    <a:pt x="14" y="148"/>
                    <a:pt x="9" y="148"/>
                    <a:pt x="9" y="144"/>
                  </a:cubicBezTo>
                  <a:cubicBezTo>
                    <a:pt x="9" y="141"/>
                    <a:pt x="14" y="136"/>
                    <a:pt x="18" y="138"/>
                  </a:cubicBezTo>
                  <a:cubicBezTo>
                    <a:pt x="21" y="140"/>
                    <a:pt x="20" y="143"/>
                    <a:pt x="17" y="145"/>
                  </a:cubicBezTo>
                  <a:moveTo>
                    <a:pt x="7" y="124"/>
                  </a:moveTo>
                  <a:cubicBezTo>
                    <a:pt x="6" y="120"/>
                    <a:pt x="11" y="115"/>
                    <a:pt x="15" y="117"/>
                  </a:cubicBezTo>
                  <a:cubicBezTo>
                    <a:pt x="19" y="119"/>
                    <a:pt x="18" y="123"/>
                    <a:pt x="17" y="125"/>
                  </a:cubicBezTo>
                  <a:cubicBezTo>
                    <a:pt x="14" y="129"/>
                    <a:pt x="8" y="130"/>
                    <a:pt x="7" y="124"/>
                  </a:cubicBezTo>
                  <a:moveTo>
                    <a:pt x="7" y="81"/>
                  </a:moveTo>
                  <a:cubicBezTo>
                    <a:pt x="6" y="76"/>
                    <a:pt x="10" y="70"/>
                    <a:pt x="16" y="72"/>
                  </a:cubicBezTo>
                  <a:cubicBezTo>
                    <a:pt x="21" y="74"/>
                    <a:pt x="21" y="79"/>
                    <a:pt x="19" y="82"/>
                  </a:cubicBezTo>
                  <a:cubicBezTo>
                    <a:pt x="16" y="88"/>
                    <a:pt x="9" y="87"/>
                    <a:pt x="7" y="81"/>
                  </a:cubicBezTo>
                  <a:moveTo>
                    <a:pt x="6" y="35"/>
                  </a:moveTo>
                  <a:cubicBezTo>
                    <a:pt x="5" y="30"/>
                    <a:pt x="10" y="25"/>
                    <a:pt x="16" y="27"/>
                  </a:cubicBezTo>
                  <a:cubicBezTo>
                    <a:pt x="20" y="29"/>
                    <a:pt x="20" y="33"/>
                    <a:pt x="18" y="36"/>
                  </a:cubicBezTo>
                  <a:cubicBezTo>
                    <a:pt x="15" y="41"/>
                    <a:pt x="7" y="41"/>
                    <a:pt x="6" y="35"/>
                  </a:cubicBezTo>
                  <a:moveTo>
                    <a:pt x="25" y="12"/>
                  </a:moveTo>
                  <a:cubicBezTo>
                    <a:pt x="29" y="14"/>
                    <a:pt x="28" y="18"/>
                    <a:pt x="27" y="19"/>
                  </a:cubicBezTo>
                  <a:cubicBezTo>
                    <a:pt x="24" y="24"/>
                    <a:pt x="16" y="23"/>
                    <a:pt x="15" y="19"/>
                  </a:cubicBezTo>
                  <a:cubicBezTo>
                    <a:pt x="15" y="15"/>
                    <a:pt x="20" y="11"/>
                    <a:pt x="25" y="12"/>
                  </a:cubicBezTo>
                  <a:moveTo>
                    <a:pt x="33" y="1"/>
                  </a:moveTo>
                  <a:cubicBezTo>
                    <a:pt x="37" y="2"/>
                    <a:pt x="36" y="5"/>
                    <a:pt x="35" y="7"/>
                  </a:cubicBezTo>
                  <a:cubicBezTo>
                    <a:pt x="32" y="10"/>
                    <a:pt x="25" y="9"/>
                    <a:pt x="25" y="5"/>
                  </a:cubicBezTo>
                  <a:cubicBezTo>
                    <a:pt x="25" y="2"/>
                    <a:pt x="29" y="0"/>
                    <a:pt x="33" y="1"/>
                  </a:cubicBezTo>
                  <a:moveTo>
                    <a:pt x="40" y="18"/>
                  </a:moveTo>
                  <a:cubicBezTo>
                    <a:pt x="44" y="20"/>
                    <a:pt x="44" y="24"/>
                    <a:pt x="43" y="26"/>
                  </a:cubicBezTo>
                  <a:cubicBezTo>
                    <a:pt x="40" y="30"/>
                    <a:pt x="33" y="29"/>
                    <a:pt x="32" y="24"/>
                  </a:cubicBezTo>
                  <a:cubicBezTo>
                    <a:pt x="30" y="20"/>
                    <a:pt x="35" y="16"/>
                    <a:pt x="40" y="18"/>
                  </a:cubicBezTo>
                  <a:moveTo>
                    <a:pt x="46" y="6"/>
                  </a:moveTo>
                  <a:cubicBezTo>
                    <a:pt x="50" y="7"/>
                    <a:pt x="50" y="10"/>
                    <a:pt x="49" y="12"/>
                  </a:cubicBezTo>
                  <a:cubicBezTo>
                    <a:pt x="47" y="15"/>
                    <a:pt x="40" y="15"/>
                    <a:pt x="39" y="11"/>
                  </a:cubicBezTo>
                  <a:cubicBezTo>
                    <a:pt x="38" y="7"/>
                    <a:pt x="42" y="4"/>
                    <a:pt x="46" y="6"/>
                  </a:cubicBezTo>
                  <a:moveTo>
                    <a:pt x="55" y="24"/>
                  </a:moveTo>
                  <a:cubicBezTo>
                    <a:pt x="59" y="26"/>
                    <a:pt x="59" y="30"/>
                    <a:pt x="58" y="32"/>
                  </a:cubicBezTo>
                  <a:cubicBezTo>
                    <a:pt x="56" y="37"/>
                    <a:pt x="50" y="36"/>
                    <a:pt x="48" y="32"/>
                  </a:cubicBezTo>
                  <a:cubicBezTo>
                    <a:pt x="46" y="27"/>
                    <a:pt x="50" y="22"/>
                    <a:pt x="55" y="24"/>
                  </a:cubicBezTo>
                  <a:moveTo>
                    <a:pt x="58" y="11"/>
                  </a:moveTo>
                  <a:cubicBezTo>
                    <a:pt x="58" y="11"/>
                    <a:pt x="59" y="11"/>
                    <a:pt x="59" y="11"/>
                  </a:cubicBezTo>
                  <a:cubicBezTo>
                    <a:pt x="62" y="13"/>
                    <a:pt x="63" y="16"/>
                    <a:pt x="62" y="18"/>
                  </a:cubicBezTo>
                  <a:cubicBezTo>
                    <a:pt x="61" y="21"/>
                    <a:pt x="55" y="21"/>
                    <a:pt x="53" y="17"/>
                  </a:cubicBezTo>
                  <a:cubicBezTo>
                    <a:pt x="51" y="13"/>
                    <a:pt x="54" y="10"/>
                    <a:pt x="58" y="11"/>
                  </a:cubicBezTo>
                  <a:moveTo>
                    <a:pt x="60" y="1"/>
                  </a:moveTo>
                  <a:cubicBezTo>
                    <a:pt x="60" y="1"/>
                    <a:pt x="60" y="1"/>
                    <a:pt x="61" y="1"/>
                  </a:cubicBezTo>
                  <a:cubicBezTo>
                    <a:pt x="63" y="3"/>
                    <a:pt x="64" y="5"/>
                    <a:pt x="64" y="6"/>
                  </a:cubicBezTo>
                  <a:cubicBezTo>
                    <a:pt x="63" y="9"/>
                    <a:pt x="59" y="9"/>
                    <a:pt x="57" y="6"/>
                  </a:cubicBezTo>
                  <a:cubicBezTo>
                    <a:pt x="55" y="3"/>
                    <a:pt x="57" y="1"/>
                    <a:pt x="60" y="1"/>
                  </a:cubicBezTo>
                  <a:moveTo>
                    <a:pt x="68" y="31"/>
                  </a:moveTo>
                  <a:cubicBezTo>
                    <a:pt x="68" y="31"/>
                    <a:pt x="69" y="31"/>
                    <a:pt x="69" y="31"/>
                  </a:cubicBezTo>
                  <a:cubicBezTo>
                    <a:pt x="73" y="33"/>
                    <a:pt x="74" y="37"/>
                    <a:pt x="73" y="40"/>
                  </a:cubicBezTo>
                  <a:cubicBezTo>
                    <a:pt x="72" y="44"/>
                    <a:pt x="66" y="44"/>
                    <a:pt x="64" y="39"/>
                  </a:cubicBezTo>
                  <a:cubicBezTo>
                    <a:pt x="61" y="35"/>
                    <a:pt x="64" y="30"/>
                    <a:pt x="68" y="31"/>
                  </a:cubicBezTo>
                  <a:moveTo>
                    <a:pt x="70" y="16"/>
                  </a:moveTo>
                  <a:cubicBezTo>
                    <a:pt x="70" y="16"/>
                    <a:pt x="70" y="17"/>
                    <a:pt x="71" y="17"/>
                  </a:cubicBezTo>
                  <a:cubicBezTo>
                    <a:pt x="74" y="19"/>
                    <a:pt x="75" y="22"/>
                    <a:pt x="75" y="24"/>
                  </a:cubicBezTo>
                  <a:cubicBezTo>
                    <a:pt x="74" y="28"/>
                    <a:pt x="70" y="28"/>
                    <a:pt x="67" y="24"/>
                  </a:cubicBezTo>
                  <a:cubicBezTo>
                    <a:pt x="65" y="20"/>
                    <a:pt x="66" y="16"/>
                    <a:pt x="70" y="16"/>
                  </a:cubicBezTo>
                  <a:moveTo>
                    <a:pt x="68" y="5"/>
                  </a:moveTo>
                  <a:cubicBezTo>
                    <a:pt x="69" y="5"/>
                    <a:pt x="70" y="6"/>
                    <a:pt x="70" y="6"/>
                  </a:cubicBezTo>
                  <a:cubicBezTo>
                    <a:pt x="72" y="7"/>
                    <a:pt x="74" y="10"/>
                    <a:pt x="74" y="11"/>
                  </a:cubicBezTo>
                  <a:cubicBezTo>
                    <a:pt x="74" y="14"/>
                    <a:pt x="72" y="14"/>
                    <a:pt x="70" y="12"/>
                  </a:cubicBezTo>
                  <a:cubicBezTo>
                    <a:pt x="66" y="10"/>
                    <a:pt x="66" y="5"/>
                    <a:pt x="68" y="5"/>
                  </a:cubicBezTo>
                  <a:moveTo>
                    <a:pt x="71" y="1"/>
                  </a:moveTo>
                  <a:cubicBezTo>
                    <a:pt x="71" y="1"/>
                    <a:pt x="72" y="1"/>
                    <a:pt x="72" y="1"/>
                  </a:cubicBezTo>
                  <a:cubicBezTo>
                    <a:pt x="73" y="2"/>
                    <a:pt x="76" y="4"/>
                    <a:pt x="77" y="5"/>
                  </a:cubicBezTo>
                  <a:cubicBezTo>
                    <a:pt x="78" y="6"/>
                    <a:pt x="78" y="7"/>
                    <a:pt x="77" y="7"/>
                  </a:cubicBezTo>
                  <a:cubicBezTo>
                    <a:pt x="75" y="7"/>
                    <a:pt x="71" y="1"/>
                    <a:pt x="71" y="1"/>
                  </a:cubicBezTo>
                  <a:moveTo>
                    <a:pt x="83" y="16"/>
                  </a:moveTo>
                  <a:cubicBezTo>
                    <a:pt x="84" y="18"/>
                    <a:pt x="83" y="19"/>
                    <a:pt x="81" y="18"/>
                  </a:cubicBezTo>
                  <a:cubicBezTo>
                    <a:pt x="78" y="16"/>
                    <a:pt x="75" y="10"/>
                    <a:pt x="77" y="10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80" y="12"/>
                    <a:pt x="82" y="14"/>
                    <a:pt x="83" y="16"/>
                  </a:cubicBezTo>
                  <a:moveTo>
                    <a:pt x="79" y="6"/>
                  </a:moveTo>
                  <a:cubicBezTo>
                    <a:pt x="79" y="5"/>
                    <a:pt x="86" y="13"/>
                    <a:pt x="85" y="13"/>
                  </a:cubicBezTo>
                  <a:cubicBezTo>
                    <a:pt x="85" y="14"/>
                    <a:pt x="78" y="6"/>
                    <a:pt x="79" y="6"/>
                  </a:cubicBezTo>
                  <a:moveTo>
                    <a:pt x="91" y="21"/>
                  </a:moveTo>
                  <a:cubicBezTo>
                    <a:pt x="92" y="23"/>
                    <a:pt x="92" y="25"/>
                    <a:pt x="91" y="24"/>
                  </a:cubicBezTo>
                  <a:cubicBezTo>
                    <a:pt x="88" y="23"/>
                    <a:pt x="84" y="15"/>
                    <a:pt x="85" y="14"/>
                  </a:cubicBezTo>
                  <a:cubicBezTo>
                    <a:pt x="85" y="14"/>
                    <a:pt x="85" y="15"/>
                    <a:pt x="86" y="15"/>
                  </a:cubicBezTo>
                  <a:cubicBezTo>
                    <a:pt x="88" y="16"/>
                    <a:pt x="90" y="19"/>
                    <a:pt x="91" y="21"/>
                  </a:cubicBezTo>
                  <a:moveTo>
                    <a:pt x="91" y="19"/>
                  </a:moveTo>
                  <a:cubicBezTo>
                    <a:pt x="91" y="19"/>
                    <a:pt x="92" y="19"/>
                    <a:pt x="92" y="19"/>
                  </a:cubicBezTo>
                  <a:cubicBezTo>
                    <a:pt x="93" y="20"/>
                    <a:pt x="96" y="24"/>
                    <a:pt x="97" y="26"/>
                  </a:cubicBezTo>
                  <a:cubicBezTo>
                    <a:pt x="98" y="28"/>
                    <a:pt x="99" y="30"/>
                    <a:pt x="98" y="30"/>
                  </a:cubicBezTo>
                  <a:cubicBezTo>
                    <a:pt x="96" y="29"/>
                    <a:pt x="91" y="19"/>
                    <a:pt x="91" y="19"/>
                  </a:cubicBezTo>
                  <a:moveTo>
                    <a:pt x="99" y="34"/>
                  </a:moveTo>
                  <a:cubicBezTo>
                    <a:pt x="99" y="34"/>
                    <a:pt x="99" y="34"/>
                    <a:pt x="99" y="34"/>
                  </a:cubicBezTo>
                  <a:cubicBezTo>
                    <a:pt x="101" y="36"/>
                    <a:pt x="103" y="40"/>
                    <a:pt x="104" y="43"/>
                  </a:cubicBezTo>
                  <a:cubicBezTo>
                    <a:pt x="105" y="46"/>
                    <a:pt x="104" y="47"/>
                    <a:pt x="103" y="46"/>
                  </a:cubicBezTo>
                  <a:cubicBezTo>
                    <a:pt x="100" y="45"/>
                    <a:pt x="97" y="34"/>
                    <a:pt x="99" y="34"/>
                  </a:cubicBezTo>
                  <a:moveTo>
                    <a:pt x="103" y="65"/>
                  </a:moveTo>
                  <a:cubicBezTo>
                    <a:pt x="100" y="61"/>
                    <a:pt x="99" y="52"/>
                    <a:pt x="102" y="52"/>
                  </a:cubicBezTo>
                  <a:cubicBezTo>
                    <a:pt x="103" y="51"/>
                    <a:pt x="103" y="52"/>
                    <a:pt x="103" y="52"/>
                  </a:cubicBezTo>
                  <a:cubicBezTo>
                    <a:pt x="106" y="54"/>
                    <a:pt x="107" y="59"/>
                    <a:pt x="107" y="61"/>
                  </a:cubicBezTo>
                  <a:cubicBezTo>
                    <a:pt x="106" y="65"/>
                    <a:pt x="105" y="66"/>
                    <a:pt x="103" y="65"/>
                  </a:cubicBezTo>
                  <a:moveTo>
                    <a:pt x="99" y="84"/>
                  </a:moveTo>
                  <a:cubicBezTo>
                    <a:pt x="97" y="79"/>
                    <a:pt x="99" y="69"/>
                    <a:pt x="102" y="71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105" y="73"/>
                    <a:pt x="106" y="78"/>
                    <a:pt x="105" y="81"/>
                  </a:cubicBezTo>
                  <a:cubicBezTo>
                    <a:pt x="104" y="85"/>
                    <a:pt x="101" y="87"/>
                    <a:pt x="99" y="84"/>
                  </a:cubicBezTo>
                  <a:moveTo>
                    <a:pt x="98" y="91"/>
                  </a:moveTo>
                  <a:cubicBezTo>
                    <a:pt x="98" y="91"/>
                    <a:pt x="98" y="91"/>
                    <a:pt x="98" y="91"/>
                  </a:cubicBezTo>
                  <a:cubicBezTo>
                    <a:pt x="101" y="93"/>
                    <a:pt x="100" y="99"/>
                    <a:pt x="98" y="101"/>
                  </a:cubicBezTo>
                  <a:cubicBezTo>
                    <a:pt x="96" y="106"/>
                    <a:pt x="93" y="107"/>
                    <a:pt x="91" y="103"/>
                  </a:cubicBezTo>
                  <a:cubicBezTo>
                    <a:pt x="89" y="98"/>
                    <a:pt x="94" y="89"/>
                    <a:pt x="98" y="91"/>
                  </a:cubicBezTo>
                  <a:moveTo>
                    <a:pt x="97" y="54"/>
                  </a:moveTo>
                  <a:cubicBezTo>
                    <a:pt x="97" y="58"/>
                    <a:pt x="94" y="59"/>
                    <a:pt x="92" y="56"/>
                  </a:cubicBezTo>
                  <a:cubicBezTo>
                    <a:pt x="89" y="52"/>
                    <a:pt x="89" y="44"/>
                    <a:pt x="93" y="45"/>
                  </a:cubicBezTo>
                  <a:cubicBezTo>
                    <a:pt x="93" y="45"/>
                    <a:pt x="94" y="45"/>
                    <a:pt x="94" y="45"/>
                  </a:cubicBezTo>
                  <a:cubicBezTo>
                    <a:pt x="97" y="47"/>
                    <a:pt x="98" y="52"/>
                    <a:pt x="97" y="54"/>
                  </a:cubicBezTo>
                  <a:moveTo>
                    <a:pt x="93" y="39"/>
                  </a:moveTo>
                  <a:cubicBezTo>
                    <a:pt x="89" y="36"/>
                    <a:pt x="88" y="28"/>
                    <a:pt x="90" y="28"/>
                  </a:cubicBezTo>
                  <a:cubicBezTo>
                    <a:pt x="91" y="28"/>
                    <a:pt x="91" y="28"/>
                    <a:pt x="92" y="29"/>
                  </a:cubicBezTo>
                  <a:cubicBezTo>
                    <a:pt x="94" y="30"/>
                    <a:pt x="96" y="35"/>
                    <a:pt x="96" y="37"/>
                  </a:cubicBezTo>
                  <a:cubicBezTo>
                    <a:pt x="97" y="40"/>
                    <a:pt x="95" y="41"/>
                    <a:pt x="93" y="39"/>
                  </a:cubicBezTo>
                  <a:moveTo>
                    <a:pt x="87" y="75"/>
                  </a:moveTo>
                  <a:cubicBezTo>
                    <a:pt x="85" y="70"/>
                    <a:pt x="88" y="62"/>
                    <a:pt x="92" y="63"/>
                  </a:cubicBezTo>
                  <a:cubicBezTo>
                    <a:pt x="92" y="63"/>
                    <a:pt x="92" y="63"/>
                    <a:pt x="92" y="64"/>
                  </a:cubicBezTo>
                  <a:cubicBezTo>
                    <a:pt x="96" y="66"/>
                    <a:pt x="96" y="71"/>
                    <a:pt x="95" y="74"/>
                  </a:cubicBezTo>
                  <a:cubicBezTo>
                    <a:pt x="94" y="78"/>
                    <a:pt x="90" y="79"/>
                    <a:pt x="87" y="75"/>
                  </a:cubicBezTo>
                  <a:moveTo>
                    <a:pt x="80" y="94"/>
                  </a:moveTo>
                  <a:cubicBezTo>
                    <a:pt x="78" y="88"/>
                    <a:pt x="83" y="81"/>
                    <a:pt x="87" y="83"/>
                  </a:cubicBezTo>
                  <a:cubicBezTo>
                    <a:pt x="87" y="83"/>
                    <a:pt x="87" y="83"/>
                    <a:pt x="87" y="83"/>
                  </a:cubicBezTo>
                  <a:cubicBezTo>
                    <a:pt x="90" y="86"/>
                    <a:pt x="90" y="91"/>
                    <a:pt x="88" y="94"/>
                  </a:cubicBezTo>
                  <a:cubicBezTo>
                    <a:pt x="86" y="99"/>
                    <a:pt x="81" y="99"/>
                    <a:pt x="80" y="94"/>
                  </a:cubicBezTo>
                  <a:moveTo>
                    <a:pt x="78" y="103"/>
                  </a:moveTo>
                  <a:cubicBezTo>
                    <a:pt x="81" y="106"/>
                    <a:pt x="80" y="110"/>
                    <a:pt x="78" y="113"/>
                  </a:cubicBezTo>
                  <a:cubicBezTo>
                    <a:pt x="75" y="118"/>
                    <a:pt x="69" y="117"/>
                    <a:pt x="69" y="113"/>
                  </a:cubicBezTo>
                  <a:cubicBezTo>
                    <a:pt x="68" y="107"/>
                    <a:pt x="74" y="101"/>
                    <a:pt x="78" y="103"/>
                  </a:cubicBezTo>
                  <a:moveTo>
                    <a:pt x="79" y="55"/>
                  </a:moveTo>
                  <a:cubicBezTo>
                    <a:pt x="79" y="55"/>
                    <a:pt x="79" y="56"/>
                    <a:pt x="80" y="56"/>
                  </a:cubicBezTo>
                  <a:cubicBezTo>
                    <a:pt x="83" y="58"/>
                    <a:pt x="84" y="63"/>
                    <a:pt x="83" y="66"/>
                  </a:cubicBezTo>
                  <a:cubicBezTo>
                    <a:pt x="81" y="70"/>
                    <a:pt x="76" y="71"/>
                    <a:pt x="74" y="66"/>
                  </a:cubicBezTo>
                  <a:cubicBezTo>
                    <a:pt x="71" y="61"/>
                    <a:pt x="74" y="54"/>
                    <a:pt x="79" y="55"/>
                  </a:cubicBezTo>
                  <a:moveTo>
                    <a:pt x="80" y="22"/>
                  </a:moveTo>
                  <a:cubicBezTo>
                    <a:pt x="81" y="22"/>
                    <a:pt x="81" y="23"/>
                    <a:pt x="82" y="23"/>
                  </a:cubicBezTo>
                  <a:cubicBezTo>
                    <a:pt x="85" y="25"/>
                    <a:pt x="86" y="28"/>
                    <a:pt x="86" y="30"/>
                  </a:cubicBezTo>
                  <a:cubicBezTo>
                    <a:pt x="86" y="34"/>
                    <a:pt x="84" y="34"/>
                    <a:pt x="81" y="32"/>
                  </a:cubicBezTo>
                  <a:cubicBezTo>
                    <a:pt x="78" y="29"/>
                    <a:pt x="77" y="22"/>
                    <a:pt x="80" y="22"/>
                  </a:cubicBezTo>
                  <a:moveTo>
                    <a:pt x="81" y="38"/>
                  </a:moveTo>
                  <a:cubicBezTo>
                    <a:pt x="81" y="38"/>
                    <a:pt x="82" y="38"/>
                    <a:pt x="82" y="38"/>
                  </a:cubicBezTo>
                  <a:cubicBezTo>
                    <a:pt x="86" y="40"/>
                    <a:pt x="87" y="45"/>
                    <a:pt x="86" y="47"/>
                  </a:cubicBezTo>
                  <a:cubicBezTo>
                    <a:pt x="85" y="51"/>
                    <a:pt x="81" y="52"/>
                    <a:pt x="79" y="48"/>
                  </a:cubicBezTo>
                  <a:cubicBezTo>
                    <a:pt x="76" y="43"/>
                    <a:pt x="77" y="37"/>
                    <a:pt x="81" y="38"/>
                  </a:cubicBezTo>
                  <a:moveTo>
                    <a:pt x="65" y="85"/>
                  </a:moveTo>
                  <a:cubicBezTo>
                    <a:pt x="64" y="80"/>
                    <a:pt x="68" y="72"/>
                    <a:pt x="74" y="75"/>
                  </a:cubicBezTo>
                  <a:cubicBezTo>
                    <a:pt x="78" y="78"/>
                    <a:pt x="77" y="83"/>
                    <a:pt x="76" y="86"/>
                  </a:cubicBezTo>
                  <a:cubicBezTo>
                    <a:pt x="73" y="91"/>
                    <a:pt x="67" y="91"/>
                    <a:pt x="65" y="85"/>
                  </a:cubicBezTo>
                  <a:moveTo>
                    <a:pt x="65" y="95"/>
                  </a:moveTo>
                  <a:cubicBezTo>
                    <a:pt x="69" y="98"/>
                    <a:pt x="68" y="102"/>
                    <a:pt x="66" y="105"/>
                  </a:cubicBezTo>
                  <a:cubicBezTo>
                    <a:pt x="62" y="110"/>
                    <a:pt x="56" y="109"/>
                    <a:pt x="55" y="104"/>
                  </a:cubicBezTo>
                  <a:cubicBezTo>
                    <a:pt x="54" y="99"/>
                    <a:pt x="60" y="93"/>
                    <a:pt x="65" y="95"/>
                  </a:cubicBezTo>
                  <a:moveTo>
                    <a:pt x="64" y="48"/>
                  </a:moveTo>
                  <a:cubicBezTo>
                    <a:pt x="65" y="48"/>
                    <a:pt x="65" y="48"/>
                    <a:pt x="65" y="48"/>
                  </a:cubicBezTo>
                  <a:cubicBezTo>
                    <a:pt x="69" y="50"/>
                    <a:pt x="69" y="55"/>
                    <a:pt x="68" y="58"/>
                  </a:cubicBezTo>
                  <a:cubicBezTo>
                    <a:pt x="66" y="63"/>
                    <a:pt x="60" y="63"/>
                    <a:pt x="58" y="57"/>
                  </a:cubicBezTo>
                  <a:cubicBezTo>
                    <a:pt x="55" y="52"/>
                    <a:pt x="59" y="46"/>
                    <a:pt x="64" y="48"/>
                  </a:cubicBezTo>
                  <a:moveTo>
                    <a:pt x="50" y="77"/>
                  </a:moveTo>
                  <a:cubicBezTo>
                    <a:pt x="48" y="71"/>
                    <a:pt x="53" y="64"/>
                    <a:pt x="59" y="67"/>
                  </a:cubicBezTo>
                  <a:cubicBezTo>
                    <a:pt x="63" y="69"/>
                    <a:pt x="62" y="74"/>
                    <a:pt x="61" y="77"/>
                  </a:cubicBezTo>
                  <a:cubicBezTo>
                    <a:pt x="58" y="83"/>
                    <a:pt x="51" y="83"/>
                    <a:pt x="50" y="77"/>
                  </a:cubicBezTo>
                  <a:moveTo>
                    <a:pt x="40" y="96"/>
                  </a:moveTo>
                  <a:cubicBezTo>
                    <a:pt x="39" y="91"/>
                    <a:pt x="44" y="85"/>
                    <a:pt x="50" y="87"/>
                  </a:cubicBezTo>
                  <a:cubicBezTo>
                    <a:pt x="54" y="89"/>
                    <a:pt x="53" y="94"/>
                    <a:pt x="52" y="97"/>
                  </a:cubicBezTo>
                  <a:cubicBezTo>
                    <a:pt x="48" y="102"/>
                    <a:pt x="42" y="102"/>
                    <a:pt x="40" y="96"/>
                  </a:cubicBezTo>
                  <a:moveTo>
                    <a:pt x="40" y="106"/>
                  </a:moveTo>
                  <a:cubicBezTo>
                    <a:pt x="44" y="108"/>
                    <a:pt x="43" y="113"/>
                    <a:pt x="41" y="115"/>
                  </a:cubicBezTo>
                  <a:cubicBezTo>
                    <a:pt x="37" y="120"/>
                    <a:pt x="31" y="119"/>
                    <a:pt x="30" y="115"/>
                  </a:cubicBezTo>
                  <a:cubicBezTo>
                    <a:pt x="29" y="109"/>
                    <a:pt x="35" y="104"/>
                    <a:pt x="40" y="106"/>
                  </a:cubicBezTo>
                  <a:moveTo>
                    <a:pt x="24" y="89"/>
                  </a:moveTo>
                  <a:cubicBezTo>
                    <a:pt x="22" y="83"/>
                    <a:pt x="27" y="77"/>
                    <a:pt x="33" y="79"/>
                  </a:cubicBezTo>
                  <a:cubicBezTo>
                    <a:pt x="38" y="81"/>
                    <a:pt x="37" y="86"/>
                    <a:pt x="36" y="89"/>
                  </a:cubicBezTo>
                  <a:cubicBezTo>
                    <a:pt x="33" y="95"/>
                    <a:pt x="26" y="94"/>
                    <a:pt x="24" y="89"/>
                  </a:cubicBezTo>
                  <a:moveTo>
                    <a:pt x="24" y="99"/>
                  </a:moveTo>
                  <a:cubicBezTo>
                    <a:pt x="29" y="101"/>
                    <a:pt x="28" y="105"/>
                    <a:pt x="26" y="108"/>
                  </a:cubicBezTo>
                  <a:cubicBezTo>
                    <a:pt x="23" y="113"/>
                    <a:pt x="16" y="113"/>
                    <a:pt x="15" y="107"/>
                  </a:cubicBezTo>
                  <a:cubicBezTo>
                    <a:pt x="14" y="102"/>
                    <a:pt x="19" y="97"/>
                    <a:pt x="24" y="99"/>
                  </a:cubicBezTo>
                  <a:moveTo>
                    <a:pt x="25" y="52"/>
                  </a:moveTo>
                  <a:cubicBezTo>
                    <a:pt x="29" y="54"/>
                    <a:pt x="29" y="59"/>
                    <a:pt x="27" y="62"/>
                  </a:cubicBezTo>
                  <a:cubicBezTo>
                    <a:pt x="25" y="67"/>
                    <a:pt x="17" y="67"/>
                    <a:pt x="15" y="62"/>
                  </a:cubicBezTo>
                  <a:cubicBezTo>
                    <a:pt x="13" y="56"/>
                    <a:pt x="18" y="49"/>
                    <a:pt x="25" y="52"/>
                  </a:cubicBezTo>
                  <a:moveTo>
                    <a:pt x="36" y="42"/>
                  </a:moveTo>
                  <a:cubicBezTo>
                    <a:pt x="33" y="48"/>
                    <a:pt x="25" y="47"/>
                    <a:pt x="23" y="41"/>
                  </a:cubicBezTo>
                  <a:cubicBezTo>
                    <a:pt x="22" y="37"/>
                    <a:pt x="27" y="31"/>
                    <a:pt x="33" y="33"/>
                  </a:cubicBezTo>
                  <a:cubicBezTo>
                    <a:pt x="37" y="35"/>
                    <a:pt x="37" y="40"/>
                    <a:pt x="36" y="42"/>
                  </a:cubicBezTo>
                  <a:moveTo>
                    <a:pt x="49" y="40"/>
                  </a:moveTo>
                  <a:cubicBezTo>
                    <a:pt x="53" y="43"/>
                    <a:pt x="54" y="47"/>
                    <a:pt x="52" y="50"/>
                  </a:cubicBezTo>
                  <a:cubicBezTo>
                    <a:pt x="50" y="55"/>
                    <a:pt x="43" y="55"/>
                    <a:pt x="41" y="49"/>
                  </a:cubicBezTo>
                  <a:cubicBezTo>
                    <a:pt x="39" y="44"/>
                    <a:pt x="43" y="38"/>
                    <a:pt x="49" y="40"/>
                  </a:cubicBezTo>
                  <a:moveTo>
                    <a:pt x="42" y="59"/>
                  </a:moveTo>
                  <a:cubicBezTo>
                    <a:pt x="46" y="61"/>
                    <a:pt x="46" y="66"/>
                    <a:pt x="45" y="69"/>
                  </a:cubicBezTo>
                  <a:cubicBezTo>
                    <a:pt x="42" y="75"/>
                    <a:pt x="35" y="75"/>
                    <a:pt x="33" y="69"/>
                  </a:cubicBezTo>
                  <a:cubicBezTo>
                    <a:pt x="31" y="63"/>
                    <a:pt x="36" y="57"/>
                    <a:pt x="42" y="59"/>
                  </a:cubicBezTo>
                  <a:moveTo>
                    <a:pt x="105" y="39"/>
                  </a:moveTo>
                  <a:cubicBezTo>
                    <a:pt x="105" y="39"/>
                    <a:pt x="105" y="39"/>
                    <a:pt x="105" y="40"/>
                  </a:cubicBezTo>
                  <a:cubicBezTo>
                    <a:pt x="106" y="41"/>
                    <a:pt x="108" y="45"/>
                    <a:pt x="109" y="48"/>
                  </a:cubicBezTo>
                  <a:cubicBezTo>
                    <a:pt x="110" y="51"/>
                    <a:pt x="110" y="52"/>
                    <a:pt x="109" y="52"/>
                  </a:cubicBezTo>
                  <a:cubicBezTo>
                    <a:pt x="108" y="52"/>
                    <a:pt x="104" y="40"/>
                    <a:pt x="105" y="39"/>
                  </a:cubicBezTo>
                  <a:moveTo>
                    <a:pt x="153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9" y="0"/>
                    <a:pt x="70" y="1"/>
                    <a:pt x="70" y="2"/>
                  </a:cubicBezTo>
                  <a:cubicBezTo>
                    <a:pt x="71" y="3"/>
                    <a:pt x="71" y="3"/>
                    <a:pt x="70" y="3"/>
                  </a:cubicBezTo>
                  <a:cubicBezTo>
                    <a:pt x="68" y="3"/>
                    <a:pt x="67" y="1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4" y="1"/>
                    <a:pt x="53" y="2"/>
                  </a:cubicBezTo>
                  <a:cubicBezTo>
                    <a:pt x="52" y="4"/>
                    <a:pt x="46" y="3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2" y="1"/>
                    <a:pt x="21" y="2"/>
                  </a:cubicBezTo>
                  <a:cubicBezTo>
                    <a:pt x="18" y="5"/>
                    <a:pt x="11" y="4"/>
                    <a:pt x="11" y="1"/>
                  </a:cubicBezTo>
                  <a:cubicBezTo>
                    <a:pt x="11" y="1"/>
                    <a:pt x="11" y="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9"/>
                    <a:pt x="6" y="6"/>
                    <a:pt x="10" y="7"/>
                  </a:cubicBezTo>
                  <a:cubicBezTo>
                    <a:pt x="14" y="9"/>
                    <a:pt x="13" y="12"/>
                    <a:pt x="11" y="14"/>
                  </a:cubicBezTo>
                  <a:cubicBezTo>
                    <a:pt x="8" y="18"/>
                    <a:pt x="1" y="18"/>
                    <a:pt x="0" y="1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4"/>
                    <a:pt x="3" y="28"/>
                    <a:pt x="1" y="30"/>
                  </a:cubicBezTo>
                  <a:cubicBezTo>
                    <a:pt x="1" y="30"/>
                    <a:pt x="1" y="31"/>
                    <a:pt x="0" y="31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2" y="45"/>
                    <a:pt x="4" y="44"/>
                    <a:pt x="7" y="45"/>
                  </a:cubicBezTo>
                  <a:cubicBezTo>
                    <a:pt x="12" y="47"/>
                    <a:pt x="11" y="52"/>
                    <a:pt x="10" y="55"/>
                  </a:cubicBezTo>
                  <a:cubicBezTo>
                    <a:pt x="8" y="59"/>
                    <a:pt x="3" y="60"/>
                    <a:pt x="0" y="58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3" y="68"/>
                    <a:pt x="3" y="73"/>
                    <a:pt x="2" y="75"/>
                  </a:cubicBezTo>
                  <a:cubicBezTo>
                    <a:pt x="1" y="76"/>
                    <a:pt x="1" y="77"/>
                    <a:pt x="0" y="7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3"/>
                    <a:pt x="4" y="90"/>
                    <a:pt x="8" y="92"/>
                  </a:cubicBezTo>
                  <a:cubicBezTo>
                    <a:pt x="12" y="94"/>
                    <a:pt x="12" y="99"/>
                    <a:pt x="11" y="101"/>
                  </a:cubicBezTo>
                  <a:cubicBezTo>
                    <a:pt x="8" y="107"/>
                    <a:pt x="2" y="106"/>
                    <a:pt x="0" y="10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10"/>
                    <a:pt x="1" y="111"/>
                    <a:pt x="1" y="111"/>
                  </a:cubicBezTo>
                  <a:cubicBezTo>
                    <a:pt x="5" y="112"/>
                    <a:pt x="5" y="117"/>
                    <a:pt x="4" y="119"/>
                  </a:cubicBezTo>
                  <a:cubicBezTo>
                    <a:pt x="3" y="121"/>
                    <a:pt x="1" y="122"/>
                    <a:pt x="0" y="123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1" y="134"/>
                    <a:pt x="4" y="132"/>
                    <a:pt x="7" y="133"/>
                  </a:cubicBezTo>
                  <a:cubicBezTo>
                    <a:pt x="10" y="134"/>
                    <a:pt x="9" y="138"/>
                    <a:pt x="7" y="140"/>
                  </a:cubicBezTo>
                  <a:cubicBezTo>
                    <a:pt x="5" y="143"/>
                    <a:pt x="1" y="144"/>
                    <a:pt x="0" y="141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18" y="149"/>
                    <a:pt x="18" y="149"/>
                    <a:pt x="18" y="149"/>
                  </a:cubicBezTo>
                  <a:cubicBezTo>
                    <a:pt x="19" y="146"/>
                    <a:pt x="25" y="142"/>
                    <a:pt x="28" y="144"/>
                  </a:cubicBezTo>
                  <a:cubicBezTo>
                    <a:pt x="30" y="145"/>
                    <a:pt x="29" y="147"/>
                    <a:pt x="27" y="149"/>
                  </a:cubicBezTo>
                  <a:cubicBezTo>
                    <a:pt x="33" y="149"/>
                    <a:pt x="33" y="149"/>
                    <a:pt x="33" y="149"/>
                  </a:cubicBezTo>
                  <a:cubicBezTo>
                    <a:pt x="37" y="149"/>
                    <a:pt x="37" y="149"/>
                    <a:pt x="37" y="149"/>
                  </a:cubicBezTo>
                  <a:cubicBezTo>
                    <a:pt x="50" y="149"/>
                    <a:pt x="50" y="149"/>
                    <a:pt x="50" y="149"/>
                  </a:cubicBezTo>
                  <a:cubicBezTo>
                    <a:pt x="52" y="146"/>
                    <a:pt x="59" y="141"/>
                    <a:pt x="62" y="143"/>
                  </a:cubicBezTo>
                  <a:cubicBezTo>
                    <a:pt x="63" y="145"/>
                    <a:pt x="62" y="147"/>
                    <a:pt x="59" y="149"/>
                  </a:cubicBezTo>
                  <a:cubicBezTo>
                    <a:pt x="65" y="149"/>
                    <a:pt x="65" y="149"/>
                    <a:pt x="65" y="149"/>
                  </a:cubicBezTo>
                  <a:cubicBezTo>
                    <a:pt x="68" y="149"/>
                    <a:pt x="68" y="149"/>
                    <a:pt x="68" y="149"/>
                  </a:cubicBezTo>
                  <a:cubicBezTo>
                    <a:pt x="77" y="149"/>
                    <a:pt x="77" y="149"/>
                    <a:pt x="77" y="149"/>
                  </a:cubicBezTo>
                  <a:cubicBezTo>
                    <a:pt x="78" y="146"/>
                    <a:pt x="86" y="139"/>
                    <a:pt x="88" y="140"/>
                  </a:cubicBezTo>
                  <a:cubicBezTo>
                    <a:pt x="88" y="140"/>
                    <a:pt x="88" y="140"/>
                    <a:pt x="88" y="141"/>
                  </a:cubicBezTo>
                  <a:cubicBezTo>
                    <a:pt x="88" y="142"/>
                    <a:pt x="85" y="145"/>
                    <a:pt x="82" y="147"/>
                  </a:cubicBezTo>
                  <a:cubicBezTo>
                    <a:pt x="82" y="148"/>
                    <a:pt x="81" y="149"/>
                    <a:pt x="80" y="149"/>
                  </a:cubicBezTo>
                  <a:cubicBezTo>
                    <a:pt x="120" y="149"/>
                    <a:pt x="120" y="149"/>
                    <a:pt x="120" y="149"/>
                  </a:cubicBezTo>
                  <a:cubicBezTo>
                    <a:pt x="123" y="149"/>
                    <a:pt x="128" y="149"/>
                    <a:pt x="130" y="149"/>
                  </a:cubicBezTo>
                  <a:cubicBezTo>
                    <a:pt x="136" y="148"/>
                    <a:pt x="145" y="145"/>
                    <a:pt x="150" y="135"/>
                  </a:cubicBezTo>
                  <a:cubicBezTo>
                    <a:pt x="153" y="130"/>
                    <a:pt x="153" y="125"/>
                    <a:pt x="152" y="117"/>
                  </a:cubicBezTo>
                  <a:lnTo>
                    <a:pt x="1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</p:grpSp>
      <p:cxnSp>
        <p:nvCxnSpPr>
          <p:cNvPr id="12" name="Straight Connector 11"/>
          <p:cNvCxnSpPr/>
          <p:nvPr userDrawn="1"/>
        </p:nvCxnSpPr>
        <p:spPr bwMode="auto">
          <a:xfrm>
            <a:off x="407324" y="914400"/>
            <a:ext cx="8447751" cy="0"/>
          </a:xfrm>
          <a:prstGeom prst="line">
            <a:avLst/>
          </a:prstGeom>
          <a:solidFill>
            <a:schemeClr val="accent1"/>
          </a:solidFill>
          <a:ln w="9525" cap="rnd" cmpd="sng" algn="ctr">
            <a:solidFill>
              <a:schemeClr val="tx2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" name="TextBox 15"/>
          <p:cNvSpPr txBox="1"/>
          <p:nvPr userDrawn="1"/>
        </p:nvSpPr>
        <p:spPr bwMode="auto">
          <a:xfrm>
            <a:off x="9037454" y="6691493"/>
            <a:ext cx="155941" cy="11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Clr>
                <a:schemeClr val="accent5">
                  <a:lumMod val="50000"/>
                </a:schemeClr>
              </a:buClr>
              <a:buSzTx/>
              <a:buFont typeface="Webdings" pitchFamily="18" charset="2"/>
              <a:buNone/>
              <a:tabLst/>
            </a:pPr>
            <a:r>
              <a:rPr kumimoji="0" lang="en-US" sz="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®</a:t>
            </a:r>
          </a:p>
        </p:txBody>
      </p:sp>
    </p:spTree>
    <p:extLst>
      <p:ext uri="{BB962C8B-B14F-4D97-AF65-F5344CB8AC3E}">
        <p14:creationId xmlns="" xmlns:p14="http://schemas.microsoft.com/office/powerpoint/2010/main" val="1586832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cxnSp>
        <p:nvCxnSpPr>
          <p:cNvPr id="6" name="Straight Connector 5"/>
          <p:cNvCxnSpPr/>
          <p:nvPr userDrawn="1"/>
        </p:nvCxnSpPr>
        <p:spPr bwMode="auto">
          <a:xfrm>
            <a:off x="3649288" y="3865418"/>
            <a:ext cx="5203766" cy="0"/>
          </a:xfrm>
          <a:prstGeom prst="line">
            <a:avLst/>
          </a:prstGeom>
          <a:solidFill>
            <a:schemeClr val="accent1"/>
          </a:solidFill>
          <a:ln w="9525" cap="rnd" cmpd="sng" algn="ctr">
            <a:solidFill>
              <a:schemeClr val="tx2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8" name="Group 7"/>
          <p:cNvGrpSpPr/>
          <p:nvPr userDrawn="1"/>
        </p:nvGrpSpPr>
        <p:grpSpPr>
          <a:xfrm>
            <a:off x="7525069" y="275427"/>
            <a:ext cx="1321256" cy="472718"/>
            <a:chOff x="-2422525" y="3141663"/>
            <a:chExt cx="1601787" cy="573087"/>
          </a:xfrm>
          <a:solidFill>
            <a:schemeClr val="tx1"/>
          </a:solidFill>
        </p:grpSpPr>
        <p:sp>
          <p:nvSpPr>
            <p:cNvPr id="9" name="Freeform 6"/>
            <p:cNvSpPr>
              <a:spLocks/>
            </p:cNvSpPr>
            <p:nvPr userDrawn="1"/>
          </p:nvSpPr>
          <p:spPr bwMode="auto">
            <a:xfrm>
              <a:off x="-1792288" y="3149600"/>
              <a:ext cx="296862" cy="565150"/>
            </a:xfrm>
            <a:custGeom>
              <a:avLst/>
              <a:gdLst>
                <a:gd name="T0" fmla="*/ 53 w 79"/>
                <a:gd name="T1" fmla="*/ 112 h 151"/>
                <a:gd name="T2" fmla="*/ 39 w 79"/>
                <a:gd name="T3" fmla="*/ 129 h 151"/>
                <a:gd name="T4" fmla="*/ 26 w 79"/>
                <a:gd name="T5" fmla="*/ 112 h 151"/>
                <a:gd name="T6" fmla="*/ 26 w 79"/>
                <a:gd name="T7" fmla="*/ 0 h 151"/>
                <a:gd name="T8" fmla="*/ 0 w 79"/>
                <a:gd name="T9" fmla="*/ 0 h 151"/>
                <a:gd name="T10" fmla="*/ 0 w 79"/>
                <a:gd name="T11" fmla="*/ 111 h 151"/>
                <a:gd name="T12" fmla="*/ 39 w 79"/>
                <a:gd name="T13" fmla="*/ 151 h 151"/>
                <a:gd name="T14" fmla="*/ 79 w 79"/>
                <a:gd name="T15" fmla="*/ 111 h 151"/>
                <a:gd name="T16" fmla="*/ 79 w 79"/>
                <a:gd name="T17" fmla="*/ 0 h 151"/>
                <a:gd name="T18" fmla="*/ 53 w 79"/>
                <a:gd name="T19" fmla="*/ 0 h 151"/>
                <a:gd name="T20" fmla="*/ 53 w 79"/>
                <a:gd name="T21" fmla="*/ 11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151">
                  <a:moveTo>
                    <a:pt x="53" y="112"/>
                  </a:moveTo>
                  <a:cubicBezTo>
                    <a:pt x="53" y="123"/>
                    <a:pt x="49" y="129"/>
                    <a:pt x="39" y="129"/>
                  </a:cubicBezTo>
                  <a:cubicBezTo>
                    <a:pt x="30" y="129"/>
                    <a:pt x="26" y="123"/>
                    <a:pt x="26" y="112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37"/>
                    <a:pt x="15" y="151"/>
                    <a:pt x="39" y="151"/>
                  </a:cubicBezTo>
                  <a:cubicBezTo>
                    <a:pt x="64" y="151"/>
                    <a:pt x="79" y="137"/>
                    <a:pt x="79" y="111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53" y="0"/>
                    <a:pt x="53" y="0"/>
                    <a:pt x="53" y="0"/>
                  </a:cubicBezTo>
                  <a:lnTo>
                    <a:pt x="53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10" name="Freeform 7"/>
            <p:cNvSpPr>
              <a:spLocks/>
            </p:cNvSpPr>
            <p:nvPr userDrawn="1"/>
          </p:nvSpPr>
          <p:spPr bwMode="auto">
            <a:xfrm>
              <a:off x="-1450975" y="3149600"/>
              <a:ext cx="295275" cy="557212"/>
            </a:xfrm>
            <a:custGeom>
              <a:avLst/>
              <a:gdLst>
                <a:gd name="T0" fmla="*/ 125 w 186"/>
                <a:gd name="T1" fmla="*/ 141 h 351"/>
                <a:gd name="T2" fmla="*/ 61 w 186"/>
                <a:gd name="T3" fmla="*/ 141 h 351"/>
                <a:gd name="T4" fmla="*/ 61 w 186"/>
                <a:gd name="T5" fmla="*/ 0 h 351"/>
                <a:gd name="T6" fmla="*/ 0 w 186"/>
                <a:gd name="T7" fmla="*/ 0 h 351"/>
                <a:gd name="T8" fmla="*/ 0 w 186"/>
                <a:gd name="T9" fmla="*/ 351 h 351"/>
                <a:gd name="T10" fmla="*/ 61 w 186"/>
                <a:gd name="T11" fmla="*/ 351 h 351"/>
                <a:gd name="T12" fmla="*/ 61 w 186"/>
                <a:gd name="T13" fmla="*/ 196 h 351"/>
                <a:gd name="T14" fmla="*/ 125 w 186"/>
                <a:gd name="T15" fmla="*/ 196 h 351"/>
                <a:gd name="T16" fmla="*/ 125 w 186"/>
                <a:gd name="T17" fmla="*/ 351 h 351"/>
                <a:gd name="T18" fmla="*/ 186 w 186"/>
                <a:gd name="T19" fmla="*/ 351 h 351"/>
                <a:gd name="T20" fmla="*/ 186 w 186"/>
                <a:gd name="T21" fmla="*/ 0 h 351"/>
                <a:gd name="T22" fmla="*/ 125 w 186"/>
                <a:gd name="T23" fmla="*/ 0 h 351"/>
                <a:gd name="T24" fmla="*/ 125 w 186"/>
                <a:gd name="T25" fmla="*/ 14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6" h="351">
                  <a:moveTo>
                    <a:pt x="125" y="141"/>
                  </a:moveTo>
                  <a:lnTo>
                    <a:pt x="61" y="141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351"/>
                  </a:lnTo>
                  <a:lnTo>
                    <a:pt x="61" y="351"/>
                  </a:lnTo>
                  <a:lnTo>
                    <a:pt x="61" y="196"/>
                  </a:lnTo>
                  <a:lnTo>
                    <a:pt x="125" y="196"/>
                  </a:lnTo>
                  <a:lnTo>
                    <a:pt x="125" y="351"/>
                  </a:lnTo>
                  <a:lnTo>
                    <a:pt x="186" y="351"/>
                  </a:lnTo>
                  <a:lnTo>
                    <a:pt x="186" y="0"/>
                  </a:lnTo>
                  <a:lnTo>
                    <a:pt x="125" y="0"/>
                  </a:lnTo>
                  <a:lnTo>
                    <a:pt x="125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11" name="Freeform 8"/>
            <p:cNvSpPr>
              <a:spLocks/>
            </p:cNvSpPr>
            <p:nvPr userDrawn="1"/>
          </p:nvSpPr>
          <p:spPr bwMode="auto">
            <a:xfrm>
              <a:off x="-1109663" y="3141663"/>
              <a:ext cx="288925" cy="573087"/>
            </a:xfrm>
            <a:custGeom>
              <a:avLst/>
              <a:gdLst>
                <a:gd name="T0" fmla="*/ 39 w 77"/>
                <a:gd name="T1" fmla="*/ 0 h 153"/>
                <a:gd name="T2" fmla="*/ 0 w 77"/>
                <a:gd name="T3" fmla="*/ 38 h 153"/>
                <a:gd name="T4" fmla="*/ 0 w 77"/>
                <a:gd name="T5" fmla="*/ 115 h 153"/>
                <a:gd name="T6" fmla="*/ 39 w 77"/>
                <a:gd name="T7" fmla="*/ 153 h 153"/>
                <a:gd name="T8" fmla="*/ 77 w 77"/>
                <a:gd name="T9" fmla="*/ 115 h 153"/>
                <a:gd name="T10" fmla="*/ 77 w 77"/>
                <a:gd name="T11" fmla="*/ 98 h 153"/>
                <a:gd name="T12" fmla="*/ 52 w 77"/>
                <a:gd name="T13" fmla="*/ 98 h 153"/>
                <a:gd name="T14" fmla="*/ 52 w 77"/>
                <a:gd name="T15" fmla="*/ 116 h 153"/>
                <a:gd name="T16" fmla="*/ 39 w 77"/>
                <a:gd name="T17" fmla="*/ 131 h 153"/>
                <a:gd name="T18" fmla="*/ 26 w 77"/>
                <a:gd name="T19" fmla="*/ 114 h 153"/>
                <a:gd name="T20" fmla="*/ 26 w 77"/>
                <a:gd name="T21" fmla="*/ 38 h 153"/>
                <a:gd name="T22" fmla="*/ 39 w 77"/>
                <a:gd name="T23" fmla="*/ 22 h 153"/>
                <a:gd name="T24" fmla="*/ 52 w 77"/>
                <a:gd name="T25" fmla="*/ 40 h 153"/>
                <a:gd name="T26" fmla="*/ 52 w 77"/>
                <a:gd name="T27" fmla="*/ 51 h 153"/>
                <a:gd name="T28" fmla="*/ 77 w 77"/>
                <a:gd name="T29" fmla="*/ 51 h 153"/>
                <a:gd name="T30" fmla="*/ 77 w 77"/>
                <a:gd name="T31" fmla="*/ 41 h 153"/>
                <a:gd name="T32" fmla="*/ 39 w 77"/>
                <a:gd name="T3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7" h="153">
                  <a:moveTo>
                    <a:pt x="39" y="0"/>
                  </a:moveTo>
                  <a:cubicBezTo>
                    <a:pt x="12" y="0"/>
                    <a:pt x="0" y="17"/>
                    <a:pt x="0" y="38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36"/>
                    <a:pt x="12" y="153"/>
                    <a:pt x="39" y="153"/>
                  </a:cubicBezTo>
                  <a:cubicBezTo>
                    <a:pt x="65" y="153"/>
                    <a:pt x="77" y="136"/>
                    <a:pt x="77" y="115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52" y="98"/>
                    <a:pt x="52" y="98"/>
                    <a:pt x="52" y="98"/>
                  </a:cubicBezTo>
                  <a:cubicBezTo>
                    <a:pt x="52" y="116"/>
                    <a:pt x="52" y="116"/>
                    <a:pt x="52" y="116"/>
                  </a:cubicBezTo>
                  <a:cubicBezTo>
                    <a:pt x="52" y="125"/>
                    <a:pt x="49" y="131"/>
                    <a:pt x="39" y="131"/>
                  </a:cubicBezTo>
                  <a:cubicBezTo>
                    <a:pt x="29" y="131"/>
                    <a:pt x="26" y="125"/>
                    <a:pt x="26" y="114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27"/>
                    <a:pt x="29" y="22"/>
                    <a:pt x="39" y="22"/>
                  </a:cubicBezTo>
                  <a:cubicBezTo>
                    <a:pt x="46" y="22"/>
                    <a:pt x="52" y="27"/>
                    <a:pt x="52" y="40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41"/>
                    <a:pt x="77" y="41"/>
                    <a:pt x="77" y="41"/>
                  </a:cubicBezTo>
                  <a:cubicBezTo>
                    <a:pt x="77" y="18"/>
                    <a:pt x="65" y="0"/>
                    <a:pt x="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  <p:sp>
          <p:nvSpPr>
            <p:cNvPr id="12" name="Freeform 9"/>
            <p:cNvSpPr>
              <a:spLocks noEditPoints="1"/>
            </p:cNvSpPr>
            <p:nvPr userDrawn="1"/>
          </p:nvSpPr>
          <p:spPr bwMode="auto">
            <a:xfrm>
              <a:off x="-2422525" y="3149600"/>
              <a:ext cx="574675" cy="557212"/>
            </a:xfrm>
            <a:custGeom>
              <a:avLst/>
              <a:gdLst>
                <a:gd name="T0" fmla="*/ 111 w 153"/>
                <a:gd name="T1" fmla="*/ 87 h 149"/>
                <a:gd name="T2" fmla="*/ 104 w 153"/>
                <a:gd name="T3" fmla="*/ 118 h 149"/>
                <a:gd name="T4" fmla="*/ 106 w 153"/>
                <a:gd name="T5" fmla="*/ 98 h 149"/>
                <a:gd name="T6" fmla="*/ 101 w 153"/>
                <a:gd name="T7" fmla="*/ 124 h 149"/>
                <a:gd name="T8" fmla="*/ 88 w 153"/>
                <a:gd name="T9" fmla="*/ 129 h 149"/>
                <a:gd name="T10" fmla="*/ 73 w 153"/>
                <a:gd name="T11" fmla="*/ 144 h 149"/>
                <a:gd name="T12" fmla="*/ 66 w 153"/>
                <a:gd name="T13" fmla="*/ 137 h 149"/>
                <a:gd name="T14" fmla="*/ 54 w 153"/>
                <a:gd name="T15" fmla="*/ 114 h 149"/>
                <a:gd name="T16" fmla="*/ 50 w 153"/>
                <a:gd name="T17" fmla="*/ 144 h 149"/>
                <a:gd name="T18" fmla="*/ 20 w 153"/>
                <a:gd name="T19" fmla="*/ 130 h 149"/>
                <a:gd name="T20" fmla="*/ 17 w 153"/>
                <a:gd name="T21" fmla="*/ 145 h 149"/>
                <a:gd name="T22" fmla="*/ 16 w 153"/>
                <a:gd name="T23" fmla="*/ 72 h 149"/>
                <a:gd name="T24" fmla="*/ 6 w 153"/>
                <a:gd name="T25" fmla="*/ 35 h 149"/>
                <a:gd name="T26" fmla="*/ 35 w 153"/>
                <a:gd name="T27" fmla="*/ 7 h 149"/>
                <a:gd name="T28" fmla="*/ 40 w 153"/>
                <a:gd name="T29" fmla="*/ 18 h 149"/>
                <a:gd name="T30" fmla="*/ 58 w 153"/>
                <a:gd name="T31" fmla="*/ 32 h 149"/>
                <a:gd name="T32" fmla="*/ 53 w 153"/>
                <a:gd name="T33" fmla="*/ 17 h 149"/>
                <a:gd name="T34" fmla="*/ 60 w 153"/>
                <a:gd name="T35" fmla="*/ 1 h 149"/>
                <a:gd name="T36" fmla="*/ 70 w 153"/>
                <a:gd name="T37" fmla="*/ 16 h 149"/>
                <a:gd name="T38" fmla="*/ 70 w 153"/>
                <a:gd name="T39" fmla="*/ 6 h 149"/>
                <a:gd name="T40" fmla="*/ 77 w 153"/>
                <a:gd name="T41" fmla="*/ 5 h 149"/>
                <a:gd name="T42" fmla="*/ 78 w 153"/>
                <a:gd name="T43" fmla="*/ 10 h 149"/>
                <a:gd name="T44" fmla="*/ 91 w 153"/>
                <a:gd name="T45" fmla="*/ 24 h 149"/>
                <a:gd name="T46" fmla="*/ 97 w 153"/>
                <a:gd name="T47" fmla="*/ 26 h 149"/>
                <a:gd name="T48" fmla="*/ 103 w 153"/>
                <a:gd name="T49" fmla="*/ 46 h 149"/>
                <a:gd name="T50" fmla="*/ 103 w 153"/>
                <a:gd name="T51" fmla="*/ 65 h 149"/>
                <a:gd name="T52" fmla="*/ 98 w 153"/>
                <a:gd name="T53" fmla="*/ 91 h 149"/>
                <a:gd name="T54" fmla="*/ 92 w 153"/>
                <a:gd name="T55" fmla="*/ 56 h 149"/>
                <a:gd name="T56" fmla="*/ 92 w 153"/>
                <a:gd name="T57" fmla="*/ 29 h 149"/>
                <a:gd name="T58" fmla="*/ 95 w 153"/>
                <a:gd name="T59" fmla="*/ 74 h 149"/>
                <a:gd name="T60" fmla="*/ 80 w 153"/>
                <a:gd name="T61" fmla="*/ 94 h 149"/>
                <a:gd name="T62" fmla="*/ 80 w 153"/>
                <a:gd name="T63" fmla="*/ 56 h 149"/>
                <a:gd name="T64" fmla="*/ 86 w 153"/>
                <a:gd name="T65" fmla="*/ 30 h 149"/>
                <a:gd name="T66" fmla="*/ 79 w 153"/>
                <a:gd name="T67" fmla="*/ 48 h 149"/>
                <a:gd name="T68" fmla="*/ 65 w 153"/>
                <a:gd name="T69" fmla="*/ 95 h 149"/>
                <a:gd name="T70" fmla="*/ 68 w 153"/>
                <a:gd name="T71" fmla="*/ 58 h 149"/>
                <a:gd name="T72" fmla="*/ 50 w 153"/>
                <a:gd name="T73" fmla="*/ 77 h 149"/>
                <a:gd name="T74" fmla="*/ 41 w 153"/>
                <a:gd name="T75" fmla="*/ 115 h 149"/>
                <a:gd name="T76" fmla="*/ 24 w 153"/>
                <a:gd name="T77" fmla="*/ 89 h 149"/>
                <a:gd name="T78" fmla="*/ 27 w 153"/>
                <a:gd name="T79" fmla="*/ 62 h 149"/>
                <a:gd name="T80" fmla="*/ 36 w 153"/>
                <a:gd name="T81" fmla="*/ 42 h 149"/>
                <a:gd name="T82" fmla="*/ 45 w 153"/>
                <a:gd name="T83" fmla="*/ 69 h 149"/>
                <a:gd name="T84" fmla="*/ 109 w 153"/>
                <a:gd name="T85" fmla="*/ 52 h 149"/>
                <a:gd name="T86" fmla="*/ 66 w 153"/>
                <a:gd name="T87" fmla="*/ 0 h 149"/>
                <a:gd name="T88" fmla="*/ 21 w 153"/>
                <a:gd name="T89" fmla="*/ 2 h 149"/>
                <a:gd name="T90" fmla="*/ 0 w 153"/>
                <a:gd name="T91" fmla="*/ 12 h 149"/>
                <a:gd name="T92" fmla="*/ 0 w 153"/>
                <a:gd name="T93" fmla="*/ 31 h 149"/>
                <a:gd name="T94" fmla="*/ 2 w 153"/>
                <a:gd name="T95" fmla="*/ 75 h 149"/>
                <a:gd name="T96" fmla="*/ 0 w 153"/>
                <a:gd name="T97" fmla="*/ 110 h 149"/>
                <a:gd name="T98" fmla="*/ 7 w 153"/>
                <a:gd name="T99" fmla="*/ 140 h 149"/>
                <a:gd name="T100" fmla="*/ 33 w 153"/>
                <a:gd name="T101" fmla="*/ 149 h 149"/>
                <a:gd name="T102" fmla="*/ 68 w 153"/>
                <a:gd name="T103" fmla="*/ 149 h 149"/>
                <a:gd name="T104" fmla="*/ 120 w 153"/>
                <a:gd name="T105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" h="149">
                  <a:moveTo>
                    <a:pt x="111" y="72"/>
                  </a:moveTo>
                  <a:cubicBezTo>
                    <a:pt x="109" y="70"/>
                    <a:pt x="108" y="58"/>
                    <a:pt x="109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1" y="60"/>
                    <a:pt x="112" y="64"/>
                    <a:pt x="112" y="67"/>
                  </a:cubicBezTo>
                  <a:cubicBezTo>
                    <a:pt x="112" y="70"/>
                    <a:pt x="112" y="72"/>
                    <a:pt x="111" y="72"/>
                  </a:cubicBezTo>
                  <a:moveTo>
                    <a:pt x="111" y="87"/>
                  </a:moveTo>
                  <a:cubicBezTo>
                    <a:pt x="110" y="91"/>
                    <a:pt x="109" y="93"/>
                    <a:pt x="108" y="92"/>
                  </a:cubicBezTo>
                  <a:cubicBezTo>
                    <a:pt x="106" y="88"/>
                    <a:pt x="108" y="77"/>
                    <a:pt x="110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12" y="80"/>
                    <a:pt x="111" y="85"/>
                    <a:pt x="111" y="87"/>
                  </a:cubicBezTo>
                  <a:moveTo>
                    <a:pt x="108" y="113"/>
                  </a:moveTo>
                  <a:cubicBezTo>
                    <a:pt x="106" y="117"/>
                    <a:pt x="105" y="119"/>
                    <a:pt x="104" y="118"/>
                  </a:cubicBezTo>
                  <a:cubicBezTo>
                    <a:pt x="103" y="116"/>
                    <a:pt x="108" y="103"/>
                    <a:pt x="110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10" y="106"/>
                    <a:pt x="109" y="110"/>
                    <a:pt x="108" y="113"/>
                  </a:cubicBezTo>
                  <a:moveTo>
                    <a:pt x="100" y="111"/>
                  </a:moveTo>
                  <a:cubicBezTo>
                    <a:pt x="98" y="108"/>
                    <a:pt x="103" y="97"/>
                    <a:pt x="106" y="98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7" y="100"/>
                    <a:pt x="106" y="105"/>
                    <a:pt x="105" y="108"/>
                  </a:cubicBezTo>
                  <a:cubicBezTo>
                    <a:pt x="103" y="112"/>
                    <a:pt x="101" y="114"/>
                    <a:pt x="100" y="111"/>
                  </a:cubicBezTo>
                  <a:moveTo>
                    <a:pt x="97" y="132"/>
                  </a:moveTo>
                  <a:cubicBezTo>
                    <a:pt x="94" y="135"/>
                    <a:pt x="92" y="137"/>
                    <a:pt x="92" y="135"/>
                  </a:cubicBezTo>
                  <a:cubicBezTo>
                    <a:pt x="92" y="133"/>
                    <a:pt x="99" y="122"/>
                    <a:pt x="101" y="12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101" y="125"/>
                    <a:pt x="99" y="129"/>
                    <a:pt x="97" y="132"/>
                  </a:cubicBezTo>
                  <a:moveTo>
                    <a:pt x="88" y="129"/>
                  </a:moveTo>
                  <a:cubicBezTo>
                    <a:pt x="87" y="125"/>
                    <a:pt x="94" y="116"/>
                    <a:pt x="97" y="118"/>
                  </a:cubicBezTo>
                  <a:cubicBezTo>
                    <a:pt x="97" y="118"/>
                    <a:pt x="97" y="118"/>
                    <a:pt x="97" y="118"/>
                  </a:cubicBezTo>
                  <a:cubicBezTo>
                    <a:pt x="98" y="120"/>
                    <a:pt x="96" y="124"/>
                    <a:pt x="94" y="127"/>
                  </a:cubicBezTo>
                  <a:cubicBezTo>
                    <a:pt x="91" y="131"/>
                    <a:pt x="88" y="132"/>
                    <a:pt x="88" y="129"/>
                  </a:cubicBezTo>
                  <a:moveTo>
                    <a:pt x="80" y="121"/>
                  </a:moveTo>
                  <a:cubicBezTo>
                    <a:pt x="79" y="116"/>
                    <a:pt x="85" y="108"/>
                    <a:pt x="89" y="111"/>
                  </a:cubicBezTo>
                  <a:cubicBezTo>
                    <a:pt x="92" y="113"/>
                    <a:pt x="90" y="118"/>
                    <a:pt x="88" y="121"/>
                  </a:cubicBezTo>
                  <a:cubicBezTo>
                    <a:pt x="85" y="125"/>
                    <a:pt x="81" y="125"/>
                    <a:pt x="80" y="121"/>
                  </a:cubicBezTo>
                  <a:moveTo>
                    <a:pt x="80" y="143"/>
                  </a:moveTo>
                  <a:cubicBezTo>
                    <a:pt x="76" y="146"/>
                    <a:pt x="73" y="146"/>
                    <a:pt x="73" y="144"/>
                  </a:cubicBezTo>
                  <a:cubicBezTo>
                    <a:pt x="73" y="140"/>
                    <a:pt x="81" y="133"/>
                    <a:pt x="84" y="135"/>
                  </a:cubicBezTo>
                  <a:cubicBezTo>
                    <a:pt x="85" y="137"/>
                    <a:pt x="82" y="141"/>
                    <a:pt x="80" y="143"/>
                  </a:cubicBezTo>
                  <a:moveTo>
                    <a:pt x="66" y="137"/>
                  </a:moveTo>
                  <a:cubicBezTo>
                    <a:pt x="66" y="133"/>
                    <a:pt x="73" y="126"/>
                    <a:pt x="77" y="129"/>
                  </a:cubicBezTo>
                  <a:cubicBezTo>
                    <a:pt x="79" y="131"/>
                    <a:pt x="77" y="135"/>
                    <a:pt x="74" y="137"/>
                  </a:cubicBezTo>
                  <a:cubicBezTo>
                    <a:pt x="70" y="140"/>
                    <a:pt x="66" y="140"/>
                    <a:pt x="66" y="137"/>
                  </a:cubicBezTo>
                  <a:moveTo>
                    <a:pt x="56" y="129"/>
                  </a:moveTo>
                  <a:cubicBezTo>
                    <a:pt x="56" y="125"/>
                    <a:pt x="62" y="119"/>
                    <a:pt x="67" y="121"/>
                  </a:cubicBezTo>
                  <a:cubicBezTo>
                    <a:pt x="69" y="123"/>
                    <a:pt x="68" y="128"/>
                    <a:pt x="65" y="130"/>
                  </a:cubicBezTo>
                  <a:cubicBezTo>
                    <a:pt x="61" y="134"/>
                    <a:pt x="56" y="133"/>
                    <a:pt x="56" y="129"/>
                  </a:cubicBezTo>
                  <a:moveTo>
                    <a:pt x="44" y="122"/>
                  </a:moveTo>
                  <a:cubicBezTo>
                    <a:pt x="44" y="117"/>
                    <a:pt x="49" y="111"/>
                    <a:pt x="54" y="114"/>
                  </a:cubicBezTo>
                  <a:cubicBezTo>
                    <a:pt x="57" y="116"/>
                    <a:pt x="56" y="120"/>
                    <a:pt x="54" y="123"/>
                  </a:cubicBezTo>
                  <a:cubicBezTo>
                    <a:pt x="50" y="127"/>
                    <a:pt x="44" y="126"/>
                    <a:pt x="44" y="122"/>
                  </a:cubicBezTo>
                  <a:moveTo>
                    <a:pt x="50" y="144"/>
                  </a:moveTo>
                  <a:cubicBezTo>
                    <a:pt x="46" y="147"/>
                    <a:pt x="41" y="147"/>
                    <a:pt x="41" y="143"/>
                  </a:cubicBezTo>
                  <a:cubicBezTo>
                    <a:pt x="42" y="140"/>
                    <a:pt x="49" y="134"/>
                    <a:pt x="53" y="137"/>
                  </a:cubicBezTo>
                  <a:cubicBezTo>
                    <a:pt x="55" y="138"/>
                    <a:pt x="53" y="142"/>
                    <a:pt x="50" y="144"/>
                  </a:cubicBezTo>
                  <a:moveTo>
                    <a:pt x="31" y="137"/>
                  </a:moveTo>
                  <a:cubicBezTo>
                    <a:pt x="32" y="133"/>
                    <a:pt x="37" y="128"/>
                    <a:pt x="42" y="130"/>
                  </a:cubicBezTo>
                  <a:cubicBezTo>
                    <a:pt x="44" y="132"/>
                    <a:pt x="43" y="135"/>
                    <a:pt x="40" y="138"/>
                  </a:cubicBezTo>
                  <a:cubicBezTo>
                    <a:pt x="37" y="141"/>
                    <a:pt x="31" y="141"/>
                    <a:pt x="31" y="137"/>
                  </a:cubicBezTo>
                  <a:moveTo>
                    <a:pt x="29" y="131"/>
                  </a:moveTo>
                  <a:cubicBezTo>
                    <a:pt x="26" y="135"/>
                    <a:pt x="20" y="135"/>
                    <a:pt x="20" y="130"/>
                  </a:cubicBezTo>
                  <a:cubicBezTo>
                    <a:pt x="20" y="126"/>
                    <a:pt x="25" y="121"/>
                    <a:pt x="29" y="123"/>
                  </a:cubicBezTo>
                  <a:cubicBezTo>
                    <a:pt x="32" y="125"/>
                    <a:pt x="31" y="129"/>
                    <a:pt x="29" y="131"/>
                  </a:cubicBezTo>
                  <a:moveTo>
                    <a:pt x="17" y="145"/>
                  </a:moveTo>
                  <a:cubicBezTo>
                    <a:pt x="14" y="148"/>
                    <a:pt x="9" y="148"/>
                    <a:pt x="9" y="144"/>
                  </a:cubicBezTo>
                  <a:cubicBezTo>
                    <a:pt x="9" y="141"/>
                    <a:pt x="14" y="136"/>
                    <a:pt x="18" y="138"/>
                  </a:cubicBezTo>
                  <a:cubicBezTo>
                    <a:pt x="21" y="140"/>
                    <a:pt x="20" y="143"/>
                    <a:pt x="17" y="145"/>
                  </a:cubicBezTo>
                  <a:moveTo>
                    <a:pt x="7" y="124"/>
                  </a:moveTo>
                  <a:cubicBezTo>
                    <a:pt x="6" y="120"/>
                    <a:pt x="11" y="115"/>
                    <a:pt x="15" y="117"/>
                  </a:cubicBezTo>
                  <a:cubicBezTo>
                    <a:pt x="19" y="119"/>
                    <a:pt x="18" y="123"/>
                    <a:pt x="17" y="125"/>
                  </a:cubicBezTo>
                  <a:cubicBezTo>
                    <a:pt x="14" y="129"/>
                    <a:pt x="8" y="130"/>
                    <a:pt x="7" y="124"/>
                  </a:cubicBezTo>
                  <a:moveTo>
                    <a:pt x="7" y="81"/>
                  </a:moveTo>
                  <a:cubicBezTo>
                    <a:pt x="6" y="76"/>
                    <a:pt x="10" y="70"/>
                    <a:pt x="16" y="72"/>
                  </a:cubicBezTo>
                  <a:cubicBezTo>
                    <a:pt x="21" y="74"/>
                    <a:pt x="21" y="79"/>
                    <a:pt x="19" y="82"/>
                  </a:cubicBezTo>
                  <a:cubicBezTo>
                    <a:pt x="16" y="88"/>
                    <a:pt x="9" y="87"/>
                    <a:pt x="7" y="81"/>
                  </a:cubicBezTo>
                  <a:moveTo>
                    <a:pt x="6" y="35"/>
                  </a:moveTo>
                  <a:cubicBezTo>
                    <a:pt x="5" y="30"/>
                    <a:pt x="10" y="25"/>
                    <a:pt x="16" y="27"/>
                  </a:cubicBezTo>
                  <a:cubicBezTo>
                    <a:pt x="20" y="29"/>
                    <a:pt x="20" y="33"/>
                    <a:pt x="18" y="36"/>
                  </a:cubicBezTo>
                  <a:cubicBezTo>
                    <a:pt x="15" y="41"/>
                    <a:pt x="7" y="41"/>
                    <a:pt x="6" y="35"/>
                  </a:cubicBezTo>
                  <a:moveTo>
                    <a:pt x="25" y="12"/>
                  </a:moveTo>
                  <a:cubicBezTo>
                    <a:pt x="29" y="14"/>
                    <a:pt x="28" y="18"/>
                    <a:pt x="27" y="19"/>
                  </a:cubicBezTo>
                  <a:cubicBezTo>
                    <a:pt x="24" y="24"/>
                    <a:pt x="16" y="23"/>
                    <a:pt x="15" y="19"/>
                  </a:cubicBezTo>
                  <a:cubicBezTo>
                    <a:pt x="15" y="15"/>
                    <a:pt x="20" y="11"/>
                    <a:pt x="25" y="12"/>
                  </a:cubicBezTo>
                  <a:moveTo>
                    <a:pt x="33" y="1"/>
                  </a:moveTo>
                  <a:cubicBezTo>
                    <a:pt x="37" y="2"/>
                    <a:pt x="36" y="5"/>
                    <a:pt x="35" y="7"/>
                  </a:cubicBezTo>
                  <a:cubicBezTo>
                    <a:pt x="32" y="10"/>
                    <a:pt x="25" y="9"/>
                    <a:pt x="25" y="5"/>
                  </a:cubicBezTo>
                  <a:cubicBezTo>
                    <a:pt x="25" y="2"/>
                    <a:pt x="29" y="0"/>
                    <a:pt x="33" y="1"/>
                  </a:cubicBezTo>
                  <a:moveTo>
                    <a:pt x="40" y="18"/>
                  </a:moveTo>
                  <a:cubicBezTo>
                    <a:pt x="44" y="20"/>
                    <a:pt x="44" y="24"/>
                    <a:pt x="43" y="26"/>
                  </a:cubicBezTo>
                  <a:cubicBezTo>
                    <a:pt x="40" y="30"/>
                    <a:pt x="33" y="29"/>
                    <a:pt x="32" y="24"/>
                  </a:cubicBezTo>
                  <a:cubicBezTo>
                    <a:pt x="30" y="20"/>
                    <a:pt x="35" y="16"/>
                    <a:pt x="40" y="18"/>
                  </a:cubicBezTo>
                  <a:moveTo>
                    <a:pt x="46" y="6"/>
                  </a:moveTo>
                  <a:cubicBezTo>
                    <a:pt x="50" y="7"/>
                    <a:pt x="50" y="10"/>
                    <a:pt x="49" y="12"/>
                  </a:cubicBezTo>
                  <a:cubicBezTo>
                    <a:pt x="47" y="15"/>
                    <a:pt x="40" y="15"/>
                    <a:pt x="39" y="11"/>
                  </a:cubicBezTo>
                  <a:cubicBezTo>
                    <a:pt x="38" y="7"/>
                    <a:pt x="42" y="4"/>
                    <a:pt x="46" y="6"/>
                  </a:cubicBezTo>
                  <a:moveTo>
                    <a:pt x="55" y="24"/>
                  </a:moveTo>
                  <a:cubicBezTo>
                    <a:pt x="59" y="26"/>
                    <a:pt x="59" y="30"/>
                    <a:pt x="58" y="32"/>
                  </a:cubicBezTo>
                  <a:cubicBezTo>
                    <a:pt x="56" y="37"/>
                    <a:pt x="50" y="36"/>
                    <a:pt x="48" y="32"/>
                  </a:cubicBezTo>
                  <a:cubicBezTo>
                    <a:pt x="46" y="27"/>
                    <a:pt x="50" y="22"/>
                    <a:pt x="55" y="24"/>
                  </a:cubicBezTo>
                  <a:moveTo>
                    <a:pt x="58" y="11"/>
                  </a:moveTo>
                  <a:cubicBezTo>
                    <a:pt x="58" y="11"/>
                    <a:pt x="59" y="11"/>
                    <a:pt x="59" y="11"/>
                  </a:cubicBezTo>
                  <a:cubicBezTo>
                    <a:pt x="62" y="13"/>
                    <a:pt x="63" y="16"/>
                    <a:pt x="62" y="18"/>
                  </a:cubicBezTo>
                  <a:cubicBezTo>
                    <a:pt x="61" y="21"/>
                    <a:pt x="55" y="21"/>
                    <a:pt x="53" y="17"/>
                  </a:cubicBezTo>
                  <a:cubicBezTo>
                    <a:pt x="51" y="13"/>
                    <a:pt x="54" y="10"/>
                    <a:pt x="58" y="11"/>
                  </a:cubicBezTo>
                  <a:moveTo>
                    <a:pt x="60" y="1"/>
                  </a:moveTo>
                  <a:cubicBezTo>
                    <a:pt x="60" y="1"/>
                    <a:pt x="60" y="1"/>
                    <a:pt x="61" y="1"/>
                  </a:cubicBezTo>
                  <a:cubicBezTo>
                    <a:pt x="63" y="3"/>
                    <a:pt x="64" y="5"/>
                    <a:pt x="64" y="6"/>
                  </a:cubicBezTo>
                  <a:cubicBezTo>
                    <a:pt x="63" y="9"/>
                    <a:pt x="59" y="9"/>
                    <a:pt x="57" y="6"/>
                  </a:cubicBezTo>
                  <a:cubicBezTo>
                    <a:pt x="55" y="3"/>
                    <a:pt x="57" y="1"/>
                    <a:pt x="60" y="1"/>
                  </a:cubicBezTo>
                  <a:moveTo>
                    <a:pt x="68" y="31"/>
                  </a:moveTo>
                  <a:cubicBezTo>
                    <a:pt x="68" y="31"/>
                    <a:pt x="69" y="31"/>
                    <a:pt x="69" y="31"/>
                  </a:cubicBezTo>
                  <a:cubicBezTo>
                    <a:pt x="73" y="33"/>
                    <a:pt x="74" y="37"/>
                    <a:pt x="73" y="40"/>
                  </a:cubicBezTo>
                  <a:cubicBezTo>
                    <a:pt x="72" y="44"/>
                    <a:pt x="66" y="44"/>
                    <a:pt x="64" y="39"/>
                  </a:cubicBezTo>
                  <a:cubicBezTo>
                    <a:pt x="61" y="35"/>
                    <a:pt x="64" y="30"/>
                    <a:pt x="68" y="31"/>
                  </a:cubicBezTo>
                  <a:moveTo>
                    <a:pt x="70" y="16"/>
                  </a:moveTo>
                  <a:cubicBezTo>
                    <a:pt x="70" y="16"/>
                    <a:pt x="70" y="17"/>
                    <a:pt x="71" y="17"/>
                  </a:cubicBezTo>
                  <a:cubicBezTo>
                    <a:pt x="74" y="19"/>
                    <a:pt x="75" y="22"/>
                    <a:pt x="75" y="24"/>
                  </a:cubicBezTo>
                  <a:cubicBezTo>
                    <a:pt x="74" y="28"/>
                    <a:pt x="70" y="28"/>
                    <a:pt x="67" y="24"/>
                  </a:cubicBezTo>
                  <a:cubicBezTo>
                    <a:pt x="65" y="20"/>
                    <a:pt x="66" y="16"/>
                    <a:pt x="70" y="16"/>
                  </a:cubicBezTo>
                  <a:moveTo>
                    <a:pt x="68" y="5"/>
                  </a:moveTo>
                  <a:cubicBezTo>
                    <a:pt x="69" y="5"/>
                    <a:pt x="70" y="6"/>
                    <a:pt x="70" y="6"/>
                  </a:cubicBezTo>
                  <a:cubicBezTo>
                    <a:pt x="72" y="7"/>
                    <a:pt x="74" y="10"/>
                    <a:pt x="74" y="11"/>
                  </a:cubicBezTo>
                  <a:cubicBezTo>
                    <a:pt x="74" y="14"/>
                    <a:pt x="72" y="14"/>
                    <a:pt x="70" y="12"/>
                  </a:cubicBezTo>
                  <a:cubicBezTo>
                    <a:pt x="66" y="10"/>
                    <a:pt x="66" y="5"/>
                    <a:pt x="68" y="5"/>
                  </a:cubicBezTo>
                  <a:moveTo>
                    <a:pt x="71" y="1"/>
                  </a:moveTo>
                  <a:cubicBezTo>
                    <a:pt x="71" y="1"/>
                    <a:pt x="72" y="1"/>
                    <a:pt x="72" y="1"/>
                  </a:cubicBezTo>
                  <a:cubicBezTo>
                    <a:pt x="73" y="2"/>
                    <a:pt x="76" y="4"/>
                    <a:pt x="77" y="5"/>
                  </a:cubicBezTo>
                  <a:cubicBezTo>
                    <a:pt x="78" y="6"/>
                    <a:pt x="78" y="7"/>
                    <a:pt x="77" y="7"/>
                  </a:cubicBezTo>
                  <a:cubicBezTo>
                    <a:pt x="75" y="7"/>
                    <a:pt x="71" y="1"/>
                    <a:pt x="71" y="1"/>
                  </a:cubicBezTo>
                  <a:moveTo>
                    <a:pt x="83" y="16"/>
                  </a:moveTo>
                  <a:cubicBezTo>
                    <a:pt x="84" y="18"/>
                    <a:pt x="83" y="19"/>
                    <a:pt x="81" y="18"/>
                  </a:cubicBezTo>
                  <a:cubicBezTo>
                    <a:pt x="78" y="16"/>
                    <a:pt x="75" y="10"/>
                    <a:pt x="77" y="10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80" y="12"/>
                    <a:pt x="82" y="14"/>
                    <a:pt x="83" y="16"/>
                  </a:cubicBezTo>
                  <a:moveTo>
                    <a:pt x="79" y="6"/>
                  </a:moveTo>
                  <a:cubicBezTo>
                    <a:pt x="79" y="5"/>
                    <a:pt x="86" y="13"/>
                    <a:pt x="85" y="13"/>
                  </a:cubicBezTo>
                  <a:cubicBezTo>
                    <a:pt x="85" y="14"/>
                    <a:pt x="78" y="6"/>
                    <a:pt x="79" y="6"/>
                  </a:cubicBezTo>
                  <a:moveTo>
                    <a:pt x="91" y="21"/>
                  </a:moveTo>
                  <a:cubicBezTo>
                    <a:pt x="92" y="23"/>
                    <a:pt x="92" y="25"/>
                    <a:pt x="91" y="24"/>
                  </a:cubicBezTo>
                  <a:cubicBezTo>
                    <a:pt x="88" y="23"/>
                    <a:pt x="84" y="15"/>
                    <a:pt x="85" y="14"/>
                  </a:cubicBezTo>
                  <a:cubicBezTo>
                    <a:pt x="85" y="14"/>
                    <a:pt x="85" y="15"/>
                    <a:pt x="86" y="15"/>
                  </a:cubicBezTo>
                  <a:cubicBezTo>
                    <a:pt x="88" y="16"/>
                    <a:pt x="90" y="19"/>
                    <a:pt x="91" y="21"/>
                  </a:cubicBezTo>
                  <a:moveTo>
                    <a:pt x="91" y="19"/>
                  </a:moveTo>
                  <a:cubicBezTo>
                    <a:pt x="91" y="19"/>
                    <a:pt x="92" y="19"/>
                    <a:pt x="92" y="19"/>
                  </a:cubicBezTo>
                  <a:cubicBezTo>
                    <a:pt x="93" y="20"/>
                    <a:pt x="96" y="24"/>
                    <a:pt x="97" y="26"/>
                  </a:cubicBezTo>
                  <a:cubicBezTo>
                    <a:pt x="98" y="28"/>
                    <a:pt x="99" y="30"/>
                    <a:pt x="98" y="30"/>
                  </a:cubicBezTo>
                  <a:cubicBezTo>
                    <a:pt x="96" y="29"/>
                    <a:pt x="91" y="19"/>
                    <a:pt x="91" y="19"/>
                  </a:cubicBezTo>
                  <a:moveTo>
                    <a:pt x="99" y="34"/>
                  </a:moveTo>
                  <a:cubicBezTo>
                    <a:pt x="99" y="34"/>
                    <a:pt x="99" y="34"/>
                    <a:pt x="99" y="34"/>
                  </a:cubicBezTo>
                  <a:cubicBezTo>
                    <a:pt x="101" y="36"/>
                    <a:pt x="103" y="40"/>
                    <a:pt x="104" y="43"/>
                  </a:cubicBezTo>
                  <a:cubicBezTo>
                    <a:pt x="105" y="46"/>
                    <a:pt x="104" y="47"/>
                    <a:pt x="103" y="46"/>
                  </a:cubicBezTo>
                  <a:cubicBezTo>
                    <a:pt x="100" y="45"/>
                    <a:pt x="97" y="34"/>
                    <a:pt x="99" y="34"/>
                  </a:cubicBezTo>
                  <a:moveTo>
                    <a:pt x="103" y="65"/>
                  </a:moveTo>
                  <a:cubicBezTo>
                    <a:pt x="100" y="61"/>
                    <a:pt x="99" y="52"/>
                    <a:pt x="102" y="52"/>
                  </a:cubicBezTo>
                  <a:cubicBezTo>
                    <a:pt x="103" y="51"/>
                    <a:pt x="103" y="52"/>
                    <a:pt x="103" y="52"/>
                  </a:cubicBezTo>
                  <a:cubicBezTo>
                    <a:pt x="106" y="54"/>
                    <a:pt x="107" y="59"/>
                    <a:pt x="107" y="61"/>
                  </a:cubicBezTo>
                  <a:cubicBezTo>
                    <a:pt x="106" y="65"/>
                    <a:pt x="105" y="66"/>
                    <a:pt x="103" y="65"/>
                  </a:cubicBezTo>
                  <a:moveTo>
                    <a:pt x="99" y="84"/>
                  </a:moveTo>
                  <a:cubicBezTo>
                    <a:pt x="97" y="79"/>
                    <a:pt x="99" y="69"/>
                    <a:pt x="102" y="71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105" y="73"/>
                    <a:pt x="106" y="78"/>
                    <a:pt x="105" y="81"/>
                  </a:cubicBezTo>
                  <a:cubicBezTo>
                    <a:pt x="104" y="85"/>
                    <a:pt x="101" y="87"/>
                    <a:pt x="99" y="84"/>
                  </a:cubicBezTo>
                  <a:moveTo>
                    <a:pt x="98" y="91"/>
                  </a:moveTo>
                  <a:cubicBezTo>
                    <a:pt x="98" y="91"/>
                    <a:pt x="98" y="91"/>
                    <a:pt x="98" y="91"/>
                  </a:cubicBezTo>
                  <a:cubicBezTo>
                    <a:pt x="101" y="93"/>
                    <a:pt x="100" y="99"/>
                    <a:pt x="98" y="101"/>
                  </a:cubicBezTo>
                  <a:cubicBezTo>
                    <a:pt x="96" y="106"/>
                    <a:pt x="93" y="107"/>
                    <a:pt x="91" y="103"/>
                  </a:cubicBezTo>
                  <a:cubicBezTo>
                    <a:pt x="89" y="98"/>
                    <a:pt x="94" y="89"/>
                    <a:pt x="98" y="91"/>
                  </a:cubicBezTo>
                  <a:moveTo>
                    <a:pt x="97" y="54"/>
                  </a:moveTo>
                  <a:cubicBezTo>
                    <a:pt x="97" y="58"/>
                    <a:pt x="94" y="59"/>
                    <a:pt x="92" y="56"/>
                  </a:cubicBezTo>
                  <a:cubicBezTo>
                    <a:pt x="89" y="52"/>
                    <a:pt x="89" y="44"/>
                    <a:pt x="93" y="45"/>
                  </a:cubicBezTo>
                  <a:cubicBezTo>
                    <a:pt x="93" y="45"/>
                    <a:pt x="94" y="45"/>
                    <a:pt x="94" y="45"/>
                  </a:cubicBezTo>
                  <a:cubicBezTo>
                    <a:pt x="97" y="47"/>
                    <a:pt x="98" y="52"/>
                    <a:pt x="97" y="54"/>
                  </a:cubicBezTo>
                  <a:moveTo>
                    <a:pt x="93" y="39"/>
                  </a:moveTo>
                  <a:cubicBezTo>
                    <a:pt x="89" y="36"/>
                    <a:pt x="88" y="28"/>
                    <a:pt x="90" y="28"/>
                  </a:cubicBezTo>
                  <a:cubicBezTo>
                    <a:pt x="91" y="28"/>
                    <a:pt x="91" y="28"/>
                    <a:pt x="92" y="29"/>
                  </a:cubicBezTo>
                  <a:cubicBezTo>
                    <a:pt x="94" y="30"/>
                    <a:pt x="96" y="35"/>
                    <a:pt x="96" y="37"/>
                  </a:cubicBezTo>
                  <a:cubicBezTo>
                    <a:pt x="97" y="40"/>
                    <a:pt x="95" y="41"/>
                    <a:pt x="93" y="39"/>
                  </a:cubicBezTo>
                  <a:moveTo>
                    <a:pt x="87" y="75"/>
                  </a:moveTo>
                  <a:cubicBezTo>
                    <a:pt x="85" y="70"/>
                    <a:pt x="88" y="62"/>
                    <a:pt x="92" y="63"/>
                  </a:cubicBezTo>
                  <a:cubicBezTo>
                    <a:pt x="92" y="63"/>
                    <a:pt x="92" y="63"/>
                    <a:pt x="92" y="64"/>
                  </a:cubicBezTo>
                  <a:cubicBezTo>
                    <a:pt x="96" y="66"/>
                    <a:pt x="96" y="71"/>
                    <a:pt x="95" y="74"/>
                  </a:cubicBezTo>
                  <a:cubicBezTo>
                    <a:pt x="94" y="78"/>
                    <a:pt x="90" y="79"/>
                    <a:pt x="87" y="75"/>
                  </a:cubicBezTo>
                  <a:moveTo>
                    <a:pt x="80" y="94"/>
                  </a:moveTo>
                  <a:cubicBezTo>
                    <a:pt x="78" y="88"/>
                    <a:pt x="83" y="81"/>
                    <a:pt x="87" y="83"/>
                  </a:cubicBezTo>
                  <a:cubicBezTo>
                    <a:pt x="87" y="83"/>
                    <a:pt x="87" y="83"/>
                    <a:pt x="87" y="83"/>
                  </a:cubicBezTo>
                  <a:cubicBezTo>
                    <a:pt x="90" y="86"/>
                    <a:pt x="90" y="91"/>
                    <a:pt x="88" y="94"/>
                  </a:cubicBezTo>
                  <a:cubicBezTo>
                    <a:pt x="86" y="99"/>
                    <a:pt x="81" y="99"/>
                    <a:pt x="80" y="94"/>
                  </a:cubicBezTo>
                  <a:moveTo>
                    <a:pt x="78" y="103"/>
                  </a:moveTo>
                  <a:cubicBezTo>
                    <a:pt x="81" y="106"/>
                    <a:pt x="80" y="110"/>
                    <a:pt x="78" y="113"/>
                  </a:cubicBezTo>
                  <a:cubicBezTo>
                    <a:pt x="75" y="118"/>
                    <a:pt x="69" y="117"/>
                    <a:pt x="69" y="113"/>
                  </a:cubicBezTo>
                  <a:cubicBezTo>
                    <a:pt x="68" y="107"/>
                    <a:pt x="74" y="101"/>
                    <a:pt x="78" y="103"/>
                  </a:cubicBezTo>
                  <a:moveTo>
                    <a:pt x="79" y="55"/>
                  </a:moveTo>
                  <a:cubicBezTo>
                    <a:pt x="79" y="55"/>
                    <a:pt x="79" y="56"/>
                    <a:pt x="80" y="56"/>
                  </a:cubicBezTo>
                  <a:cubicBezTo>
                    <a:pt x="83" y="58"/>
                    <a:pt x="84" y="63"/>
                    <a:pt x="83" y="66"/>
                  </a:cubicBezTo>
                  <a:cubicBezTo>
                    <a:pt x="81" y="70"/>
                    <a:pt x="76" y="71"/>
                    <a:pt x="74" y="66"/>
                  </a:cubicBezTo>
                  <a:cubicBezTo>
                    <a:pt x="71" y="61"/>
                    <a:pt x="74" y="54"/>
                    <a:pt x="79" y="55"/>
                  </a:cubicBezTo>
                  <a:moveTo>
                    <a:pt x="80" y="22"/>
                  </a:moveTo>
                  <a:cubicBezTo>
                    <a:pt x="81" y="22"/>
                    <a:pt x="81" y="23"/>
                    <a:pt x="82" y="23"/>
                  </a:cubicBezTo>
                  <a:cubicBezTo>
                    <a:pt x="85" y="25"/>
                    <a:pt x="86" y="28"/>
                    <a:pt x="86" y="30"/>
                  </a:cubicBezTo>
                  <a:cubicBezTo>
                    <a:pt x="86" y="34"/>
                    <a:pt x="84" y="34"/>
                    <a:pt x="81" y="32"/>
                  </a:cubicBezTo>
                  <a:cubicBezTo>
                    <a:pt x="78" y="29"/>
                    <a:pt x="77" y="22"/>
                    <a:pt x="80" y="22"/>
                  </a:cubicBezTo>
                  <a:moveTo>
                    <a:pt x="81" y="38"/>
                  </a:moveTo>
                  <a:cubicBezTo>
                    <a:pt x="81" y="38"/>
                    <a:pt x="82" y="38"/>
                    <a:pt x="82" y="38"/>
                  </a:cubicBezTo>
                  <a:cubicBezTo>
                    <a:pt x="86" y="40"/>
                    <a:pt x="87" y="45"/>
                    <a:pt x="86" y="47"/>
                  </a:cubicBezTo>
                  <a:cubicBezTo>
                    <a:pt x="85" y="51"/>
                    <a:pt x="81" y="52"/>
                    <a:pt x="79" y="48"/>
                  </a:cubicBezTo>
                  <a:cubicBezTo>
                    <a:pt x="76" y="43"/>
                    <a:pt x="77" y="37"/>
                    <a:pt x="81" y="38"/>
                  </a:cubicBezTo>
                  <a:moveTo>
                    <a:pt x="65" y="85"/>
                  </a:moveTo>
                  <a:cubicBezTo>
                    <a:pt x="64" y="80"/>
                    <a:pt x="68" y="72"/>
                    <a:pt x="74" y="75"/>
                  </a:cubicBezTo>
                  <a:cubicBezTo>
                    <a:pt x="78" y="78"/>
                    <a:pt x="77" y="83"/>
                    <a:pt x="76" y="86"/>
                  </a:cubicBezTo>
                  <a:cubicBezTo>
                    <a:pt x="73" y="91"/>
                    <a:pt x="67" y="91"/>
                    <a:pt x="65" y="85"/>
                  </a:cubicBezTo>
                  <a:moveTo>
                    <a:pt x="65" y="95"/>
                  </a:moveTo>
                  <a:cubicBezTo>
                    <a:pt x="69" y="98"/>
                    <a:pt x="68" y="102"/>
                    <a:pt x="66" y="105"/>
                  </a:cubicBezTo>
                  <a:cubicBezTo>
                    <a:pt x="62" y="110"/>
                    <a:pt x="56" y="109"/>
                    <a:pt x="55" y="104"/>
                  </a:cubicBezTo>
                  <a:cubicBezTo>
                    <a:pt x="54" y="99"/>
                    <a:pt x="60" y="93"/>
                    <a:pt x="65" y="95"/>
                  </a:cubicBezTo>
                  <a:moveTo>
                    <a:pt x="64" y="48"/>
                  </a:moveTo>
                  <a:cubicBezTo>
                    <a:pt x="65" y="48"/>
                    <a:pt x="65" y="48"/>
                    <a:pt x="65" y="48"/>
                  </a:cubicBezTo>
                  <a:cubicBezTo>
                    <a:pt x="69" y="50"/>
                    <a:pt x="69" y="55"/>
                    <a:pt x="68" y="58"/>
                  </a:cubicBezTo>
                  <a:cubicBezTo>
                    <a:pt x="66" y="63"/>
                    <a:pt x="60" y="63"/>
                    <a:pt x="58" y="57"/>
                  </a:cubicBezTo>
                  <a:cubicBezTo>
                    <a:pt x="55" y="52"/>
                    <a:pt x="59" y="46"/>
                    <a:pt x="64" y="48"/>
                  </a:cubicBezTo>
                  <a:moveTo>
                    <a:pt x="50" y="77"/>
                  </a:moveTo>
                  <a:cubicBezTo>
                    <a:pt x="48" y="71"/>
                    <a:pt x="53" y="64"/>
                    <a:pt x="59" y="67"/>
                  </a:cubicBezTo>
                  <a:cubicBezTo>
                    <a:pt x="63" y="69"/>
                    <a:pt x="62" y="74"/>
                    <a:pt x="61" y="77"/>
                  </a:cubicBezTo>
                  <a:cubicBezTo>
                    <a:pt x="58" y="83"/>
                    <a:pt x="51" y="83"/>
                    <a:pt x="50" y="77"/>
                  </a:cubicBezTo>
                  <a:moveTo>
                    <a:pt x="40" y="96"/>
                  </a:moveTo>
                  <a:cubicBezTo>
                    <a:pt x="39" y="91"/>
                    <a:pt x="44" y="85"/>
                    <a:pt x="50" y="87"/>
                  </a:cubicBezTo>
                  <a:cubicBezTo>
                    <a:pt x="54" y="89"/>
                    <a:pt x="53" y="94"/>
                    <a:pt x="52" y="97"/>
                  </a:cubicBezTo>
                  <a:cubicBezTo>
                    <a:pt x="48" y="102"/>
                    <a:pt x="42" y="102"/>
                    <a:pt x="40" y="96"/>
                  </a:cubicBezTo>
                  <a:moveTo>
                    <a:pt x="40" y="106"/>
                  </a:moveTo>
                  <a:cubicBezTo>
                    <a:pt x="44" y="108"/>
                    <a:pt x="43" y="113"/>
                    <a:pt x="41" y="115"/>
                  </a:cubicBezTo>
                  <a:cubicBezTo>
                    <a:pt x="37" y="120"/>
                    <a:pt x="31" y="119"/>
                    <a:pt x="30" y="115"/>
                  </a:cubicBezTo>
                  <a:cubicBezTo>
                    <a:pt x="29" y="109"/>
                    <a:pt x="35" y="104"/>
                    <a:pt x="40" y="106"/>
                  </a:cubicBezTo>
                  <a:moveTo>
                    <a:pt x="24" y="89"/>
                  </a:moveTo>
                  <a:cubicBezTo>
                    <a:pt x="22" y="83"/>
                    <a:pt x="27" y="77"/>
                    <a:pt x="33" y="79"/>
                  </a:cubicBezTo>
                  <a:cubicBezTo>
                    <a:pt x="38" y="81"/>
                    <a:pt x="37" y="86"/>
                    <a:pt x="36" y="89"/>
                  </a:cubicBezTo>
                  <a:cubicBezTo>
                    <a:pt x="33" y="95"/>
                    <a:pt x="26" y="94"/>
                    <a:pt x="24" y="89"/>
                  </a:cubicBezTo>
                  <a:moveTo>
                    <a:pt x="24" y="99"/>
                  </a:moveTo>
                  <a:cubicBezTo>
                    <a:pt x="29" y="101"/>
                    <a:pt x="28" y="105"/>
                    <a:pt x="26" y="108"/>
                  </a:cubicBezTo>
                  <a:cubicBezTo>
                    <a:pt x="23" y="113"/>
                    <a:pt x="16" y="113"/>
                    <a:pt x="15" y="107"/>
                  </a:cubicBezTo>
                  <a:cubicBezTo>
                    <a:pt x="14" y="102"/>
                    <a:pt x="19" y="97"/>
                    <a:pt x="24" y="99"/>
                  </a:cubicBezTo>
                  <a:moveTo>
                    <a:pt x="25" y="52"/>
                  </a:moveTo>
                  <a:cubicBezTo>
                    <a:pt x="29" y="54"/>
                    <a:pt x="29" y="59"/>
                    <a:pt x="27" y="62"/>
                  </a:cubicBezTo>
                  <a:cubicBezTo>
                    <a:pt x="25" y="67"/>
                    <a:pt x="17" y="67"/>
                    <a:pt x="15" y="62"/>
                  </a:cubicBezTo>
                  <a:cubicBezTo>
                    <a:pt x="13" y="56"/>
                    <a:pt x="18" y="49"/>
                    <a:pt x="25" y="52"/>
                  </a:cubicBezTo>
                  <a:moveTo>
                    <a:pt x="36" y="42"/>
                  </a:moveTo>
                  <a:cubicBezTo>
                    <a:pt x="33" y="48"/>
                    <a:pt x="25" y="47"/>
                    <a:pt x="23" y="41"/>
                  </a:cubicBezTo>
                  <a:cubicBezTo>
                    <a:pt x="22" y="37"/>
                    <a:pt x="27" y="31"/>
                    <a:pt x="33" y="33"/>
                  </a:cubicBezTo>
                  <a:cubicBezTo>
                    <a:pt x="37" y="35"/>
                    <a:pt x="37" y="40"/>
                    <a:pt x="36" y="42"/>
                  </a:cubicBezTo>
                  <a:moveTo>
                    <a:pt x="49" y="40"/>
                  </a:moveTo>
                  <a:cubicBezTo>
                    <a:pt x="53" y="43"/>
                    <a:pt x="54" y="47"/>
                    <a:pt x="52" y="50"/>
                  </a:cubicBezTo>
                  <a:cubicBezTo>
                    <a:pt x="50" y="55"/>
                    <a:pt x="43" y="55"/>
                    <a:pt x="41" y="49"/>
                  </a:cubicBezTo>
                  <a:cubicBezTo>
                    <a:pt x="39" y="44"/>
                    <a:pt x="43" y="38"/>
                    <a:pt x="49" y="40"/>
                  </a:cubicBezTo>
                  <a:moveTo>
                    <a:pt x="42" y="59"/>
                  </a:moveTo>
                  <a:cubicBezTo>
                    <a:pt x="46" y="61"/>
                    <a:pt x="46" y="66"/>
                    <a:pt x="45" y="69"/>
                  </a:cubicBezTo>
                  <a:cubicBezTo>
                    <a:pt x="42" y="75"/>
                    <a:pt x="35" y="75"/>
                    <a:pt x="33" y="69"/>
                  </a:cubicBezTo>
                  <a:cubicBezTo>
                    <a:pt x="31" y="63"/>
                    <a:pt x="36" y="57"/>
                    <a:pt x="42" y="59"/>
                  </a:cubicBezTo>
                  <a:moveTo>
                    <a:pt x="105" y="39"/>
                  </a:moveTo>
                  <a:cubicBezTo>
                    <a:pt x="105" y="39"/>
                    <a:pt x="105" y="39"/>
                    <a:pt x="105" y="40"/>
                  </a:cubicBezTo>
                  <a:cubicBezTo>
                    <a:pt x="106" y="41"/>
                    <a:pt x="108" y="45"/>
                    <a:pt x="109" y="48"/>
                  </a:cubicBezTo>
                  <a:cubicBezTo>
                    <a:pt x="110" y="51"/>
                    <a:pt x="110" y="52"/>
                    <a:pt x="109" y="52"/>
                  </a:cubicBezTo>
                  <a:cubicBezTo>
                    <a:pt x="108" y="52"/>
                    <a:pt x="104" y="40"/>
                    <a:pt x="105" y="39"/>
                  </a:cubicBezTo>
                  <a:moveTo>
                    <a:pt x="153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9" y="0"/>
                    <a:pt x="70" y="1"/>
                    <a:pt x="70" y="2"/>
                  </a:cubicBezTo>
                  <a:cubicBezTo>
                    <a:pt x="71" y="3"/>
                    <a:pt x="71" y="3"/>
                    <a:pt x="70" y="3"/>
                  </a:cubicBezTo>
                  <a:cubicBezTo>
                    <a:pt x="68" y="3"/>
                    <a:pt x="67" y="1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4" y="1"/>
                    <a:pt x="53" y="2"/>
                  </a:cubicBezTo>
                  <a:cubicBezTo>
                    <a:pt x="52" y="4"/>
                    <a:pt x="46" y="3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2" y="1"/>
                    <a:pt x="21" y="2"/>
                  </a:cubicBezTo>
                  <a:cubicBezTo>
                    <a:pt x="18" y="5"/>
                    <a:pt x="11" y="4"/>
                    <a:pt x="11" y="1"/>
                  </a:cubicBezTo>
                  <a:cubicBezTo>
                    <a:pt x="11" y="1"/>
                    <a:pt x="11" y="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9"/>
                    <a:pt x="6" y="6"/>
                    <a:pt x="10" y="7"/>
                  </a:cubicBezTo>
                  <a:cubicBezTo>
                    <a:pt x="14" y="9"/>
                    <a:pt x="13" y="12"/>
                    <a:pt x="11" y="14"/>
                  </a:cubicBezTo>
                  <a:cubicBezTo>
                    <a:pt x="8" y="18"/>
                    <a:pt x="1" y="18"/>
                    <a:pt x="0" y="1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4"/>
                    <a:pt x="3" y="28"/>
                    <a:pt x="1" y="30"/>
                  </a:cubicBezTo>
                  <a:cubicBezTo>
                    <a:pt x="1" y="30"/>
                    <a:pt x="1" y="31"/>
                    <a:pt x="0" y="31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2" y="45"/>
                    <a:pt x="4" y="44"/>
                    <a:pt x="7" y="45"/>
                  </a:cubicBezTo>
                  <a:cubicBezTo>
                    <a:pt x="12" y="47"/>
                    <a:pt x="11" y="52"/>
                    <a:pt x="10" y="55"/>
                  </a:cubicBezTo>
                  <a:cubicBezTo>
                    <a:pt x="8" y="59"/>
                    <a:pt x="3" y="60"/>
                    <a:pt x="0" y="58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3" y="68"/>
                    <a:pt x="3" y="73"/>
                    <a:pt x="2" y="75"/>
                  </a:cubicBezTo>
                  <a:cubicBezTo>
                    <a:pt x="1" y="76"/>
                    <a:pt x="1" y="77"/>
                    <a:pt x="0" y="7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3"/>
                    <a:pt x="4" y="90"/>
                    <a:pt x="8" y="92"/>
                  </a:cubicBezTo>
                  <a:cubicBezTo>
                    <a:pt x="12" y="94"/>
                    <a:pt x="12" y="99"/>
                    <a:pt x="11" y="101"/>
                  </a:cubicBezTo>
                  <a:cubicBezTo>
                    <a:pt x="8" y="107"/>
                    <a:pt x="2" y="106"/>
                    <a:pt x="0" y="10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10"/>
                    <a:pt x="1" y="111"/>
                    <a:pt x="1" y="111"/>
                  </a:cubicBezTo>
                  <a:cubicBezTo>
                    <a:pt x="5" y="112"/>
                    <a:pt x="5" y="117"/>
                    <a:pt x="4" y="119"/>
                  </a:cubicBezTo>
                  <a:cubicBezTo>
                    <a:pt x="3" y="121"/>
                    <a:pt x="1" y="122"/>
                    <a:pt x="0" y="123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1" y="134"/>
                    <a:pt x="4" y="132"/>
                    <a:pt x="7" y="133"/>
                  </a:cubicBezTo>
                  <a:cubicBezTo>
                    <a:pt x="10" y="134"/>
                    <a:pt x="9" y="138"/>
                    <a:pt x="7" y="140"/>
                  </a:cubicBezTo>
                  <a:cubicBezTo>
                    <a:pt x="5" y="143"/>
                    <a:pt x="1" y="144"/>
                    <a:pt x="0" y="141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18" y="149"/>
                    <a:pt x="18" y="149"/>
                    <a:pt x="18" y="149"/>
                  </a:cubicBezTo>
                  <a:cubicBezTo>
                    <a:pt x="19" y="146"/>
                    <a:pt x="25" y="142"/>
                    <a:pt x="28" y="144"/>
                  </a:cubicBezTo>
                  <a:cubicBezTo>
                    <a:pt x="30" y="145"/>
                    <a:pt x="29" y="147"/>
                    <a:pt x="27" y="149"/>
                  </a:cubicBezTo>
                  <a:cubicBezTo>
                    <a:pt x="33" y="149"/>
                    <a:pt x="33" y="149"/>
                    <a:pt x="33" y="149"/>
                  </a:cubicBezTo>
                  <a:cubicBezTo>
                    <a:pt x="37" y="149"/>
                    <a:pt x="37" y="149"/>
                    <a:pt x="37" y="149"/>
                  </a:cubicBezTo>
                  <a:cubicBezTo>
                    <a:pt x="50" y="149"/>
                    <a:pt x="50" y="149"/>
                    <a:pt x="50" y="149"/>
                  </a:cubicBezTo>
                  <a:cubicBezTo>
                    <a:pt x="52" y="146"/>
                    <a:pt x="59" y="141"/>
                    <a:pt x="62" y="143"/>
                  </a:cubicBezTo>
                  <a:cubicBezTo>
                    <a:pt x="63" y="145"/>
                    <a:pt x="62" y="147"/>
                    <a:pt x="59" y="149"/>
                  </a:cubicBezTo>
                  <a:cubicBezTo>
                    <a:pt x="65" y="149"/>
                    <a:pt x="65" y="149"/>
                    <a:pt x="65" y="149"/>
                  </a:cubicBezTo>
                  <a:cubicBezTo>
                    <a:pt x="68" y="149"/>
                    <a:pt x="68" y="149"/>
                    <a:pt x="68" y="149"/>
                  </a:cubicBezTo>
                  <a:cubicBezTo>
                    <a:pt x="77" y="149"/>
                    <a:pt x="77" y="149"/>
                    <a:pt x="77" y="149"/>
                  </a:cubicBezTo>
                  <a:cubicBezTo>
                    <a:pt x="78" y="146"/>
                    <a:pt x="86" y="139"/>
                    <a:pt x="88" y="140"/>
                  </a:cubicBezTo>
                  <a:cubicBezTo>
                    <a:pt x="88" y="140"/>
                    <a:pt x="88" y="140"/>
                    <a:pt x="88" y="141"/>
                  </a:cubicBezTo>
                  <a:cubicBezTo>
                    <a:pt x="88" y="142"/>
                    <a:pt x="85" y="145"/>
                    <a:pt x="82" y="147"/>
                  </a:cubicBezTo>
                  <a:cubicBezTo>
                    <a:pt x="82" y="148"/>
                    <a:pt x="81" y="149"/>
                    <a:pt x="80" y="149"/>
                  </a:cubicBezTo>
                  <a:cubicBezTo>
                    <a:pt x="120" y="149"/>
                    <a:pt x="120" y="149"/>
                    <a:pt x="120" y="149"/>
                  </a:cubicBezTo>
                  <a:cubicBezTo>
                    <a:pt x="123" y="149"/>
                    <a:pt x="128" y="149"/>
                    <a:pt x="130" y="149"/>
                  </a:cubicBezTo>
                  <a:cubicBezTo>
                    <a:pt x="136" y="148"/>
                    <a:pt x="145" y="145"/>
                    <a:pt x="150" y="135"/>
                  </a:cubicBezTo>
                  <a:cubicBezTo>
                    <a:pt x="153" y="130"/>
                    <a:pt x="153" y="125"/>
                    <a:pt x="152" y="117"/>
                  </a:cubicBezTo>
                  <a:lnTo>
                    <a:pt x="15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34" charset="0"/>
              </a:endParaRPr>
            </a:p>
          </p:txBody>
        </p:sp>
      </p:grp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3624349" y="2560493"/>
            <a:ext cx="5221976" cy="1362075"/>
          </a:xfrm>
        </p:spPr>
        <p:txBody>
          <a:bodyPr lIns="45720" bIns="45720" anchor="b" anchorCtr="0"/>
          <a:lstStyle>
            <a:lvl1pPr algn="l">
              <a:defRPr sz="2800" b="0" cap="none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624349" y="3925117"/>
            <a:ext cx="5221976" cy="406265"/>
          </a:xfrm>
          <a:prstGeom prst="rect">
            <a:avLst/>
          </a:prstGeom>
        </p:spPr>
        <p:txBody>
          <a:bodyPr lIns="45720" anchor="t" anchorCtr="0"/>
          <a:lstStyle>
            <a:lvl1pPr marL="0" indent="0">
              <a:lnSpc>
                <a:spcPct val="85000"/>
              </a:lnSpc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7" name="TextBox 16"/>
          <p:cNvSpPr txBox="1"/>
          <p:nvPr userDrawn="1"/>
        </p:nvSpPr>
        <p:spPr bwMode="auto">
          <a:xfrm>
            <a:off x="8839258" y="633451"/>
            <a:ext cx="155941" cy="129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Clr>
                <a:schemeClr val="accent5">
                  <a:lumMod val="50000"/>
                </a:schemeClr>
              </a:buClr>
              <a:buSzTx/>
              <a:buFont typeface="Webdings" pitchFamily="18" charset="2"/>
              <a:buNone/>
              <a:tabLst/>
            </a:pPr>
            <a:r>
              <a:rPr kumimoji="0" 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131E57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®</a:t>
            </a:r>
          </a:p>
        </p:txBody>
      </p:sp>
    </p:spTree>
    <p:extLst>
      <p:ext uri="{BB962C8B-B14F-4D97-AF65-F5344CB8AC3E}">
        <p14:creationId xmlns="" xmlns:p14="http://schemas.microsoft.com/office/powerpoint/2010/main" val="2753041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5450" y="40861"/>
            <a:ext cx="83248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99684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64811" y="6486440"/>
            <a:ext cx="501650" cy="28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20000"/>
              </a:spcBef>
              <a:buClr>
                <a:schemeClr val="tx1"/>
              </a:buClr>
              <a:buSzPct val="50000"/>
              <a:buFont typeface="Wingdings" pitchFamily="2" charset="2"/>
              <a:buNone/>
              <a:defRPr sz="1200">
                <a:solidFill>
                  <a:schemeClr val="accent1"/>
                </a:solidFill>
                <a:latin typeface="+mn-lt"/>
              </a:defRPr>
            </a:lvl1pPr>
          </a:lstStyle>
          <a:p>
            <a:fld id="{244D62A8-54AF-442B-9498-B8C55837756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28" name="Text Placeholder 5"/>
          <p:cNvSpPr>
            <a:spLocks noGrp="1"/>
          </p:cNvSpPr>
          <p:nvPr>
            <p:ph type="body" idx="1"/>
          </p:nvPr>
        </p:nvSpPr>
        <p:spPr bwMode="auto">
          <a:xfrm>
            <a:off x="425449" y="949390"/>
            <a:ext cx="8324851" cy="1524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marL="171450" lvl="1" indent="-169863">
              <a:buClr>
                <a:schemeClr val="tx1"/>
              </a:buClr>
              <a:buSzPct val="80000"/>
            </a:pPr>
            <a:r>
              <a:rPr lang="en-US" dirty="0" smtClean="0"/>
              <a:t>Second level</a:t>
            </a:r>
          </a:p>
          <a:p>
            <a:pPr marL="400050" lvl="2" indent="-231775">
              <a:buClr>
                <a:schemeClr val="accent2"/>
              </a:buClr>
            </a:pPr>
            <a:r>
              <a:rPr lang="en-US" dirty="0" smtClean="0"/>
              <a:t>Third level</a:t>
            </a:r>
          </a:p>
          <a:p>
            <a:pPr marL="514350" lvl="3" indent="-169863">
              <a:buClr>
                <a:schemeClr val="tx1"/>
              </a:buClr>
            </a:pPr>
            <a:r>
              <a:rPr lang="en-US" dirty="0" smtClean="0"/>
              <a:t>Fourth level</a:t>
            </a:r>
          </a:p>
          <a:p>
            <a:pPr marL="568325" lvl="4" indent="174625">
              <a:buClr>
                <a:schemeClr val="tx2"/>
              </a:buClr>
            </a:pPr>
            <a:r>
              <a:rPr lang="en-US" dirty="0" smtClean="0"/>
              <a:t>Fifth level</a:t>
            </a: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407324" y="914400"/>
            <a:ext cx="8332915" cy="0"/>
          </a:xfrm>
          <a:prstGeom prst="line">
            <a:avLst/>
          </a:prstGeom>
          <a:solidFill>
            <a:schemeClr val="accent1"/>
          </a:solidFill>
          <a:ln w="9525" cap="rnd" cmpd="sng" algn="ctr">
            <a:solidFill>
              <a:schemeClr val="tx2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0" r:id="rId2"/>
    <p:sldLayoutId id="2147483729" r:id="rId3"/>
    <p:sldLayoutId id="2147483741" r:id="rId4"/>
    <p:sldLayoutId id="2147483742" r:id="rId5"/>
    <p:sldLayoutId id="2147483740" r:id="rId6"/>
    <p:sldLayoutId id="2147483737" r:id="rId7"/>
    <p:sldLayoutId id="2147483739" r:id="rId8"/>
    <p:sldLayoutId id="2147483727" r:id="rId9"/>
    <p:sldLayoutId id="2147483735" r:id="rId10"/>
    <p:sldLayoutId id="2147483743" r:id="rId11"/>
    <p:sldLayoutId id="2147483736" r:id="rId12"/>
    <p:sldLayoutId id="2147483721" r:id="rId13"/>
    <p:sldLayoutId id="2147483738" r:id="rId14"/>
    <p:sldLayoutId id="2147483722" r:id="rId15"/>
    <p:sldLayoutId id="2147483744" r:id="rId16"/>
  </p:sldLayoutIdLst>
  <p:hf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en-US" sz="2400" b="1" dirty="0" smtClean="0">
          <a:solidFill>
            <a:schemeClr val="tx2"/>
          </a:solidFill>
          <a:latin typeface="+mj-lt"/>
          <a:ea typeface="+mj-ea"/>
          <a:cs typeface="Arial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500" b="1">
          <a:solidFill>
            <a:srgbClr val="000000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500" b="1">
          <a:solidFill>
            <a:srgbClr val="000000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500" b="1">
          <a:solidFill>
            <a:srgbClr val="000000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500" b="1">
          <a:solidFill>
            <a:srgbClr val="000000"/>
          </a:solidFill>
          <a:latin typeface="Arial" charset="0"/>
        </a:defRPr>
      </a:lvl9pPr>
    </p:titleStyle>
    <p:bodyStyle>
      <a:lvl1pPr marL="0" indent="0" algn="l" rtl="0" eaLnBrk="1" fontAlgn="base" hangingPunct="1">
        <a:lnSpc>
          <a:spcPct val="85000"/>
        </a:lnSpc>
        <a:spcBef>
          <a:spcPts val="300"/>
        </a:spcBef>
        <a:spcAft>
          <a:spcPts val="400"/>
        </a:spcAft>
        <a:buClr>
          <a:srgbClr val="6E6E6E"/>
        </a:buClr>
        <a:buFont typeface="Webdings" pitchFamily="18" charset="2"/>
        <a:defRPr lang="en-US" sz="2000" dirty="0" smtClean="0">
          <a:solidFill>
            <a:schemeClr val="tx1"/>
          </a:solidFill>
          <a:latin typeface="+mn-lt"/>
          <a:ea typeface="+mn-ea"/>
          <a:cs typeface="Arial" pitchFamily="34" charset="0"/>
        </a:defRPr>
      </a:lvl1pPr>
      <a:lvl2pPr marL="282575" indent="-280988" algn="l" rtl="0" eaLnBrk="1" fontAlgn="base" hangingPunct="1">
        <a:lnSpc>
          <a:spcPct val="85000"/>
        </a:lnSpc>
        <a:spcBef>
          <a:spcPts val="300"/>
        </a:spcBef>
        <a:spcAft>
          <a:spcPts val="400"/>
        </a:spcAft>
        <a:buClr>
          <a:schemeClr val="accent1"/>
        </a:buClr>
        <a:buSzPct val="95000"/>
        <a:buFont typeface="Arial" pitchFamily="34" charset="0"/>
        <a:buChar char="•"/>
        <a:defRPr lang="en-US" sz="1800" dirty="0" smtClean="0">
          <a:solidFill>
            <a:schemeClr val="tx2"/>
          </a:solidFill>
          <a:latin typeface="+mn-lt"/>
          <a:cs typeface="Arial" pitchFamily="34" charset="0"/>
        </a:defRPr>
      </a:lvl2pPr>
      <a:lvl3pPr marL="573088" indent="-290513" algn="l" rtl="0" eaLnBrk="1" fontAlgn="base" hangingPunct="1">
        <a:lnSpc>
          <a:spcPct val="85000"/>
        </a:lnSpc>
        <a:spcBef>
          <a:spcPts val="300"/>
        </a:spcBef>
        <a:spcAft>
          <a:spcPts val="400"/>
        </a:spcAft>
        <a:buClr>
          <a:schemeClr val="accent1"/>
        </a:buClr>
        <a:buSzPct val="80000"/>
        <a:buFont typeface="Arial" charset="0"/>
        <a:buChar char="–"/>
        <a:defRPr lang="en-US" sz="1600" dirty="0" smtClean="0">
          <a:solidFill>
            <a:schemeClr val="tx2"/>
          </a:solidFill>
          <a:latin typeface="+mn-lt"/>
          <a:cs typeface="Arial" pitchFamily="34" charset="0"/>
        </a:defRPr>
      </a:lvl3pPr>
      <a:lvl4pPr marL="854075" indent="-280988" algn="l" rtl="0" eaLnBrk="1" fontAlgn="base" hangingPunct="1">
        <a:lnSpc>
          <a:spcPct val="85000"/>
        </a:lnSpc>
        <a:spcBef>
          <a:spcPts val="300"/>
        </a:spcBef>
        <a:spcAft>
          <a:spcPts val="400"/>
        </a:spcAft>
        <a:buClr>
          <a:schemeClr val="accent1"/>
        </a:buClr>
        <a:buSzPct val="70000"/>
        <a:buFont typeface="Arial" charset="0"/>
        <a:buChar char="•"/>
        <a:defRPr lang="en-US" sz="1400" dirty="0" smtClean="0">
          <a:solidFill>
            <a:schemeClr val="tx2"/>
          </a:solidFill>
          <a:latin typeface="+mn-lt"/>
          <a:cs typeface="Arial" pitchFamily="34" charset="0"/>
        </a:defRPr>
      </a:lvl4pPr>
      <a:lvl5pPr marL="854075" indent="290513" algn="l" rtl="0" eaLnBrk="1" fontAlgn="base" hangingPunct="1">
        <a:lnSpc>
          <a:spcPct val="85000"/>
        </a:lnSpc>
        <a:spcBef>
          <a:spcPts val="300"/>
        </a:spcBef>
        <a:spcAft>
          <a:spcPts val="400"/>
        </a:spcAft>
        <a:buClr>
          <a:schemeClr val="accent1"/>
        </a:buClr>
        <a:buSzPct val="60000"/>
        <a:buFont typeface="Arial" charset="0"/>
        <a:buChar char="–"/>
        <a:defRPr lang="en-US" sz="1400" i="1" dirty="0" smtClean="0">
          <a:solidFill>
            <a:schemeClr val="tx2"/>
          </a:solidFill>
          <a:latin typeface="+mn-lt"/>
          <a:cs typeface="Arial" pitchFamily="34" charset="0"/>
        </a:defRPr>
      </a:lvl5pPr>
      <a:lvl6pPr marL="2112963" indent="-398463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Font typeface="Symbol" pitchFamily="18" charset="2"/>
        <a:buChar char="-"/>
        <a:defRPr>
          <a:solidFill>
            <a:srgbClr val="000000"/>
          </a:solidFill>
          <a:latin typeface="+mn-lt"/>
        </a:defRPr>
      </a:lvl6pPr>
      <a:lvl7pPr marL="2570163" indent="-398463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Font typeface="Symbol" pitchFamily="18" charset="2"/>
        <a:buChar char="-"/>
        <a:defRPr>
          <a:solidFill>
            <a:srgbClr val="000000"/>
          </a:solidFill>
          <a:latin typeface="+mn-lt"/>
        </a:defRPr>
      </a:lvl7pPr>
      <a:lvl8pPr marL="3027363" indent="-398463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Font typeface="Symbol" pitchFamily="18" charset="2"/>
        <a:buChar char="-"/>
        <a:defRPr>
          <a:solidFill>
            <a:srgbClr val="000000"/>
          </a:solidFill>
          <a:latin typeface="+mn-lt"/>
        </a:defRPr>
      </a:lvl8pPr>
      <a:lvl9pPr marL="3484563" indent="-398463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Font typeface="Symbol" pitchFamily="18" charset="2"/>
        <a:buChar char="-"/>
        <a:defRPr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soppc.org/c/document_library/get_file?p_l_id=71042&amp;folderId=431246&amp;name=DLFE-14920.pdf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mailto:pavkovic@uhc.edu" TargetMode="Externa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4388821" y="3840173"/>
            <a:ext cx="4457503" cy="1361911"/>
          </a:xfrm>
        </p:spPr>
        <p:txBody>
          <a:bodyPr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Stephen Pavkovic, RN, MPH, JD</a:t>
            </a:r>
          </a:p>
          <a:p>
            <a:r>
              <a:rPr lang="en-US" dirty="0" smtClean="0"/>
              <a:t>Director, Patient Safety</a:t>
            </a:r>
          </a:p>
          <a:p>
            <a:r>
              <a:rPr lang="en-US" dirty="0" smtClean="0"/>
              <a:t>UHC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The UHC PSO Experience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694745" y="5648446"/>
            <a:ext cx="3055556" cy="853567"/>
          </a:xfrm>
        </p:spPr>
        <p:txBody>
          <a:bodyPr/>
          <a:lstStyle/>
          <a:p>
            <a:r>
              <a:rPr lang="en-US" dirty="0" smtClean="0"/>
              <a:t>AHRQ Annual Conference</a:t>
            </a:r>
          </a:p>
          <a:p>
            <a:r>
              <a:rPr lang="en-US" dirty="0" smtClean="0"/>
              <a:t>Bethesda, MD</a:t>
            </a:r>
          </a:p>
          <a:p>
            <a:r>
              <a:rPr lang="en-US" dirty="0" smtClean="0"/>
              <a:t>September 11, 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2F85-72FA-42A2-8959-6D78F22ACDA7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Formats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6873" y="953150"/>
            <a:ext cx="8438202" cy="4899290"/>
          </a:xfrm>
        </p:spPr>
        <p:txBody>
          <a:bodyPr/>
          <a:lstStyle/>
          <a:p>
            <a:r>
              <a:rPr lang="en-US" sz="2400" dirty="0" smtClean="0">
                <a:solidFill>
                  <a:srgbClr val="336699"/>
                </a:solidFill>
              </a:rPr>
              <a:t>Leveling the field for comparative data reporting permitting “apples to apples” comparisons </a:t>
            </a:r>
          </a:p>
          <a:p>
            <a:r>
              <a:rPr lang="en-US" sz="2400" dirty="0" smtClean="0">
                <a:solidFill>
                  <a:srgbClr val="336699"/>
                </a:solidFill>
              </a:rPr>
              <a:t> </a:t>
            </a:r>
          </a:p>
          <a:p>
            <a:r>
              <a:rPr lang="en-US" sz="2400" dirty="0" smtClean="0">
                <a:solidFill>
                  <a:srgbClr val="336699"/>
                </a:solidFill>
              </a:rPr>
              <a:t>Contents: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>
                <a:solidFill>
                  <a:srgbClr val="336699"/>
                </a:solidFill>
              </a:rPr>
              <a:t> </a:t>
            </a:r>
            <a:r>
              <a:rPr lang="en-US" sz="2400" dirty="0" smtClean="0">
                <a:solidFill>
                  <a:srgbClr val="336699"/>
                </a:solidFill>
              </a:rPr>
              <a:t>Definition of Event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>
                <a:solidFill>
                  <a:srgbClr val="336699"/>
                </a:solidFill>
              </a:rPr>
              <a:t> </a:t>
            </a:r>
            <a:r>
              <a:rPr lang="en-US" sz="2400" dirty="0" smtClean="0">
                <a:solidFill>
                  <a:srgbClr val="336699"/>
                </a:solidFill>
              </a:rPr>
              <a:t>Scope of Reporting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>
                <a:solidFill>
                  <a:srgbClr val="336699"/>
                </a:solidFill>
              </a:rPr>
              <a:t> </a:t>
            </a:r>
            <a:r>
              <a:rPr lang="en-US" sz="2400" dirty="0" smtClean="0">
                <a:solidFill>
                  <a:srgbClr val="336699"/>
                </a:solidFill>
              </a:rPr>
              <a:t>Risk Assessments and Preventative Actions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>
                <a:solidFill>
                  <a:srgbClr val="336699"/>
                </a:solidFill>
              </a:rPr>
              <a:t> </a:t>
            </a:r>
            <a:r>
              <a:rPr lang="en-US" sz="2400" dirty="0" smtClean="0">
                <a:solidFill>
                  <a:srgbClr val="336699"/>
                </a:solidFill>
              </a:rPr>
              <a:t>Circumstances of Events</a:t>
            </a:r>
          </a:p>
          <a:p>
            <a:endParaRPr lang="en-US" dirty="0" smtClean="0">
              <a:hlinkClick r:id="rId2"/>
            </a:endParaRPr>
          </a:p>
          <a:p>
            <a:endParaRPr lang="en-US" dirty="0">
              <a:hlinkClick r:id="rId2"/>
            </a:endParaRPr>
          </a:p>
          <a:p>
            <a:endParaRPr lang="en-US" sz="2000" dirty="0"/>
          </a:p>
          <a:p>
            <a:pPr>
              <a:buFont typeface="Wingdings" pitchFamily="2" charset="2"/>
              <a:buChar char="§"/>
            </a:pPr>
            <a:endParaRPr lang="en-US" sz="2000" dirty="0"/>
          </a:p>
          <a:p>
            <a:pPr lvl="2">
              <a:buFont typeface="Wingdings" pitchFamily="2" charset="2"/>
              <a:buChar char="§"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2F85-72FA-42A2-8959-6D78F22ACDA7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7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2F85-72FA-42A2-8959-6D78F22ACDA7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UHC Patient Safety Program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0" y="899398"/>
          <a:ext cx="9143999" cy="55809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Overview of Patient Safety Net</a:t>
            </a:r>
            <a:r>
              <a:rPr lang="en-US" baseline="30000" dirty="0"/>
              <a:t>®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4294967295"/>
          </p:nvPr>
        </p:nvSpPr>
        <p:spPr>
          <a:xfrm>
            <a:off x="435264" y="1051686"/>
            <a:ext cx="8205849" cy="458711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48819F"/>
                </a:solidFill>
                <a:latin typeface="Arial" pitchFamily="34" charset="0"/>
                <a:cs typeface="Arial" pitchFamily="34" charset="0"/>
              </a:rPr>
              <a:t>Internet-based incident reporting </a:t>
            </a:r>
            <a:r>
              <a:rPr lang="en-US" sz="2400" dirty="0" smtClean="0">
                <a:solidFill>
                  <a:srgbClr val="48819F"/>
                </a:solidFill>
                <a:latin typeface="Arial" pitchFamily="34" charset="0"/>
              </a:rPr>
              <a:t>system with </a:t>
            </a:r>
            <a:r>
              <a:rPr lang="en-US" sz="2400" dirty="0" smtClean="0">
                <a:solidFill>
                  <a:srgbClr val="48819F"/>
                </a:solidFill>
                <a:latin typeface="Arial" pitchFamily="34" charset="0"/>
                <a:cs typeface="Arial" pitchFamily="34" charset="0"/>
              </a:rPr>
              <a:t>point of care for </a:t>
            </a:r>
            <a:r>
              <a:rPr lang="en-US" sz="2400" u="sng" dirty="0" smtClean="0">
                <a:solidFill>
                  <a:srgbClr val="48819F"/>
                </a:solidFill>
              </a:rPr>
              <a:t>adverse events</a:t>
            </a:r>
            <a:r>
              <a:rPr lang="en-US" sz="2400" dirty="0" smtClean="0">
                <a:solidFill>
                  <a:srgbClr val="48819F"/>
                </a:solidFill>
              </a:rPr>
              <a:t> and </a:t>
            </a:r>
            <a:r>
              <a:rPr lang="en-US" sz="2400" u="sng" dirty="0" smtClean="0">
                <a:solidFill>
                  <a:srgbClr val="48819F"/>
                </a:solidFill>
              </a:rPr>
              <a:t>near misses</a:t>
            </a:r>
            <a:r>
              <a:rPr lang="en-US" sz="2400" dirty="0" smtClean="0">
                <a:solidFill>
                  <a:srgbClr val="48819F"/>
                </a:solidFill>
              </a:rPr>
              <a:t> (unsafe conditions)</a:t>
            </a:r>
            <a:endParaRPr lang="en-US" sz="2400" u="sng" dirty="0" smtClean="0">
              <a:solidFill>
                <a:srgbClr val="48819F"/>
              </a:solidFill>
            </a:endParaRPr>
          </a:p>
          <a:p>
            <a:endParaRPr lang="en-US" sz="2400" dirty="0">
              <a:solidFill>
                <a:srgbClr val="48819F"/>
              </a:solidFill>
              <a:latin typeface="Arial" pitchFamily="34" charset="0"/>
              <a:cs typeface="Arial" pitchFamily="34" charset="0"/>
            </a:endParaRP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48819F"/>
                </a:solidFill>
                <a:latin typeface="Arial" pitchFamily="34" charset="0"/>
                <a:cs typeface="Arial" pitchFamily="34" charset="0"/>
              </a:rPr>
              <a:t>Real time triage, routing and analysis of patient safety events by location, event type or harm score</a:t>
            </a:r>
          </a:p>
          <a:p>
            <a:endParaRPr lang="en-US" sz="2400" dirty="0" smtClean="0">
              <a:solidFill>
                <a:srgbClr val="48819F"/>
              </a:solidFill>
              <a:latin typeface="Arial" pitchFamily="34" charset="0"/>
              <a:cs typeface="Arial" pitchFamily="34" charset="0"/>
            </a:endParaRP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48819F"/>
                </a:solidFill>
                <a:latin typeface="Arial" pitchFamily="34" charset="0"/>
                <a:cs typeface="Arial" pitchFamily="34" charset="0"/>
              </a:rPr>
              <a:t>AHRQ Common Format (v1.1) compliant</a:t>
            </a:r>
          </a:p>
          <a:p>
            <a:endParaRPr lang="en-US" sz="2400" dirty="0" smtClean="0">
              <a:solidFill>
                <a:srgbClr val="48819F"/>
              </a:solidFill>
              <a:latin typeface="Arial" pitchFamily="34" charset="0"/>
              <a:cs typeface="Arial" pitchFamily="34" charset="0"/>
            </a:endParaRP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48819F"/>
                </a:solidFill>
                <a:latin typeface="Arial" pitchFamily="34" charset="0"/>
                <a:cs typeface="Arial" pitchFamily="34" charset="0"/>
              </a:rPr>
              <a:t>Shared UHC taxonomy with customizable questions</a:t>
            </a:r>
          </a:p>
          <a:p>
            <a:endParaRPr lang="en-US" sz="2400" dirty="0" smtClean="0">
              <a:solidFill>
                <a:srgbClr val="48819F"/>
              </a:solidFill>
              <a:latin typeface="Arial" pitchFamily="34" charset="0"/>
              <a:cs typeface="Arial" pitchFamily="34" charset="0"/>
            </a:endParaRP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48819F"/>
                </a:solidFill>
                <a:latin typeface="Arial" pitchFamily="34" charset="0"/>
                <a:cs typeface="Arial" pitchFamily="34" charset="0"/>
              </a:rPr>
              <a:t>Integrated Patient Complaint and Claims modules to identify prevention opportunities</a:t>
            </a:r>
          </a:p>
        </p:txBody>
      </p:sp>
    </p:spTree>
    <p:extLst>
      <p:ext uri="{BB962C8B-B14F-4D97-AF65-F5344CB8AC3E}">
        <p14:creationId xmlns="" xmlns:p14="http://schemas.microsoft.com/office/powerpoint/2010/main" val="167023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PSN</a:t>
            </a:r>
            <a:r>
              <a:rPr lang="en-US" baseline="30000" dirty="0" smtClean="0"/>
              <a:t>®</a:t>
            </a:r>
            <a:r>
              <a:rPr lang="en-US" dirty="0" smtClean="0"/>
              <a:t> Front Line Event </a:t>
            </a:r>
            <a:r>
              <a:rPr lang="en-US" dirty="0"/>
              <a:t>Report Components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2286000" y="2527299"/>
            <a:ext cx="2209800" cy="1219200"/>
          </a:xfrm>
          <a:prstGeom prst="roundRect">
            <a:avLst/>
          </a:prstGeom>
          <a:solidFill>
            <a:schemeClr val="accent6"/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Reporter Information</a:t>
            </a:r>
            <a:endParaRPr lang="en-US" sz="1400" b="1" dirty="0"/>
          </a:p>
        </p:txBody>
      </p:sp>
      <p:sp>
        <p:nvSpPr>
          <p:cNvPr id="8" name="Rounded Rectangle 7"/>
          <p:cNvSpPr/>
          <p:nvPr/>
        </p:nvSpPr>
        <p:spPr>
          <a:xfrm>
            <a:off x="4648200" y="2527299"/>
            <a:ext cx="2133600" cy="1219200"/>
          </a:xfrm>
          <a:prstGeom prst="roundRect">
            <a:avLst/>
          </a:prstGeom>
          <a:solidFill>
            <a:schemeClr val="accent1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Event Detail</a:t>
            </a:r>
            <a:endParaRPr lang="en-US" sz="1400" b="1" dirty="0"/>
          </a:p>
        </p:txBody>
      </p:sp>
      <p:sp>
        <p:nvSpPr>
          <p:cNvPr id="14" name="Freeform 13"/>
          <p:cNvSpPr/>
          <p:nvPr/>
        </p:nvSpPr>
        <p:spPr>
          <a:xfrm>
            <a:off x="2285990" y="1389828"/>
            <a:ext cx="2264560" cy="1061271"/>
          </a:xfrm>
          <a:custGeom>
            <a:avLst/>
            <a:gdLst>
              <a:gd name="connsiteX0" fmla="*/ 0 w 2264560"/>
              <a:gd name="connsiteY0" fmla="*/ 1408917 h 1408917"/>
              <a:gd name="connsiteX1" fmla="*/ 1068278 w 2264560"/>
              <a:gd name="connsiteY1" fmla="*/ 212635 h 1408917"/>
              <a:gd name="connsiteX2" fmla="*/ 2264562 w 2264560"/>
              <a:gd name="connsiteY2" fmla="*/ 3 h 1408917"/>
              <a:gd name="connsiteX3" fmla="*/ 2264560 w 2264560"/>
              <a:gd name="connsiteY3" fmla="*/ 1408917 h 1408917"/>
              <a:gd name="connsiteX4" fmla="*/ 0 w 2264560"/>
              <a:gd name="connsiteY4" fmla="*/ 1408917 h 1408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4560" h="1408917">
                <a:moveTo>
                  <a:pt x="0" y="1408917"/>
                </a:moveTo>
                <a:cubicBezTo>
                  <a:pt x="1" y="922112"/>
                  <a:pt x="403919" y="469795"/>
                  <a:pt x="1068278" y="212635"/>
                </a:cubicBezTo>
                <a:cubicBezTo>
                  <a:pt x="1427311" y="73660"/>
                  <a:pt x="1841713" y="3"/>
                  <a:pt x="2264562" y="3"/>
                </a:cubicBezTo>
                <a:cubicBezTo>
                  <a:pt x="2264561" y="469641"/>
                  <a:pt x="2264561" y="939279"/>
                  <a:pt x="2264560" y="1408917"/>
                </a:cubicBezTo>
                <a:lnTo>
                  <a:pt x="0" y="1408917"/>
                </a:lnTo>
                <a:close/>
              </a:path>
            </a:pathLst>
          </a:custGeom>
          <a:solidFill>
            <a:schemeClr val="accent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spcFirstLastPara="0" vert="horz" wrap="square" lIns="805516" tIns="554901" rIns="142240" bIns="14224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b="1" kern="1200" dirty="0" smtClean="0"/>
              <a:t>Patient Information</a:t>
            </a:r>
            <a:endParaRPr lang="en-US" sz="1400" b="1" kern="1200" dirty="0"/>
          </a:p>
        </p:txBody>
      </p:sp>
      <p:sp>
        <p:nvSpPr>
          <p:cNvPr id="15" name="Freeform 14"/>
          <p:cNvSpPr/>
          <p:nvPr/>
        </p:nvSpPr>
        <p:spPr>
          <a:xfrm>
            <a:off x="4648194" y="1389828"/>
            <a:ext cx="2112151" cy="1061271"/>
          </a:xfrm>
          <a:custGeom>
            <a:avLst/>
            <a:gdLst>
              <a:gd name="connsiteX0" fmla="*/ 0 w 1393043"/>
              <a:gd name="connsiteY0" fmla="*/ 2112151 h 2112151"/>
              <a:gd name="connsiteX1" fmla="*/ 230150 w 1393043"/>
              <a:gd name="connsiteY1" fmla="*/ 949256 h 2112151"/>
              <a:gd name="connsiteX2" fmla="*/ 1393047 w 1393043"/>
              <a:gd name="connsiteY2" fmla="*/ 1 h 2112151"/>
              <a:gd name="connsiteX3" fmla="*/ 1393043 w 1393043"/>
              <a:gd name="connsiteY3" fmla="*/ 2112151 h 2112151"/>
              <a:gd name="connsiteX4" fmla="*/ 0 w 1393043"/>
              <a:gd name="connsiteY4" fmla="*/ 2112151 h 2112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3043" h="2112151">
                <a:moveTo>
                  <a:pt x="0" y="1"/>
                </a:moveTo>
                <a:cubicBezTo>
                  <a:pt x="272673" y="1"/>
                  <a:pt x="539349" y="121334"/>
                  <a:pt x="766973" y="348957"/>
                </a:cubicBezTo>
                <a:cubicBezTo>
                  <a:pt x="1157831" y="739816"/>
                  <a:pt x="1393044" y="1402244"/>
                  <a:pt x="1393042" y="2112156"/>
                </a:cubicBezTo>
                <a:cubicBezTo>
                  <a:pt x="928695" y="2112155"/>
                  <a:pt x="464347" y="2112152"/>
                  <a:pt x="0" y="2112150"/>
                </a:cubicBezTo>
                <a:lnTo>
                  <a:pt x="0" y="1"/>
                </a:lnTo>
                <a:close/>
              </a:path>
            </a:pathLst>
          </a:custGeom>
          <a:solidFill>
            <a:schemeClr val="accent3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spcFirstLastPara="0" vert="horz" wrap="square" lIns="142241" tIns="550254" rIns="760872" bIns="14224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b="1" kern="1200" dirty="0" smtClean="0"/>
              <a:t>Event Basics</a:t>
            </a:r>
            <a:endParaRPr lang="en-US" sz="1400" b="1" kern="1200" dirty="0"/>
          </a:p>
        </p:txBody>
      </p:sp>
      <p:sp>
        <p:nvSpPr>
          <p:cNvPr id="16" name="Freeform 15"/>
          <p:cNvSpPr/>
          <p:nvPr/>
        </p:nvSpPr>
        <p:spPr>
          <a:xfrm>
            <a:off x="4648194" y="3898900"/>
            <a:ext cx="2112151" cy="1219200"/>
          </a:xfrm>
          <a:custGeom>
            <a:avLst/>
            <a:gdLst>
              <a:gd name="connsiteX0" fmla="*/ 0 w 2112151"/>
              <a:gd name="connsiteY0" fmla="*/ 1500985 h 1500985"/>
              <a:gd name="connsiteX1" fmla="*/ 888647 w 2112151"/>
              <a:gd name="connsiteY1" fmla="*/ 277480 h 1500985"/>
              <a:gd name="connsiteX2" fmla="*/ 2112153 w 2112151"/>
              <a:gd name="connsiteY2" fmla="*/ 2 h 1500985"/>
              <a:gd name="connsiteX3" fmla="*/ 2112151 w 2112151"/>
              <a:gd name="connsiteY3" fmla="*/ 1500985 h 1500985"/>
              <a:gd name="connsiteX4" fmla="*/ 0 w 2112151"/>
              <a:gd name="connsiteY4" fmla="*/ 1500985 h 1500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2151" h="1500985">
                <a:moveTo>
                  <a:pt x="2112151" y="0"/>
                </a:moveTo>
                <a:cubicBezTo>
                  <a:pt x="2112150" y="486025"/>
                  <a:pt x="1780994" y="941966"/>
                  <a:pt x="1223504" y="1223505"/>
                </a:cubicBezTo>
                <a:cubicBezTo>
                  <a:pt x="866085" y="1404006"/>
                  <a:pt x="438476" y="1500983"/>
                  <a:pt x="-2" y="1500983"/>
                </a:cubicBezTo>
                <a:cubicBezTo>
                  <a:pt x="-1" y="1000655"/>
                  <a:pt x="-1" y="500328"/>
                  <a:pt x="0" y="0"/>
                </a:cubicBezTo>
                <a:lnTo>
                  <a:pt x="2112151" y="0"/>
                </a:lnTo>
                <a:close/>
              </a:path>
            </a:pathLst>
          </a:custGeom>
          <a:solidFill>
            <a:schemeClr val="accent4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spcFirstLastPara="0" vert="horz" wrap="square" lIns="128016" tIns="128017" rIns="746652" bIns="567643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b="1" kern="1200" dirty="0" smtClean="0"/>
              <a:t>Harm Score</a:t>
            </a:r>
            <a:endParaRPr lang="en-US" sz="1400" b="1" kern="1200" dirty="0"/>
          </a:p>
        </p:txBody>
      </p:sp>
      <p:sp>
        <p:nvSpPr>
          <p:cNvPr id="17" name="Freeform 16"/>
          <p:cNvSpPr/>
          <p:nvPr/>
        </p:nvSpPr>
        <p:spPr>
          <a:xfrm>
            <a:off x="2286000" y="3898899"/>
            <a:ext cx="2209805" cy="1219200"/>
          </a:xfrm>
          <a:custGeom>
            <a:avLst/>
            <a:gdLst>
              <a:gd name="connsiteX0" fmla="*/ 0 w 1500985"/>
              <a:gd name="connsiteY0" fmla="*/ 2112151 h 2112151"/>
              <a:gd name="connsiteX1" fmla="*/ 277480 w 1500985"/>
              <a:gd name="connsiteY1" fmla="*/ 888644 h 2112151"/>
              <a:gd name="connsiteX2" fmla="*/ 1500989 w 1500985"/>
              <a:gd name="connsiteY2" fmla="*/ 2 h 2112151"/>
              <a:gd name="connsiteX3" fmla="*/ 1500985 w 1500985"/>
              <a:gd name="connsiteY3" fmla="*/ 2112151 h 2112151"/>
              <a:gd name="connsiteX4" fmla="*/ 0 w 1500985"/>
              <a:gd name="connsiteY4" fmla="*/ 2112151 h 2112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0985" h="2112151">
                <a:moveTo>
                  <a:pt x="1500985" y="2112150"/>
                </a:moveTo>
                <a:cubicBezTo>
                  <a:pt x="1189383" y="2112150"/>
                  <a:pt x="885506" y="1975685"/>
                  <a:pt x="631509" y="1721687"/>
                </a:cubicBezTo>
                <a:cubicBezTo>
                  <a:pt x="235332" y="1325510"/>
                  <a:pt x="0" y="683919"/>
                  <a:pt x="1" y="-5"/>
                </a:cubicBezTo>
                <a:cubicBezTo>
                  <a:pt x="500330" y="-4"/>
                  <a:pt x="1000657" y="-1"/>
                  <a:pt x="1500985" y="1"/>
                </a:cubicBezTo>
                <a:lnTo>
                  <a:pt x="1500985" y="2112150"/>
                </a:lnTo>
                <a:close/>
              </a:path>
            </a:pathLst>
          </a:custGeom>
          <a:solidFill>
            <a:schemeClr val="accent5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spcFirstLastPara="0" vert="horz" wrap="square" lIns="760874" tIns="142240" rIns="142239" bIns="58187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400" b="1" kern="1200" dirty="0" smtClean="0"/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b="1" kern="1200" dirty="0" smtClean="0"/>
              <a:t>Organization </a:t>
            </a: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b="1" dirty="0" smtClean="0"/>
              <a:t>Specific  Information</a:t>
            </a:r>
            <a:endParaRPr lang="en-US" sz="1400" b="1" kern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304800" y="5410200"/>
            <a:ext cx="8491806" cy="830997"/>
          </a:xfrm>
          <a:prstGeom prst="rect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FFFF"/>
                </a:solidFill>
                <a:latin typeface="+mj-lt"/>
              </a:rPr>
              <a:t>Each organization may customize the properties of </a:t>
            </a:r>
            <a:r>
              <a:rPr lang="en-US" sz="2400" i="1" dirty="0" smtClean="0">
                <a:solidFill>
                  <a:srgbClr val="FFFFFF"/>
                </a:solidFill>
                <a:latin typeface="+mj-lt"/>
              </a:rPr>
              <a:t>selected</a:t>
            </a:r>
            <a:r>
              <a:rPr lang="en-US" sz="2400" dirty="0" smtClean="0">
                <a:solidFill>
                  <a:srgbClr val="FFFFFF"/>
                </a:solidFill>
                <a:latin typeface="+mj-lt"/>
              </a:rPr>
              <a:t> questions in the event report. </a:t>
            </a:r>
            <a:endParaRPr lang="en-US" sz="2400" dirty="0">
              <a:solidFill>
                <a:srgbClr val="FFFFFF"/>
              </a:solidFill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7023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PSN</a:t>
            </a:r>
            <a:r>
              <a:rPr lang="en-US" baseline="30000" dirty="0" smtClean="0"/>
              <a:t>®</a:t>
            </a:r>
            <a:r>
              <a:rPr lang="en-US" dirty="0" smtClean="0"/>
              <a:t> Manager Workflow</a:t>
            </a:r>
            <a:endParaRPr lang="en-US" dirty="0"/>
          </a:p>
        </p:txBody>
      </p:sp>
      <p:sp>
        <p:nvSpPr>
          <p:cNvPr id="21" name="Flowchart: Alternate Process 20"/>
          <p:cNvSpPr/>
          <p:nvPr/>
        </p:nvSpPr>
        <p:spPr>
          <a:xfrm>
            <a:off x="5867400" y="1872016"/>
            <a:ext cx="1371600" cy="2743200"/>
          </a:xfrm>
          <a:prstGeom prst="flowChartAlternateProcess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Down Arrow Callout 21"/>
          <p:cNvSpPr/>
          <p:nvPr/>
        </p:nvSpPr>
        <p:spPr>
          <a:xfrm>
            <a:off x="152400" y="1600200"/>
            <a:ext cx="2895600" cy="533400"/>
          </a:xfrm>
          <a:prstGeom prst="downArrowCallout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FFFFFF"/>
                </a:solidFill>
              </a:rPr>
              <a:t>FLR submits event report</a:t>
            </a:r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7467600" y="3964672"/>
            <a:ext cx="1219200" cy="609600"/>
          </a:xfrm>
          <a:prstGeom prst="roundRect">
            <a:avLst/>
          </a:prstGeom>
          <a:solidFill>
            <a:schemeClr val="accent3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Consultant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2895600" y="1600200"/>
            <a:ext cx="4038600" cy="4572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0099"/>
                </a:solidFill>
              </a:rPr>
              <a:t>E-mail/Event Report goes to appropriate managers </a:t>
            </a:r>
          </a:p>
          <a:p>
            <a:pPr algn="ctr"/>
            <a:endParaRPr lang="en-US" sz="1200" i="1" dirty="0">
              <a:solidFill>
                <a:srgbClr val="000099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304800" y="3505200"/>
            <a:ext cx="5486400" cy="274320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b="1" dirty="0" smtClean="0">
                <a:solidFill>
                  <a:schemeClr val="tx1"/>
                </a:solidFill>
              </a:rPr>
              <a:t>Managers can:  </a:t>
            </a:r>
          </a:p>
          <a:p>
            <a:pPr marL="122238" indent="-122238">
              <a:buFont typeface="Arial" pitchFamily="34" charset="0"/>
              <a:buChar char="•"/>
            </a:pPr>
            <a:r>
              <a:rPr lang="en-US" sz="1200" b="1" dirty="0" smtClean="0">
                <a:solidFill>
                  <a:schemeClr val="tx1"/>
                </a:solidFill>
              </a:rPr>
              <a:t>View and edit the event report </a:t>
            </a:r>
          </a:p>
          <a:p>
            <a:pPr marL="122238" indent="-122238">
              <a:buFont typeface="Arial" pitchFamily="34" charset="0"/>
              <a:buChar char="•"/>
            </a:pPr>
            <a:r>
              <a:rPr lang="en-US" sz="1200" b="1" dirty="0" smtClean="0">
                <a:solidFill>
                  <a:schemeClr val="tx1"/>
                </a:solidFill>
              </a:rPr>
              <a:t>Read and audit other manager reviews </a:t>
            </a:r>
          </a:p>
          <a:p>
            <a:pPr marL="122238" indent="-122238">
              <a:buFont typeface="Arial" pitchFamily="34" charset="0"/>
              <a:buChar char="•"/>
            </a:pPr>
            <a:r>
              <a:rPr lang="en-US" sz="1200" b="1" dirty="0" smtClean="0">
                <a:solidFill>
                  <a:schemeClr val="tx1"/>
                </a:solidFill>
              </a:rPr>
              <a:t>Consult with managers</a:t>
            </a:r>
          </a:p>
          <a:p>
            <a:pPr marL="122238" indent="-122238">
              <a:buFont typeface="Arial" pitchFamily="34" charset="0"/>
              <a:buChar char="•"/>
            </a:pPr>
            <a:r>
              <a:rPr lang="en-US" sz="1200" b="1" dirty="0" smtClean="0">
                <a:solidFill>
                  <a:schemeClr val="tx1"/>
                </a:solidFill>
              </a:rPr>
              <a:t>Enter and ‘submit’ their own reviews commenting on contributing factors, corrective actions, and costs incurred</a:t>
            </a:r>
          </a:p>
          <a:p>
            <a:pPr marL="122238" indent="-122238">
              <a:buFont typeface="Arial" pitchFamily="34" charset="0"/>
              <a:buChar char="•"/>
            </a:pPr>
            <a:r>
              <a:rPr lang="en-US" sz="1200" b="1" dirty="0" smtClean="0">
                <a:solidFill>
                  <a:schemeClr val="tx1"/>
                </a:solidFill>
              </a:rPr>
              <a:t>Attach documents</a:t>
            </a:r>
          </a:p>
          <a:p>
            <a:pPr marL="122238" indent="-122238">
              <a:buFont typeface="Arial" pitchFamily="34" charset="0"/>
              <a:buChar char="•"/>
            </a:pPr>
            <a:endParaRPr lang="en-US" sz="1200" b="1" dirty="0" smtClean="0">
              <a:solidFill>
                <a:schemeClr val="tx1"/>
              </a:solidFill>
            </a:endParaRPr>
          </a:p>
          <a:p>
            <a:pPr marL="122238" indent="-122238"/>
            <a:r>
              <a:rPr lang="en-US" sz="1200" b="1" dirty="0" smtClean="0">
                <a:solidFill>
                  <a:schemeClr val="tx1"/>
                </a:solidFill>
              </a:rPr>
              <a:t>Quality/Risk (Q/R) Managers also:</a:t>
            </a:r>
          </a:p>
          <a:p>
            <a:pPr marL="122238" indent="-122238">
              <a:buFont typeface="Arial" pitchFamily="34" charset="0"/>
              <a:buChar char="•"/>
            </a:pPr>
            <a:r>
              <a:rPr lang="en-US" sz="1200" b="1" dirty="0" smtClean="0">
                <a:solidFill>
                  <a:schemeClr val="tx1"/>
                </a:solidFill>
              </a:rPr>
              <a:t>‘Submit’ a report to PSN – which changes the status to ‘closed’</a:t>
            </a:r>
          </a:p>
          <a:p>
            <a:pPr marL="122238" indent="-122238">
              <a:buFont typeface="Arial" pitchFamily="34" charset="0"/>
              <a:buChar char="•"/>
            </a:pPr>
            <a:r>
              <a:rPr lang="en-US" sz="1200" b="1" dirty="0" smtClean="0">
                <a:solidFill>
                  <a:schemeClr val="tx1"/>
                </a:solidFill>
              </a:rPr>
              <a:t>Unsubmit a report</a:t>
            </a:r>
          </a:p>
          <a:p>
            <a:pPr marL="122238" indent="-122238">
              <a:buFont typeface="Arial" pitchFamily="34" charset="0"/>
              <a:buChar char="•"/>
            </a:pPr>
            <a:r>
              <a:rPr lang="en-US" sz="1200" b="1" dirty="0" smtClean="0">
                <a:solidFill>
                  <a:schemeClr val="tx1"/>
                </a:solidFill>
              </a:rPr>
              <a:t>Delete a report</a:t>
            </a:r>
          </a:p>
          <a:p>
            <a:pPr marL="122238" indent="-122238">
              <a:buFont typeface="Arial" pitchFamily="34" charset="0"/>
              <a:buChar char="•"/>
            </a:pPr>
            <a:r>
              <a:rPr lang="en-US" sz="1200" b="1" dirty="0" smtClean="0">
                <a:solidFill>
                  <a:schemeClr val="tx1"/>
                </a:solidFill>
              </a:rPr>
              <a:t>Submit a report to UHC PSO, if applicable</a:t>
            </a:r>
          </a:p>
        </p:txBody>
      </p:sp>
      <p:grpSp>
        <p:nvGrpSpPr>
          <p:cNvPr id="3" name="Group 64"/>
          <p:cNvGrpSpPr/>
          <p:nvPr/>
        </p:nvGrpSpPr>
        <p:grpSpPr>
          <a:xfrm>
            <a:off x="5715000" y="4419600"/>
            <a:ext cx="3124200" cy="1828800"/>
            <a:chOff x="5791200" y="4800600"/>
            <a:chExt cx="3124200" cy="1676400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28" name="Down Arrow 27"/>
            <p:cNvSpPr/>
            <p:nvPr/>
          </p:nvSpPr>
          <p:spPr>
            <a:xfrm>
              <a:off x="6248400" y="4800600"/>
              <a:ext cx="762000" cy="914400"/>
            </a:xfrm>
            <a:prstGeom prst="downArrow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200" b="1" dirty="0"/>
            </a:p>
          </p:txBody>
        </p:sp>
        <p:sp>
          <p:nvSpPr>
            <p:cNvPr id="29" name="Flowchart: Alternate Process 28"/>
            <p:cNvSpPr/>
            <p:nvPr/>
          </p:nvSpPr>
          <p:spPr>
            <a:xfrm>
              <a:off x="5791200" y="5715000"/>
              <a:ext cx="3124200" cy="762000"/>
            </a:xfrm>
            <a:prstGeom prst="flowChartAlternateProcess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chemeClr val="tx1"/>
                  </a:solidFill>
                </a:rPr>
                <a:t>The Q/R manager actively ‘closes’ the report  to submit to PSN data repository – report auto submits after 45 days</a:t>
              </a:r>
              <a:endParaRPr lang="en-US" sz="12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30" name="Rounded Rectangle 29"/>
          <p:cNvSpPr/>
          <p:nvPr/>
        </p:nvSpPr>
        <p:spPr>
          <a:xfrm>
            <a:off x="5943600" y="2737512"/>
            <a:ext cx="1219200" cy="609600"/>
          </a:xfrm>
          <a:prstGeom prst="roundRect">
            <a:avLst/>
          </a:prstGeom>
          <a:solidFill>
            <a:schemeClr val="accent5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Q/R Mgr</a:t>
            </a:r>
            <a:endParaRPr lang="en-US" sz="1400" b="1" dirty="0"/>
          </a:p>
        </p:txBody>
      </p:sp>
      <p:sp>
        <p:nvSpPr>
          <p:cNvPr id="31" name="Rounded Rectangle 30"/>
          <p:cNvSpPr/>
          <p:nvPr/>
        </p:nvSpPr>
        <p:spPr>
          <a:xfrm>
            <a:off x="4572000" y="2737512"/>
            <a:ext cx="1219200" cy="609600"/>
          </a:xfrm>
          <a:prstGeom prst="roundRect">
            <a:avLst/>
          </a:prstGeom>
          <a:solidFill>
            <a:schemeClr val="accent5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Physician Mgr </a:t>
            </a:r>
            <a:endParaRPr lang="en-US" sz="1400" b="1" dirty="0"/>
          </a:p>
        </p:txBody>
      </p:sp>
      <p:sp>
        <p:nvSpPr>
          <p:cNvPr id="32" name="Rounded Rectangle 31"/>
          <p:cNvSpPr/>
          <p:nvPr/>
        </p:nvSpPr>
        <p:spPr>
          <a:xfrm>
            <a:off x="3200400" y="2737512"/>
            <a:ext cx="1219200" cy="609600"/>
          </a:xfrm>
          <a:prstGeom prst="roundRect">
            <a:avLst/>
          </a:prstGeom>
          <a:solidFill>
            <a:schemeClr val="accent5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Ancillary Mgr</a:t>
            </a:r>
            <a:endParaRPr lang="en-US" sz="1400" b="1" dirty="0"/>
          </a:p>
        </p:txBody>
      </p:sp>
      <p:sp>
        <p:nvSpPr>
          <p:cNvPr id="33" name="Rounded Rectangle 32"/>
          <p:cNvSpPr/>
          <p:nvPr/>
        </p:nvSpPr>
        <p:spPr>
          <a:xfrm>
            <a:off x="1828800" y="2737512"/>
            <a:ext cx="1219200" cy="609600"/>
          </a:xfrm>
          <a:prstGeom prst="roundRect">
            <a:avLst/>
          </a:prstGeom>
          <a:solidFill>
            <a:schemeClr val="accent5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Pharmacist Mgr</a:t>
            </a:r>
            <a:endParaRPr lang="en-US" sz="1400" b="1" dirty="0"/>
          </a:p>
        </p:txBody>
      </p:sp>
      <p:sp>
        <p:nvSpPr>
          <p:cNvPr id="34" name="Rounded Rectangle 33"/>
          <p:cNvSpPr/>
          <p:nvPr/>
        </p:nvSpPr>
        <p:spPr>
          <a:xfrm>
            <a:off x="457200" y="2737512"/>
            <a:ext cx="1219200" cy="609600"/>
          </a:xfrm>
          <a:prstGeom prst="roundRect">
            <a:avLst/>
          </a:prstGeom>
          <a:solidFill>
            <a:schemeClr val="accent5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Location Mgr</a:t>
            </a:r>
            <a:endParaRPr lang="en-US" sz="1400" b="1" dirty="0"/>
          </a:p>
        </p:txBody>
      </p:sp>
      <p:cxnSp>
        <p:nvCxnSpPr>
          <p:cNvPr id="35" name="Curved Connector 34"/>
          <p:cNvCxnSpPr/>
          <p:nvPr/>
        </p:nvCxnSpPr>
        <p:spPr>
          <a:xfrm rot="16200000" flipH="1">
            <a:off x="4188156" y="116572"/>
            <a:ext cx="767688" cy="7010400"/>
          </a:xfrm>
          <a:prstGeom prst="curvedConnector3">
            <a:avLst>
              <a:gd name="adj1" fmla="val 50000"/>
            </a:avLst>
          </a:prstGeom>
          <a:ln w="38100">
            <a:solidFill>
              <a:srgbClr val="336699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urved Connector 35"/>
          <p:cNvCxnSpPr/>
          <p:nvPr/>
        </p:nvCxnSpPr>
        <p:spPr>
          <a:xfrm rot="16200000" flipH="1">
            <a:off x="4873956" y="788724"/>
            <a:ext cx="767688" cy="5638800"/>
          </a:xfrm>
          <a:prstGeom prst="curvedConnector3">
            <a:avLst>
              <a:gd name="adj1" fmla="val 50000"/>
            </a:avLst>
          </a:prstGeom>
          <a:ln w="38100">
            <a:solidFill>
              <a:srgbClr val="336699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urved Connector 36"/>
          <p:cNvCxnSpPr/>
          <p:nvPr/>
        </p:nvCxnSpPr>
        <p:spPr>
          <a:xfrm rot="16200000" flipH="1">
            <a:off x="5559756" y="1488172"/>
            <a:ext cx="767688" cy="4267200"/>
          </a:xfrm>
          <a:prstGeom prst="curvedConnector3">
            <a:avLst>
              <a:gd name="adj1" fmla="val 50000"/>
            </a:avLst>
          </a:prstGeom>
          <a:ln w="38100">
            <a:solidFill>
              <a:srgbClr val="336699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urved Connector 37"/>
          <p:cNvCxnSpPr/>
          <p:nvPr/>
        </p:nvCxnSpPr>
        <p:spPr>
          <a:xfrm rot="16200000" flipH="1">
            <a:off x="6245556" y="2173972"/>
            <a:ext cx="767688" cy="2895600"/>
          </a:xfrm>
          <a:prstGeom prst="curvedConnector3">
            <a:avLst>
              <a:gd name="adj1" fmla="val 50000"/>
            </a:avLst>
          </a:prstGeom>
          <a:ln w="38100">
            <a:solidFill>
              <a:srgbClr val="336699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urved Connector 38"/>
          <p:cNvCxnSpPr/>
          <p:nvPr/>
        </p:nvCxnSpPr>
        <p:spPr>
          <a:xfrm rot="16200000" flipH="1">
            <a:off x="6931356" y="2887068"/>
            <a:ext cx="767688" cy="1524000"/>
          </a:xfrm>
          <a:prstGeom prst="curvedConnector3">
            <a:avLst>
              <a:gd name="adj1" fmla="val 50000"/>
            </a:avLst>
          </a:prstGeom>
          <a:ln w="38100">
            <a:solidFill>
              <a:srgbClr val="336699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Elbow Connector 39"/>
          <p:cNvCxnSpPr/>
          <p:nvPr/>
        </p:nvCxnSpPr>
        <p:spPr>
          <a:xfrm rot="5400000">
            <a:off x="1200150" y="1738667"/>
            <a:ext cx="838200" cy="1409700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/>
          <p:nvPr/>
        </p:nvCxnSpPr>
        <p:spPr>
          <a:xfrm rot="16200000" flipH="1">
            <a:off x="2571750" y="1776767"/>
            <a:ext cx="838200" cy="1333500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/>
          <p:nvPr/>
        </p:nvCxnSpPr>
        <p:spPr>
          <a:xfrm rot="16200000" flipH="1">
            <a:off x="3943350" y="405167"/>
            <a:ext cx="838200" cy="4076700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670238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2F85-72FA-42A2-8959-6D78F22ACDA7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PSN</a:t>
            </a:r>
            <a:r>
              <a:rPr lang="en-US" baseline="30000" dirty="0" smtClean="0"/>
              <a:t>®</a:t>
            </a:r>
            <a:r>
              <a:rPr lang="en-US" dirty="0" smtClean="0"/>
              <a:t> - How to submit to PSO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6873" y="953150"/>
            <a:ext cx="8438202" cy="1408078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2050" name="Picture 3" descr="image0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9824" y="3414533"/>
            <a:ext cx="1777547" cy="2592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image0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020" y="1303236"/>
            <a:ext cx="8539463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 bwMode="auto">
          <a:xfrm>
            <a:off x="5069711" y="4120587"/>
            <a:ext cx="902826" cy="406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Clr>
                <a:schemeClr val="accent5">
                  <a:lumMod val="50000"/>
                </a:schemeClr>
              </a:buClr>
              <a:buSzTx/>
              <a:buFont typeface="Webdings" pitchFamily="18" charset="2"/>
              <a:buNone/>
              <a:tabLst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 bwMode="auto">
          <a:xfrm>
            <a:off x="4340506" y="4039565"/>
            <a:ext cx="4143737" cy="1324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Clr>
                <a:schemeClr val="accent5">
                  <a:lumMod val="50000"/>
                </a:schemeClr>
              </a:buClr>
              <a:buSzTx/>
              <a:buFont typeface="Wingdings" pitchFamily="2" charset="2"/>
              <a:buChar char="§"/>
              <a:tabLst/>
            </a:pPr>
            <a:r>
              <a:rPr lang="en-US" kern="0" dirty="0" smtClean="0">
                <a:solidFill>
                  <a:srgbClr val="336699"/>
                </a:solidFill>
                <a:latin typeface="Calibri" pitchFamily="34" charset="0"/>
              </a:rPr>
              <a:t> PSO Specific Legal Disclaimer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Clr>
                <a:schemeClr val="accent5">
                  <a:lumMod val="50000"/>
                </a:schemeClr>
              </a:buClr>
              <a:buSzTx/>
              <a:buFont typeface="Wingdings" pitchFamily="2" charset="2"/>
              <a:buChar char="§"/>
              <a:tabLst/>
            </a:pP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Individual file management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Clr>
                <a:schemeClr val="accent5">
                  <a:lumMod val="50000"/>
                </a:schemeClr>
              </a:buClr>
              <a:buSzTx/>
              <a:buFont typeface="Wingdings" pitchFamily="2" charset="2"/>
              <a:buChar char="§"/>
              <a:tabLst/>
            </a:pPr>
            <a:r>
              <a:rPr lang="en-US" kern="0" baseline="0" dirty="0" smtClean="0">
                <a:solidFill>
                  <a:srgbClr val="336699"/>
                </a:solidFill>
                <a:latin typeface="Calibri" pitchFamily="34" charset="0"/>
              </a:rPr>
              <a:t> Batch</a:t>
            </a:r>
            <a:r>
              <a:rPr lang="en-US" kern="0" dirty="0" smtClean="0">
                <a:solidFill>
                  <a:srgbClr val="336699"/>
                </a:solidFill>
                <a:latin typeface="Calibri" pitchFamily="34" charset="0"/>
              </a:rPr>
              <a:t> file management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336699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UHC Patient Safety Net</a:t>
            </a:r>
            <a:r>
              <a:rPr lang="en-US" baseline="30000" dirty="0" smtClean="0"/>
              <a:t>®</a:t>
            </a:r>
            <a:r>
              <a:rPr lang="en-US" dirty="0" smtClean="0"/>
              <a:t> (PSN</a:t>
            </a:r>
            <a:r>
              <a:rPr lang="en-US" baseline="30000" dirty="0" smtClean="0"/>
              <a:t>®</a:t>
            </a:r>
            <a:r>
              <a:rPr lang="en-US" dirty="0" smtClean="0"/>
              <a:t>) by the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58556" y="878886"/>
            <a:ext cx="8581359" cy="5953425"/>
          </a:xfrm>
          <a:prstGeom prst="rect">
            <a:avLst/>
          </a:prstGeom>
        </p:spPr>
        <p:txBody>
          <a:bodyPr/>
          <a:lstStyle/>
          <a:p>
            <a:r>
              <a:rPr lang="en-US" sz="2400" dirty="0" smtClean="0">
                <a:solidFill>
                  <a:srgbClr val="48819F"/>
                </a:solidFill>
              </a:rPr>
              <a:t>Since 2004, over 2.2 million events</a:t>
            </a:r>
          </a:p>
          <a:p>
            <a:endParaRPr lang="en-US" sz="2400" dirty="0" smtClean="0">
              <a:solidFill>
                <a:srgbClr val="48819F"/>
              </a:solidFill>
            </a:endParaRP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48819F"/>
                </a:solidFill>
              </a:rPr>
              <a:t> 1.5 million AHRQ Common Format (v1.1) reports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48819F"/>
                </a:solidFill>
              </a:rPr>
              <a:t> 103 sites representing: </a:t>
            </a:r>
          </a:p>
          <a:p>
            <a:pPr lvl="2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48819F"/>
                </a:solidFill>
              </a:rPr>
              <a:t>20,500 Assigned passwords</a:t>
            </a:r>
          </a:p>
          <a:p>
            <a:pPr lvl="2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48819F"/>
                </a:solidFill>
              </a:rPr>
              <a:t>19,000 staffed beds</a:t>
            </a:r>
            <a:endParaRPr lang="en-US" sz="2400" dirty="0">
              <a:solidFill>
                <a:srgbClr val="48819F"/>
              </a:solidFill>
            </a:endParaRPr>
          </a:p>
          <a:p>
            <a:pPr lvl="2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48819F"/>
                </a:solidFill>
              </a:rPr>
              <a:t>138 Obstetrics and Obstetric Inpatient Units</a:t>
            </a:r>
          </a:p>
          <a:p>
            <a:pPr lvl="2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48819F"/>
                </a:solidFill>
              </a:rPr>
              <a:t>119 Operating Room Departments</a:t>
            </a:r>
          </a:p>
          <a:p>
            <a:pPr lvl="2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48819F"/>
                </a:solidFill>
              </a:rPr>
              <a:t>114 Emergency Departments</a:t>
            </a:r>
          </a:p>
          <a:p>
            <a:pPr lvl="2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48819F"/>
                </a:solidFill>
              </a:rPr>
              <a:t>82 Radiation Departments and Radiation Oncology Units</a:t>
            </a:r>
          </a:p>
          <a:p>
            <a:pPr lvl="2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48819F"/>
                </a:solidFill>
              </a:rPr>
              <a:t>61 Blood Banks</a:t>
            </a:r>
          </a:p>
          <a:p>
            <a:pPr lvl="2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48819F"/>
                </a:solidFill>
              </a:rPr>
              <a:t>33 Pediatrics ICUs</a:t>
            </a:r>
          </a:p>
          <a:p>
            <a:pPr lvl="2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48819F"/>
                </a:solidFill>
              </a:rPr>
              <a:t>23 Burn Units </a:t>
            </a:r>
            <a:endParaRPr lang="en-US" sz="2400" dirty="0">
              <a:solidFill>
                <a:srgbClr val="48819F"/>
              </a:solidFill>
            </a:endParaRP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UHC Patient Safety Net</a:t>
            </a:r>
            <a:r>
              <a:rPr lang="en-US" baseline="30000" dirty="0" smtClean="0"/>
              <a:t>®</a:t>
            </a:r>
            <a:r>
              <a:rPr lang="en-US" dirty="0" smtClean="0"/>
              <a:t> (PSN</a:t>
            </a:r>
            <a:r>
              <a:rPr lang="en-US" baseline="30000" dirty="0" smtClean="0"/>
              <a:t>®</a:t>
            </a:r>
            <a:r>
              <a:rPr lang="en-US" dirty="0" smtClean="0"/>
              <a:t>) Research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74058" y="1073989"/>
            <a:ext cx="8528403" cy="4301177"/>
          </a:xfrm>
          <a:prstGeom prst="rect">
            <a:avLst/>
          </a:prstGeom>
        </p:spPr>
        <p:txBody>
          <a:bodyPr/>
          <a:lstStyle/>
          <a:p>
            <a:r>
              <a:rPr lang="en-US" sz="2400" dirty="0" smtClean="0">
                <a:solidFill>
                  <a:srgbClr val="48819F"/>
                </a:solidFill>
              </a:rPr>
              <a:t>Common Formats facilitate aggregate research and shared user experience </a:t>
            </a:r>
          </a:p>
          <a:p>
            <a:pPr lvl="1">
              <a:buFont typeface="Wingdings" pitchFamily="2" charset="2"/>
              <a:buChar char="§"/>
            </a:pPr>
            <a:endParaRPr lang="en-US" sz="2400" dirty="0" smtClean="0">
              <a:solidFill>
                <a:srgbClr val="48819F"/>
              </a:solidFill>
            </a:endParaRP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48819F"/>
                </a:solidFill>
              </a:rPr>
              <a:t>“Found in the NET”  and PSN-based research:</a:t>
            </a:r>
          </a:p>
          <a:p>
            <a:pPr lvl="2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48819F"/>
                </a:solidFill>
              </a:rPr>
              <a:t>Epidural medication misadministration 2009, N= 31 </a:t>
            </a:r>
          </a:p>
          <a:p>
            <a:pPr lvl="2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48819F"/>
                </a:solidFill>
              </a:rPr>
              <a:t>Transfusion related events, 2011, N= 29,506</a:t>
            </a:r>
          </a:p>
          <a:p>
            <a:pPr lvl="2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48819F"/>
                </a:solidFill>
              </a:rPr>
              <a:t>Medication CPOE events, 2012</a:t>
            </a:r>
          </a:p>
          <a:p>
            <a:pPr lvl="2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48819F"/>
                </a:solidFill>
              </a:rPr>
              <a:t>Annual </a:t>
            </a:r>
            <a:r>
              <a:rPr lang="en-US" sz="2400" dirty="0">
                <a:solidFill>
                  <a:srgbClr val="48819F"/>
                </a:solidFill>
              </a:rPr>
              <a:t>falls survey</a:t>
            </a:r>
          </a:p>
          <a:p>
            <a:pPr lvl="2">
              <a:buFont typeface="Wingdings" pitchFamily="2" charset="2"/>
              <a:buChar char="§"/>
            </a:pPr>
            <a:endParaRPr lang="en-US" sz="2400" dirty="0" smtClean="0">
              <a:solidFill>
                <a:srgbClr val="48819F"/>
              </a:solidFill>
            </a:endParaRPr>
          </a:p>
          <a:p>
            <a:r>
              <a:rPr lang="en-US" sz="2400" dirty="0">
                <a:solidFill>
                  <a:srgbClr val="48819F"/>
                </a:solidFill>
              </a:rPr>
              <a:t>	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2F85-72FA-42A2-8959-6D78F22ACDA7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</a:t>
            </a:r>
            <a:r>
              <a:rPr lang="en-US" dirty="0" err="1" smtClean="0"/>
              <a:t>Harmscore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4056" t="16250" r="10542" b="8750"/>
          <a:stretch>
            <a:fillRect/>
          </a:stretch>
        </p:blipFill>
        <p:spPr bwMode="auto">
          <a:xfrm>
            <a:off x="0" y="361406"/>
            <a:ext cx="9622971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UHC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4294967295"/>
          </p:nvPr>
        </p:nvSpPr>
        <p:spPr>
          <a:xfrm>
            <a:off x="322299" y="1079500"/>
            <a:ext cx="8821701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48819F"/>
                </a:solidFill>
              </a:rPr>
              <a:t>UHC is Chicago-based alliance of 116 academic medical centers and 258 of their affiliated hospitals</a:t>
            </a:r>
          </a:p>
          <a:p>
            <a:pPr marL="342900" lvl="1" indent="-342900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48819F"/>
                </a:solidFill>
              </a:rPr>
              <a:t>UHC provides clinical, operational and financial comparative data and informatics</a:t>
            </a:r>
          </a:p>
          <a:p>
            <a:pPr marL="342900" lvl="1" indent="-342900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48819F"/>
                </a:solidFill>
              </a:rPr>
              <a:t>UHC Performance Improvement Solutions</a:t>
            </a:r>
          </a:p>
          <a:p>
            <a:pPr marL="742950" lvl="2" indent="-342900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48819F"/>
                </a:solidFill>
              </a:rPr>
              <a:t>Imperatives for Quality</a:t>
            </a:r>
          </a:p>
          <a:p>
            <a:pPr marL="742950" lvl="2" indent="-342900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48819F"/>
                </a:solidFill>
              </a:rPr>
              <a:t>UHC/</a:t>
            </a:r>
            <a:r>
              <a:rPr lang="en-US" sz="2400" dirty="0" err="1" smtClean="0">
                <a:solidFill>
                  <a:srgbClr val="48819F"/>
                </a:solidFill>
              </a:rPr>
              <a:t>AANC</a:t>
            </a:r>
            <a:r>
              <a:rPr lang="en-US" sz="2400" dirty="0" smtClean="0">
                <a:solidFill>
                  <a:srgbClr val="48819F"/>
                </a:solidFill>
              </a:rPr>
              <a:t> Nurse Registry Program™</a:t>
            </a:r>
          </a:p>
          <a:p>
            <a:pPr marL="742950" lvl="2" indent="-342900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48819F"/>
                </a:solidFill>
              </a:rPr>
              <a:t>UHC-</a:t>
            </a:r>
            <a:r>
              <a:rPr lang="en-US" sz="2400" dirty="0" err="1" smtClean="0">
                <a:solidFill>
                  <a:srgbClr val="48819F"/>
                </a:solidFill>
              </a:rPr>
              <a:t>AAMC</a:t>
            </a:r>
            <a:r>
              <a:rPr lang="en-US" sz="2400" dirty="0" smtClean="0">
                <a:solidFill>
                  <a:srgbClr val="48819F"/>
                </a:solidFill>
              </a:rPr>
              <a:t> Faculty Practice Solutions Center™</a:t>
            </a:r>
          </a:p>
          <a:p>
            <a:pPr marL="742950" lvl="2" indent="-342900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48819F"/>
                </a:solidFill>
              </a:rPr>
              <a:t>National Initiatives Support</a:t>
            </a:r>
          </a:p>
          <a:p>
            <a:pPr marL="742950" lvl="2" indent="-342900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48819F"/>
                </a:solidFill>
              </a:rPr>
              <a:t>Patient Safety Program </a:t>
            </a:r>
          </a:p>
          <a:p>
            <a:pPr marL="1023937" lvl="3" indent="-342900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sz="2400" dirty="0">
                <a:solidFill>
                  <a:srgbClr val="48819F"/>
                </a:solidFill>
              </a:rPr>
              <a:t>Patient Safety Net</a:t>
            </a:r>
            <a:r>
              <a:rPr lang="en-US" sz="2400" baseline="60000" dirty="0">
                <a:solidFill>
                  <a:srgbClr val="48819F"/>
                </a:solidFill>
              </a:rPr>
              <a:t>®</a:t>
            </a:r>
            <a:endParaRPr lang="en-US" sz="2400" dirty="0" smtClean="0">
              <a:solidFill>
                <a:srgbClr val="48819F"/>
              </a:solidFill>
            </a:endParaRPr>
          </a:p>
          <a:p>
            <a:pPr marL="1023937" lvl="3" indent="-342900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48819F"/>
                </a:solidFill>
              </a:rPr>
              <a:t>Integrated Claims, Complaints and Incidents Modules</a:t>
            </a:r>
          </a:p>
          <a:p>
            <a:pPr marL="1023937" lvl="3" indent="-342900">
              <a:spcBef>
                <a:spcPct val="20000"/>
              </a:spcBef>
              <a:spcAft>
                <a:spcPts val="0"/>
              </a:spcAft>
              <a:buNone/>
            </a:pPr>
            <a:endParaRPr lang="en-US" sz="1800" baseline="60000" dirty="0"/>
          </a:p>
          <a:p>
            <a:pPr marL="1023937" lvl="3" indent="-342900">
              <a:spcBef>
                <a:spcPct val="20000"/>
              </a:spcBef>
              <a:spcAft>
                <a:spcPts val="0"/>
              </a:spcAft>
              <a:buNone/>
            </a:pPr>
            <a:endParaRPr lang="en-US" sz="1800" baseline="600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UHC Patient Safety Net</a:t>
            </a:r>
            <a:r>
              <a:rPr lang="en-US" baseline="30000" dirty="0" smtClean="0"/>
              <a:t>®</a:t>
            </a:r>
            <a:r>
              <a:rPr lang="en-US" dirty="0" smtClean="0"/>
              <a:t> (PSN</a:t>
            </a:r>
            <a:r>
              <a:rPr lang="en-US" baseline="30000" dirty="0" smtClean="0"/>
              <a:t>®</a:t>
            </a:r>
            <a:r>
              <a:rPr lang="en-US" dirty="0" smtClean="0"/>
              <a:t>) Harm Score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60322" y="1039483"/>
            <a:ext cx="8821701" cy="4794646"/>
          </a:xfrm>
          <a:prstGeom prst="rect">
            <a:avLst/>
          </a:prstGeom>
        </p:spPr>
        <p:txBody>
          <a:bodyPr/>
          <a:lstStyle/>
          <a:p>
            <a:r>
              <a:rPr lang="en-US" sz="2400" dirty="0" smtClean="0">
                <a:solidFill>
                  <a:srgbClr val="48819F"/>
                </a:solidFill>
              </a:rPr>
              <a:t>Shared user experience promotes applied learning</a:t>
            </a:r>
          </a:p>
          <a:p>
            <a:endParaRPr lang="en-US" sz="2400" dirty="0" smtClean="0">
              <a:solidFill>
                <a:srgbClr val="48819F"/>
              </a:solidFill>
            </a:endParaRP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48819F"/>
                </a:solidFill>
              </a:rPr>
              <a:t>2011 Survey of 921 managers at 89 PSN users sites</a:t>
            </a:r>
          </a:p>
          <a:p>
            <a:pPr lvl="2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48819F"/>
                </a:solidFill>
              </a:rPr>
              <a:t>Review of 9 clinical scenarios with AHRQ (v1.1) </a:t>
            </a:r>
          </a:p>
          <a:p>
            <a:pPr lvl="2">
              <a:buNone/>
            </a:pPr>
            <a:r>
              <a:rPr lang="en-US" sz="2400" dirty="0">
                <a:solidFill>
                  <a:srgbClr val="48819F"/>
                </a:solidFill>
              </a:rPr>
              <a:t>	</a:t>
            </a:r>
            <a:r>
              <a:rPr lang="en-US" sz="2400" dirty="0" smtClean="0">
                <a:solidFill>
                  <a:srgbClr val="48819F"/>
                </a:solidFill>
              </a:rPr>
              <a:t>harm score assignment  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48819F"/>
                </a:solidFill>
              </a:rPr>
              <a:t>2012 Survey of 13,000 managers at 102 PSN user sites</a:t>
            </a:r>
          </a:p>
          <a:p>
            <a:pPr lvl="2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48819F"/>
                </a:solidFill>
              </a:rPr>
              <a:t>Review of 9 clinical scenarios with AHRQ (v1.2) </a:t>
            </a:r>
          </a:p>
          <a:p>
            <a:pPr lvl="2">
              <a:buNone/>
            </a:pPr>
            <a:r>
              <a:rPr lang="en-US" sz="2400" dirty="0">
                <a:solidFill>
                  <a:srgbClr val="48819F"/>
                </a:solidFill>
              </a:rPr>
              <a:t>	</a:t>
            </a:r>
            <a:r>
              <a:rPr lang="en-US" sz="2400" dirty="0" smtClean="0">
                <a:solidFill>
                  <a:srgbClr val="48819F"/>
                </a:solidFill>
              </a:rPr>
              <a:t>harm score assignment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48819F"/>
                </a:solidFill>
              </a:rPr>
              <a:t>Inter-rater agreement demonstrated “moderate” agreement </a:t>
            </a:r>
          </a:p>
          <a:p>
            <a:pPr lvl="2">
              <a:buFont typeface="Wingdings" pitchFamily="2" charset="2"/>
              <a:buChar char="§"/>
            </a:pPr>
            <a:r>
              <a:rPr lang="en-US" sz="2200" dirty="0">
                <a:solidFill>
                  <a:srgbClr val="48819F"/>
                </a:solidFill>
              </a:rPr>
              <a:t>v</a:t>
            </a:r>
            <a:r>
              <a:rPr lang="en-US" sz="2200" dirty="0" smtClean="0">
                <a:solidFill>
                  <a:srgbClr val="48819F"/>
                </a:solidFill>
              </a:rPr>
              <a:t>1.1 – </a:t>
            </a:r>
            <a:r>
              <a:rPr lang="en-US" sz="2200" i="1" dirty="0" smtClean="0">
                <a:solidFill>
                  <a:srgbClr val="48819F"/>
                </a:solidFill>
              </a:rPr>
              <a:t>Fleiss’ kappa value </a:t>
            </a:r>
            <a:r>
              <a:rPr lang="en-US" sz="2200" dirty="0" smtClean="0">
                <a:solidFill>
                  <a:srgbClr val="48819F"/>
                </a:solidFill>
              </a:rPr>
              <a:t>= 0.51</a:t>
            </a:r>
          </a:p>
          <a:p>
            <a:pPr lvl="2"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48819F"/>
                </a:solidFill>
              </a:rPr>
              <a:t>V1.2 – </a:t>
            </a:r>
            <a:r>
              <a:rPr lang="en-US" sz="2200" i="1" dirty="0" smtClean="0">
                <a:solidFill>
                  <a:srgbClr val="48819F"/>
                </a:solidFill>
              </a:rPr>
              <a:t>Fleiss’ kappa value </a:t>
            </a:r>
            <a:r>
              <a:rPr lang="en-US" sz="2200" dirty="0" smtClean="0">
                <a:solidFill>
                  <a:srgbClr val="48819F"/>
                </a:solidFill>
              </a:rPr>
              <a:t>= 0.47 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i="1" dirty="0" smtClean="0">
                <a:solidFill>
                  <a:srgbClr val="48819F"/>
                </a:solidFill>
              </a:rPr>
              <a:t>Submitted for publication – September 2012</a:t>
            </a:r>
            <a:endParaRPr lang="en-US" sz="2400" i="1" dirty="0">
              <a:solidFill>
                <a:srgbClr val="48819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PPC submission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22299" y="1009891"/>
            <a:ext cx="8821701" cy="4159087"/>
          </a:xfrm>
          <a:prstGeom prst="rect">
            <a:avLst/>
          </a:prstGeom>
        </p:spPr>
        <p:txBody>
          <a:bodyPr/>
          <a:lstStyle/>
          <a:p>
            <a:pPr lvl="1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48819F"/>
                </a:solidFill>
              </a:rPr>
              <a:t>Preparing for UHC PI PSO event submission via PPC to NPSD</a:t>
            </a:r>
          </a:p>
          <a:p>
            <a:r>
              <a:rPr lang="en-US" sz="2400" dirty="0" smtClean="0">
                <a:solidFill>
                  <a:srgbClr val="48819F"/>
                </a:solidFill>
              </a:rPr>
              <a:t>	Falls</a:t>
            </a:r>
          </a:p>
          <a:p>
            <a:r>
              <a:rPr lang="en-US" sz="2400" dirty="0">
                <a:solidFill>
                  <a:srgbClr val="48819F"/>
                </a:solidFill>
              </a:rPr>
              <a:t>	</a:t>
            </a:r>
            <a:r>
              <a:rPr lang="en-US" sz="2400" dirty="0" smtClean="0">
                <a:solidFill>
                  <a:srgbClr val="48819F"/>
                </a:solidFill>
              </a:rPr>
              <a:t>Transfusions</a:t>
            </a:r>
          </a:p>
          <a:p>
            <a:r>
              <a:rPr lang="en-US" sz="2400" dirty="0">
                <a:solidFill>
                  <a:srgbClr val="48819F"/>
                </a:solidFill>
              </a:rPr>
              <a:t>	</a:t>
            </a:r>
            <a:r>
              <a:rPr lang="en-US" sz="2400" dirty="0" smtClean="0">
                <a:solidFill>
                  <a:srgbClr val="48819F"/>
                </a:solidFill>
              </a:rPr>
              <a:t>Medications</a:t>
            </a:r>
          </a:p>
          <a:p>
            <a:endParaRPr lang="en-US" sz="2400" dirty="0" smtClean="0">
              <a:solidFill>
                <a:srgbClr val="48819F"/>
              </a:solidFill>
            </a:endParaRP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48819F"/>
                </a:solidFill>
              </a:rPr>
              <a:t>Currently Testing </a:t>
            </a:r>
          </a:p>
          <a:p>
            <a:r>
              <a:rPr lang="en-US" sz="2400" dirty="0">
                <a:solidFill>
                  <a:srgbClr val="48819F"/>
                </a:solidFill>
              </a:rPr>
              <a:t>	I</a:t>
            </a:r>
            <a:r>
              <a:rPr lang="en-US" sz="2400" dirty="0" smtClean="0">
                <a:solidFill>
                  <a:srgbClr val="48819F"/>
                </a:solidFill>
              </a:rPr>
              <a:t>nternal goal to be first PSO to successfully submit to 	NPSD</a:t>
            </a:r>
            <a:endParaRPr lang="en-US" sz="2400" dirty="0">
              <a:solidFill>
                <a:srgbClr val="48819F"/>
              </a:solidFill>
            </a:endParaRPr>
          </a:p>
          <a:p>
            <a:endParaRPr lang="en-US" dirty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UHC Performance Improvement PSO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22299" y="1104900"/>
            <a:ext cx="8821701" cy="4267200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b"/>
            <a:r>
              <a:rPr lang="en-US" sz="2400" dirty="0" smtClean="0">
                <a:solidFill>
                  <a:srgbClr val="336699"/>
                </a:solidFill>
              </a:rPr>
              <a:t>First PSO member submission: September 2009</a:t>
            </a:r>
          </a:p>
          <a:p>
            <a:pPr lvl="1" fontAlgn="b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336699"/>
                </a:solidFill>
              </a:rPr>
              <a:t>Total UHC PSN reports: </a:t>
            </a:r>
            <a:r>
              <a:rPr lang="en-US" sz="2400" u="sng" dirty="0" smtClean="0">
                <a:solidFill>
                  <a:srgbClr val="336699"/>
                </a:solidFill>
              </a:rPr>
              <a:t>1,032,981</a:t>
            </a:r>
            <a:r>
              <a:rPr lang="en-US" sz="2400" dirty="0" smtClean="0">
                <a:solidFill>
                  <a:srgbClr val="336699"/>
                </a:solidFill>
              </a:rPr>
              <a:t> through June 2012</a:t>
            </a:r>
          </a:p>
          <a:p>
            <a:pPr lvl="1" fontAlgn="b">
              <a:buFont typeface="Wingdings" pitchFamily="2" charset="2"/>
              <a:buChar char="§"/>
            </a:pPr>
            <a:r>
              <a:rPr lang="en-US" sz="2400" u="sng" dirty="0" smtClean="0">
                <a:solidFill>
                  <a:srgbClr val="336699"/>
                </a:solidFill>
              </a:rPr>
              <a:t>103 PSN Sites</a:t>
            </a:r>
            <a:r>
              <a:rPr lang="en-US" sz="2400" dirty="0" smtClean="0">
                <a:solidFill>
                  <a:srgbClr val="336699"/>
                </a:solidFill>
              </a:rPr>
              <a:t> - Program Participants - eligible for PSO membership</a:t>
            </a:r>
          </a:p>
          <a:p>
            <a:pPr lvl="1" fontAlgn="b">
              <a:buFont typeface="Wingdings" pitchFamily="2" charset="2"/>
              <a:buChar char="§"/>
            </a:pPr>
            <a:r>
              <a:rPr lang="en-US" sz="2400" u="sng" dirty="0" smtClean="0">
                <a:solidFill>
                  <a:srgbClr val="336699"/>
                </a:solidFill>
              </a:rPr>
              <a:t>47 PSO members</a:t>
            </a:r>
            <a:r>
              <a:rPr lang="en-US" sz="2400" dirty="0" smtClean="0">
                <a:solidFill>
                  <a:srgbClr val="336699"/>
                </a:solidFill>
              </a:rPr>
              <a:t> in 21 States</a:t>
            </a:r>
          </a:p>
          <a:p>
            <a:pPr lvl="1" fontAlgn="b">
              <a:buFont typeface="Wingdings" pitchFamily="2" charset="2"/>
              <a:buChar char="§"/>
            </a:pPr>
            <a:r>
              <a:rPr lang="en-US" sz="2400" u="sng" dirty="0" smtClean="0">
                <a:solidFill>
                  <a:srgbClr val="336699"/>
                </a:solidFill>
              </a:rPr>
              <a:t>19 Submitting</a:t>
            </a:r>
            <a:r>
              <a:rPr lang="en-US" sz="2400" dirty="0" smtClean="0">
                <a:solidFill>
                  <a:srgbClr val="336699"/>
                </a:solidFill>
              </a:rPr>
              <a:t> members</a:t>
            </a:r>
          </a:p>
          <a:p>
            <a:pPr lvl="2" fontAlgn="b">
              <a:buFont typeface="Wingdings" pitchFamily="2" charset="2"/>
              <a:buChar char="§"/>
            </a:pPr>
            <a:r>
              <a:rPr lang="en-US" sz="2400" dirty="0">
                <a:solidFill>
                  <a:srgbClr val="336699"/>
                </a:solidFill>
              </a:rPr>
              <a:t>Total PSO Submissions, from all event types: </a:t>
            </a:r>
            <a:r>
              <a:rPr lang="en-US" sz="2400" u="sng" dirty="0">
                <a:solidFill>
                  <a:srgbClr val="336699"/>
                </a:solidFill>
              </a:rPr>
              <a:t>66,976</a:t>
            </a:r>
          </a:p>
          <a:p>
            <a:pPr lvl="2" fontAlgn="b">
              <a:buNone/>
            </a:pPr>
            <a:endParaRPr lang="en-US" sz="2600" dirty="0" smtClean="0"/>
          </a:p>
          <a:p>
            <a:pPr lvl="1" fontAlgn="b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167023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/>
          <p:cNvSpPr/>
          <p:nvPr/>
        </p:nvSpPr>
        <p:spPr bwMode="auto">
          <a:xfrm>
            <a:off x="914401" y="937550"/>
            <a:ext cx="7333790" cy="521387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2544764" y="2529840"/>
            <a:ext cx="4172990" cy="3543993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1" y="0"/>
            <a:ext cx="8429624" cy="831850"/>
          </a:xfrm>
        </p:spPr>
        <p:txBody>
          <a:bodyPr>
            <a:normAutofit/>
          </a:bodyPr>
          <a:lstStyle/>
          <a:p>
            <a:r>
              <a:rPr lang="en-US" dirty="0" smtClean="0"/>
              <a:t>PSN</a:t>
            </a:r>
            <a:r>
              <a:rPr lang="en-US" baseline="30000" dirty="0" smtClean="0"/>
              <a:t>®</a:t>
            </a:r>
            <a:r>
              <a:rPr lang="en-US" dirty="0" smtClean="0"/>
              <a:t> User Groups for Analysis Organization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0800000" flipV="1">
            <a:off x="2476982" y="1583356"/>
            <a:ext cx="41900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+mj-lt"/>
              </a:rPr>
              <a:t>PSN Program Participants  “Non PSO” N = 56 (of 103)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68233" y="3143334"/>
            <a:ext cx="24403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+mj-lt"/>
              </a:rPr>
              <a:t>PSO Members N = 47</a:t>
            </a:r>
            <a:endParaRPr lang="en-US" b="1" dirty="0">
              <a:latin typeface="+mj-lt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3307080" y="4343400"/>
            <a:ext cx="2545080" cy="1604356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04347" y="4812630"/>
            <a:ext cx="300708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+mj-lt"/>
              </a:rPr>
              <a:t>PSO Submitters</a:t>
            </a:r>
          </a:p>
          <a:p>
            <a:pPr algn="ctr"/>
            <a:r>
              <a:rPr lang="en-US" b="1" dirty="0" smtClean="0">
                <a:latin typeface="+mj-lt"/>
              </a:rPr>
              <a:t>N = 19 (of 47)</a:t>
            </a:r>
            <a:endParaRPr lang="en-US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Top Event Type and Distribution by PSN</a:t>
            </a:r>
            <a:r>
              <a:rPr lang="en-US" baseline="30000" dirty="0" smtClean="0"/>
              <a:t>®</a:t>
            </a:r>
            <a:r>
              <a:rPr lang="en-US" dirty="0" smtClean="0"/>
              <a:t> User Group</a:t>
            </a:r>
            <a:endParaRPr lang="en-US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121920" y="1600200"/>
          <a:ext cx="890016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2F85-72FA-42A2-8959-6D78F22ACDA7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Harm Score Distribution for 1,032,981 PSN</a:t>
            </a:r>
            <a:r>
              <a:rPr lang="en-US" baseline="30000" dirty="0" smtClean="0"/>
              <a:t>®</a:t>
            </a:r>
            <a:r>
              <a:rPr lang="en-US" dirty="0" smtClean="0"/>
              <a:t> Events</a:t>
            </a:r>
            <a:endParaRPr lang="en-US" dirty="0"/>
          </a:p>
        </p:txBody>
      </p:sp>
      <p:graphicFrame>
        <p:nvGraphicFramePr>
          <p:cNvPr id="6" name="Chart 5"/>
          <p:cNvGraphicFramePr/>
          <p:nvPr/>
        </p:nvGraphicFramePr>
        <p:xfrm>
          <a:off x="469557" y="1013253"/>
          <a:ext cx="8414951" cy="52392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Harm Score Distribution by PSN</a:t>
            </a:r>
            <a:r>
              <a:rPr lang="en-US" baseline="30000" dirty="0" smtClean="0"/>
              <a:t>®</a:t>
            </a:r>
            <a:r>
              <a:rPr lang="en-US" dirty="0" smtClean="0"/>
              <a:t> User Group</a:t>
            </a:r>
            <a:endParaRPr lang="en-US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420129" y="1000897"/>
          <a:ext cx="8452021" cy="51774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“PSO Submitter” Rates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850921" y="907027"/>
          <a:ext cx="5420034" cy="5486400"/>
        </p:xfrm>
        <a:graphic>
          <a:graphicData uri="http://schemas.openxmlformats.org/drawingml/2006/table">
            <a:tbl>
              <a:tblPr/>
              <a:tblGrid>
                <a:gridCol w="817423"/>
                <a:gridCol w="2135918"/>
                <a:gridCol w="2466693"/>
              </a:tblGrid>
              <a:tr h="2741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Org ID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Submit to PSN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PSO</a:t>
                      </a:r>
                      <a:r>
                        <a:rPr lang="en-US" sz="18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Submission Rate</a:t>
                      </a:r>
                      <a:endParaRPr lang="en-US" sz="1800" b="1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669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18,691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95.99%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669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3,357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93.09%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669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6,577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86.03%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669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6,081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56.50%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669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15,772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47.76%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669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43,999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45.69%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669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15,354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30.62%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669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16,273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20.84%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669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27,530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3.21%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669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344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2.33%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669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16,874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95%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669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3,845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669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3,365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06%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669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16,658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05%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669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5,339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02%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669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19,437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01%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669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31,440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01%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669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11,760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01%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669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12,666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01%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2F85-72FA-42A2-8959-6D78F22ACDA7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PSO Submitted Event Distribution by Harm Scores (v 1.1)</a:t>
            </a:r>
            <a:endParaRPr lang="en-US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457200" y="1025611"/>
          <a:ext cx="8427308" cy="51156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PSO </a:t>
            </a:r>
            <a:r>
              <a:rPr lang="en-US" dirty="0" smtClean="0"/>
              <a:t>Submitted Event Distribution by Harm Scores (v 1.1)</a:t>
            </a:r>
            <a:endParaRPr lang="en-US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174522" y="1098386"/>
          <a:ext cx="8839200" cy="46977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Rectángulo 34"/>
          <p:cNvSpPr/>
          <p:nvPr/>
        </p:nvSpPr>
        <p:spPr bwMode="auto">
          <a:xfrm>
            <a:off x="0" y="3648132"/>
            <a:ext cx="9143999" cy="2714568"/>
          </a:xfrm>
          <a:prstGeom prst="rect">
            <a:avLst/>
          </a:prstGeom>
          <a:gradFill flip="none" rotWithShape="1">
            <a:gsLst>
              <a:gs pos="0">
                <a:srgbClr val="FFFFFF"/>
              </a:gs>
              <a:gs pos="100000">
                <a:srgbClr val="FFFFFF"/>
              </a:gs>
              <a:gs pos="50000">
                <a:schemeClr val="accent3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ES" dirty="0" smtClean="0">
              <a:solidFill>
                <a:srgbClr val="005581"/>
              </a:solidFill>
              <a:latin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Clr>
                <a:srgbClr val="005581"/>
              </a:buClr>
            </a:pPr>
            <a:fld id="{6C552F85-72FA-42A2-8959-6D78F22ACDA7}" type="slidenum">
              <a:rPr lang="en-US" smtClean="0"/>
              <a:pPr>
                <a:buClr>
                  <a:srgbClr val="005581"/>
                </a:buClr>
              </a:pPr>
              <a:t>2</a:t>
            </a:fld>
            <a:endParaRPr lang="en-US" dirty="0"/>
          </a:p>
        </p:txBody>
      </p:sp>
      <p:sp>
        <p:nvSpPr>
          <p:cNvPr id="410" name="Title 2"/>
          <p:cNvSpPr>
            <a:spLocks noGrp="1"/>
          </p:cNvSpPr>
          <p:nvPr>
            <p:ph type="title"/>
          </p:nvPr>
        </p:nvSpPr>
        <p:spPr>
          <a:xfrm>
            <a:off x="418827" y="34798"/>
            <a:ext cx="8605615" cy="831850"/>
          </a:xfrm>
        </p:spPr>
        <p:txBody>
          <a:bodyPr/>
          <a:lstStyle/>
          <a:p>
            <a:r>
              <a:rPr lang="en-US" dirty="0"/>
              <a:t>AMC Members Across the Nation</a:t>
            </a:r>
          </a:p>
        </p:txBody>
      </p:sp>
      <p:pic>
        <p:nvPicPr>
          <p:cNvPr id="1385" name="Picture 36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44641" y="4319642"/>
            <a:ext cx="7010906" cy="1978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oup 1582"/>
          <p:cNvGrpSpPr/>
          <p:nvPr/>
        </p:nvGrpSpPr>
        <p:grpSpPr>
          <a:xfrm>
            <a:off x="1521876" y="1425412"/>
            <a:ext cx="2978360" cy="3007210"/>
            <a:chOff x="1229870" y="1019972"/>
            <a:chExt cx="3289838" cy="3321705"/>
          </a:xfrm>
        </p:grpSpPr>
        <p:grpSp>
          <p:nvGrpSpPr>
            <p:cNvPr id="4" name="Group 1512"/>
            <p:cNvGrpSpPr/>
            <p:nvPr/>
          </p:nvGrpSpPr>
          <p:grpSpPr>
            <a:xfrm>
              <a:off x="1229870" y="4265804"/>
              <a:ext cx="86494" cy="75873"/>
              <a:chOff x="1057275" y="3905250"/>
              <a:chExt cx="90487" cy="79375"/>
            </a:xfrm>
          </p:grpSpPr>
          <p:sp>
            <p:nvSpPr>
              <p:cNvPr id="9" name="Oval 7"/>
              <p:cNvSpPr>
                <a:spLocks noChangeArrowheads="1"/>
              </p:cNvSpPr>
              <p:nvPr/>
            </p:nvSpPr>
            <p:spPr bwMode="auto">
              <a:xfrm>
                <a:off x="1057275" y="3946525"/>
                <a:ext cx="90487" cy="38100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38" name="Oval 81"/>
              <p:cNvSpPr>
                <a:spLocks noChangeArrowheads="1"/>
              </p:cNvSpPr>
              <p:nvPr/>
            </p:nvSpPr>
            <p:spPr bwMode="auto">
              <a:xfrm>
                <a:off x="1057275" y="3905250"/>
                <a:ext cx="90487" cy="38100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05" name="Freeform 367"/>
            <p:cNvSpPr>
              <a:spLocks/>
            </p:cNvSpPr>
            <p:nvPr/>
          </p:nvSpPr>
          <p:spPr bwMode="auto">
            <a:xfrm>
              <a:off x="1257184" y="1019972"/>
              <a:ext cx="3262524" cy="3261008"/>
            </a:xfrm>
            <a:custGeom>
              <a:avLst/>
              <a:gdLst>
                <a:gd name="T0" fmla="*/ 0 w 910"/>
                <a:gd name="T1" fmla="*/ 910 h 910"/>
                <a:gd name="T2" fmla="*/ 910 w 910"/>
                <a:gd name="T3" fmla="*/ 0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10" h="910">
                  <a:moveTo>
                    <a:pt x="0" y="910"/>
                  </a:moveTo>
                  <a:cubicBezTo>
                    <a:pt x="0" y="407"/>
                    <a:pt x="407" y="0"/>
                    <a:pt x="91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5" name="Group 1583"/>
          <p:cNvGrpSpPr/>
          <p:nvPr/>
        </p:nvGrpSpPr>
        <p:grpSpPr>
          <a:xfrm>
            <a:off x="1369387" y="1425412"/>
            <a:ext cx="3055292" cy="3152831"/>
            <a:chOff x="1061433" y="1019972"/>
            <a:chExt cx="3374816" cy="3482556"/>
          </a:xfrm>
        </p:grpSpPr>
        <p:grpSp>
          <p:nvGrpSpPr>
            <p:cNvPr id="6" name="Group 1509"/>
            <p:cNvGrpSpPr/>
            <p:nvPr/>
          </p:nvGrpSpPr>
          <p:grpSpPr>
            <a:xfrm>
              <a:off x="1061433" y="4423619"/>
              <a:ext cx="86494" cy="78909"/>
              <a:chOff x="881063" y="4070350"/>
              <a:chExt cx="90487" cy="82551"/>
            </a:xfrm>
          </p:grpSpPr>
          <p:sp>
            <p:nvSpPr>
              <p:cNvPr id="8" name="Oval 6"/>
              <p:cNvSpPr>
                <a:spLocks noChangeArrowheads="1"/>
              </p:cNvSpPr>
              <p:nvPr/>
            </p:nvSpPr>
            <p:spPr bwMode="auto">
              <a:xfrm>
                <a:off x="881063" y="4116388"/>
                <a:ext cx="90487" cy="36513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37" name="Oval 80"/>
              <p:cNvSpPr>
                <a:spLocks noChangeArrowheads="1"/>
              </p:cNvSpPr>
              <p:nvPr/>
            </p:nvSpPr>
            <p:spPr bwMode="auto">
              <a:xfrm>
                <a:off x="881063" y="4070350"/>
                <a:ext cx="90487" cy="38100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06" name="Freeform 368"/>
            <p:cNvSpPr>
              <a:spLocks/>
            </p:cNvSpPr>
            <p:nvPr/>
          </p:nvSpPr>
          <p:spPr bwMode="auto">
            <a:xfrm>
              <a:off x="1096334" y="1019972"/>
              <a:ext cx="3339915" cy="3400613"/>
            </a:xfrm>
            <a:custGeom>
              <a:avLst/>
              <a:gdLst>
                <a:gd name="T0" fmla="*/ 0 w 932"/>
                <a:gd name="T1" fmla="*/ 949 h 949"/>
                <a:gd name="T2" fmla="*/ 932 w 932"/>
                <a:gd name="T3" fmla="*/ 0 h 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32" h="949">
                  <a:moveTo>
                    <a:pt x="0" y="949"/>
                  </a:moveTo>
                  <a:cubicBezTo>
                    <a:pt x="0" y="425"/>
                    <a:pt x="417" y="0"/>
                    <a:pt x="932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1477" name="Group 1584"/>
          <p:cNvGrpSpPr/>
          <p:nvPr/>
        </p:nvGrpSpPr>
        <p:grpSpPr>
          <a:xfrm>
            <a:off x="1203159" y="1425412"/>
            <a:ext cx="3297079" cy="3640524"/>
            <a:chOff x="877821" y="1019972"/>
            <a:chExt cx="3641889" cy="4021252"/>
          </a:xfrm>
        </p:grpSpPr>
        <p:grpSp>
          <p:nvGrpSpPr>
            <p:cNvPr id="1502" name="Group 1519"/>
            <p:cNvGrpSpPr/>
            <p:nvPr/>
          </p:nvGrpSpPr>
          <p:grpSpPr>
            <a:xfrm>
              <a:off x="877821" y="4962316"/>
              <a:ext cx="86494" cy="78908"/>
              <a:chOff x="688975" y="4633913"/>
              <a:chExt cx="90487" cy="82550"/>
            </a:xfrm>
          </p:grpSpPr>
          <p:sp>
            <p:nvSpPr>
              <p:cNvPr id="10" name="Oval 8"/>
              <p:cNvSpPr>
                <a:spLocks noChangeArrowheads="1"/>
              </p:cNvSpPr>
              <p:nvPr/>
            </p:nvSpPr>
            <p:spPr bwMode="auto">
              <a:xfrm>
                <a:off x="688975" y="4678363"/>
                <a:ext cx="90487" cy="38100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39" name="Oval 82"/>
              <p:cNvSpPr>
                <a:spLocks noChangeArrowheads="1"/>
              </p:cNvSpPr>
              <p:nvPr/>
            </p:nvSpPr>
            <p:spPr bwMode="auto">
              <a:xfrm>
                <a:off x="688975" y="4633913"/>
                <a:ext cx="90487" cy="36513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07" name="Freeform 369"/>
            <p:cNvSpPr>
              <a:spLocks/>
            </p:cNvSpPr>
            <p:nvPr/>
          </p:nvSpPr>
          <p:spPr bwMode="auto">
            <a:xfrm>
              <a:off x="912723" y="1019972"/>
              <a:ext cx="3606987" cy="3957518"/>
            </a:xfrm>
            <a:custGeom>
              <a:avLst/>
              <a:gdLst>
                <a:gd name="T0" fmla="*/ 0 w 1006"/>
                <a:gd name="T1" fmla="*/ 1104 h 1104"/>
                <a:gd name="T2" fmla="*/ 1006 w 1006"/>
                <a:gd name="T3" fmla="*/ 0 h 1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06" h="1104">
                  <a:moveTo>
                    <a:pt x="0" y="1104"/>
                  </a:moveTo>
                  <a:cubicBezTo>
                    <a:pt x="0" y="494"/>
                    <a:pt x="450" y="0"/>
                    <a:pt x="1006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1510" name="Group 1586"/>
          <p:cNvGrpSpPr/>
          <p:nvPr/>
        </p:nvGrpSpPr>
        <p:grpSpPr>
          <a:xfrm>
            <a:off x="1047922" y="1425412"/>
            <a:ext cx="3452314" cy="3683111"/>
            <a:chOff x="706349" y="1019972"/>
            <a:chExt cx="3813359" cy="4068292"/>
          </a:xfrm>
        </p:grpSpPr>
        <p:grpSp>
          <p:nvGrpSpPr>
            <p:cNvPr id="1511" name="Group 1518"/>
            <p:cNvGrpSpPr/>
            <p:nvPr/>
          </p:nvGrpSpPr>
          <p:grpSpPr>
            <a:xfrm>
              <a:off x="706349" y="5012391"/>
              <a:ext cx="86494" cy="75873"/>
              <a:chOff x="509588" y="4686300"/>
              <a:chExt cx="90487" cy="79375"/>
            </a:xfrm>
          </p:grpSpPr>
          <p:sp>
            <p:nvSpPr>
              <p:cNvPr id="12" name="Oval 10"/>
              <p:cNvSpPr>
                <a:spLocks noChangeArrowheads="1"/>
              </p:cNvSpPr>
              <p:nvPr/>
            </p:nvSpPr>
            <p:spPr bwMode="auto">
              <a:xfrm>
                <a:off x="509588" y="4727575"/>
                <a:ext cx="90487" cy="38100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41" name="Oval 84"/>
              <p:cNvSpPr>
                <a:spLocks noChangeArrowheads="1"/>
              </p:cNvSpPr>
              <p:nvPr/>
            </p:nvSpPr>
            <p:spPr bwMode="auto">
              <a:xfrm>
                <a:off x="509588" y="4686300"/>
                <a:ext cx="90487" cy="38100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08" name="Freeform 370"/>
            <p:cNvSpPr>
              <a:spLocks/>
            </p:cNvSpPr>
            <p:nvPr/>
          </p:nvSpPr>
          <p:spPr bwMode="auto">
            <a:xfrm>
              <a:off x="741250" y="1019972"/>
              <a:ext cx="3778458" cy="4007595"/>
            </a:xfrm>
            <a:custGeom>
              <a:avLst/>
              <a:gdLst>
                <a:gd name="T0" fmla="*/ 0 w 1054"/>
                <a:gd name="T1" fmla="*/ 1118 h 1118"/>
                <a:gd name="T2" fmla="*/ 1054 w 1054"/>
                <a:gd name="T3" fmla="*/ 0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54" h="1118">
                  <a:moveTo>
                    <a:pt x="0" y="1118"/>
                  </a:moveTo>
                  <a:cubicBezTo>
                    <a:pt x="0" y="500"/>
                    <a:pt x="471" y="0"/>
                    <a:pt x="1054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1512" name="Group 1585"/>
          <p:cNvGrpSpPr/>
          <p:nvPr/>
        </p:nvGrpSpPr>
        <p:grpSpPr>
          <a:xfrm>
            <a:off x="1074023" y="1425412"/>
            <a:ext cx="3426214" cy="3718829"/>
            <a:chOff x="735180" y="1019972"/>
            <a:chExt cx="3784529" cy="4107746"/>
          </a:xfrm>
        </p:grpSpPr>
        <p:grpSp>
          <p:nvGrpSpPr>
            <p:cNvPr id="1513" name="Group 1517"/>
            <p:cNvGrpSpPr/>
            <p:nvPr/>
          </p:nvGrpSpPr>
          <p:grpSpPr>
            <a:xfrm>
              <a:off x="735180" y="5048810"/>
              <a:ext cx="81942" cy="78908"/>
              <a:chOff x="539750" y="4724400"/>
              <a:chExt cx="85725" cy="82550"/>
            </a:xfrm>
          </p:grpSpPr>
          <p:sp>
            <p:nvSpPr>
              <p:cNvPr id="11" name="Oval 9"/>
              <p:cNvSpPr>
                <a:spLocks noChangeArrowheads="1"/>
              </p:cNvSpPr>
              <p:nvPr/>
            </p:nvSpPr>
            <p:spPr bwMode="auto">
              <a:xfrm>
                <a:off x="539750" y="4768850"/>
                <a:ext cx="85725" cy="38100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40" name="Oval 83"/>
              <p:cNvSpPr>
                <a:spLocks noChangeArrowheads="1"/>
              </p:cNvSpPr>
              <p:nvPr/>
            </p:nvSpPr>
            <p:spPr bwMode="auto">
              <a:xfrm>
                <a:off x="539750" y="4724400"/>
                <a:ext cx="85725" cy="36513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09" name="Freeform 371"/>
            <p:cNvSpPr>
              <a:spLocks/>
            </p:cNvSpPr>
            <p:nvPr/>
          </p:nvSpPr>
          <p:spPr bwMode="auto">
            <a:xfrm>
              <a:off x="780704" y="1019972"/>
              <a:ext cx="3739005" cy="4042495"/>
            </a:xfrm>
            <a:custGeom>
              <a:avLst/>
              <a:gdLst>
                <a:gd name="T0" fmla="*/ 0 w 1043"/>
                <a:gd name="T1" fmla="*/ 1128 h 1128"/>
                <a:gd name="T2" fmla="*/ 1043 w 1043"/>
                <a:gd name="T3" fmla="*/ 0 h 1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43" h="1128">
                  <a:moveTo>
                    <a:pt x="0" y="1128"/>
                  </a:moveTo>
                  <a:cubicBezTo>
                    <a:pt x="0" y="505"/>
                    <a:pt x="466" y="0"/>
                    <a:pt x="1043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1514" name="Group 1587"/>
          <p:cNvGrpSpPr/>
          <p:nvPr/>
        </p:nvGrpSpPr>
        <p:grpSpPr>
          <a:xfrm>
            <a:off x="1447692" y="1425412"/>
            <a:ext cx="3052544" cy="4000455"/>
            <a:chOff x="1147927" y="1019972"/>
            <a:chExt cx="3371781" cy="4418824"/>
          </a:xfrm>
        </p:grpSpPr>
        <p:grpSp>
          <p:nvGrpSpPr>
            <p:cNvPr id="1515" name="Group 1520"/>
            <p:cNvGrpSpPr/>
            <p:nvPr/>
          </p:nvGrpSpPr>
          <p:grpSpPr>
            <a:xfrm>
              <a:off x="1147927" y="5359888"/>
              <a:ext cx="81942" cy="78908"/>
              <a:chOff x="971550" y="5049838"/>
              <a:chExt cx="85725" cy="82550"/>
            </a:xfrm>
          </p:grpSpPr>
          <p:sp>
            <p:nvSpPr>
              <p:cNvPr id="13" name="Oval 11"/>
              <p:cNvSpPr>
                <a:spLocks noChangeArrowheads="1"/>
              </p:cNvSpPr>
              <p:nvPr/>
            </p:nvSpPr>
            <p:spPr bwMode="auto">
              <a:xfrm>
                <a:off x="971550" y="5095875"/>
                <a:ext cx="85725" cy="36513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42" name="Oval 85"/>
              <p:cNvSpPr>
                <a:spLocks noChangeArrowheads="1"/>
              </p:cNvSpPr>
              <p:nvPr/>
            </p:nvSpPr>
            <p:spPr bwMode="auto">
              <a:xfrm>
                <a:off x="971550" y="5049838"/>
                <a:ext cx="85725" cy="38100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10" name="Freeform 372"/>
            <p:cNvSpPr>
              <a:spLocks/>
            </p:cNvSpPr>
            <p:nvPr/>
          </p:nvSpPr>
          <p:spPr bwMode="auto">
            <a:xfrm>
              <a:off x="1178276" y="1019972"/>
              <a:ext cx="3341432" cy="4373300"/>
            </a:xfrm>
            <a:custGeom>
              <a:avLst/>
              <a:gdLst>
                <a:gd name="T0" fmla="*/ 0 w 932"/>
                <a:gd name="T1" fmla="*/ 1220 h 1220"/>
                <a:gd name="T2" fmla="*/ 932 w 932"/>
                <a:gd name="T3" fmla="*/ 0 h 1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32" h="1220">
                  <a:moveTo>
                    <a:pt x="0" y="1220"/>
                  </a:moveTo>
                  <a:cubicBezTo>
                    <a:pt x="0" y="546"/>
                    <a:pt x="417" y="0"/>
                    <a:pt x="932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1516" name="Group 1588"/>
          <p:cNvGrpSpPr/>
          <p:nvPr/>
        </p:nvGrpSpPr>
        <p:grpSpPr>
          <a:xfrm>
            <a:off x="1528746" y="1425412"/>
            <a:ext cx="2971490" cy="4100741"/>
            <a:chOff x="1237458" y="1019972"/>
            <a:chExt cx="3282250" cy="4529599"/>
          </a:xfrm>
        </p:grpSpPr>
        <p:grpSp>
          <p:nvGrpSpPr>
            <p:cNvPr id="1517" name="Group 1521"/>
            <p:cNvGrpSpPr/>
            <p:nvPr/>
          </p:nvGrpSpPr>
          <p:grpSpPr>
            <a:xfrm>
              <a:off x="1237458" y="5475215"/>
              <a:ext cx="81942" cy="74356"/>
              <a:chOff x="1065213" y="5170488"/>
              <a:chExt cx="85725" cy="77788"/>
            </a:xfrm>
          </p:grpSpPr>
          <p:sp>
            <p:nvSpPr>
              <p:cNvPr id="14" name="Oval 12"/>
              <p:cNvSpPr>
                <a:spLocks noChangeArrowheads="1"/>
              </p:cNvSpPr>
              <p:nvPr/>
            </p:nvSpPr>
            <p:spPr bwMode="auto">
              <a:xfrm>
                <a:off x="1065213" y="5211763"/>
                <a:ext cx="85725" cy="36513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43" name="Oval 86"/>
              <p:cNvSpPr>
                <a:spLocks noChangeArrowheads="1"/>
              </p:cNvSpPr>
              <p:nvPr/>
            </p:nvSpPr>
            <p:spPr bwMode="auto">
              <a:xfrm>
                <a:off x="1065213" y="5170488"/>
                <a:ext cx="85725" cy="33338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11" name="Freeform 373"/>
            <p:cNvSpPr>
              <a:spLocks/>
            </p:cNvSpPr>
            <p:nvPr/>
          </p:nvSpPr>
          <p:spPr bwMode="auto">
            <a:xfrm>
              <a:off x="1272358" y="1019972"/>
              <a:ext cx="3247350" cy="4468900"/>
            </a:xfrm>
            <a:custGeom>
              <a:avLst/>
              <a:gdLst>
                <a:gd name="T0" fmla="*/ 0 w 906"/>
                <a:gd name="T1" fmla="*/ 1247 h 1247"/>
                <a:gd name="T2" fmla="*/ 906 w 906"/>
                <a:gd name="T3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06" h="1247">
                  <a:moveTo>
                    <a:pt x="0" y="1247"/>
                  </a:moveTo>
                  <a:cubicBezTo>
                    <a:pt x="0" y="558"/>
                    <a:pt x="405" y="0"/>
                    <a:pt x="906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1518" name="Group 1590"/>
          <p:cNvGrpSpPr/>
          <p:nvPr/>
        </p:nvGrpSpPr>
        <p:grpSpPr>
          <a:xfrm>
            <a:off x="2498635" y="1425412"/>
            <a:ext cx="1926043" cy="3597937"/>
            <a:chOff x="2308779" y="1019972"/>
            <a:chExt cx="2127469" cy="3974211"/>
          </a:xfrm>
        </p:grpSpPr>
        <p:grpSp>
          <p:nvGrpSpPr>
            <p:cNvPr id="1519" name="Group 1514"/>
            <p:cNvGrpSpPr/>
            <p:nvPr/>
          </p:nvGrpSpPr>
          <p:grpSpPr>
            <a:xfrm>
              <a:off x="2308779" y="4919827"/>
              <a:ext cx="86494" cy="74356"/>
              <a:chOff x="2185988" y="4589463"/>
              <a:chExt cx="90487" cy="77788"/>
            </a:xfrm>
          </p:grpSpPr>
          <p:sp>
            <p:nvSpPr>
              <p:cNvPr id="7" name="Oval 5"/>
              <p:cNvSpPr>
                <a:spLocks noChangeArrowheads="1"/>
              </p:cNvSpPr>
              <p:nvPr/>
            </p:nvSpPr>
            <p:spPr bwMode="auto">
              <a:xfrm>
                <a:off x="2185988" y="4630738"/>
                <a:ext cx="90487" cy="36513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36" name="Oval 79"/>
              <p:cNvSpPr>
                <a:spLocks noChangeArrowheads="1"/>
              </p:cNvSpPr>
              <p:nvPr/>
            </p:nvSpPr>
            <p:spPr bwMode="auto">
              <a:xfrm>
                <a:off x="2185988" y="4589463"/>
                <a:ext cx="90487" cy="36513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12" name="Freeform 374"/>
            <p:cNvSpPr>
              <a:spLocks/>
            </p:cNvSpPr>
            <p:nvPr/>
          </p:nvSpPr>
          <p:spPr bwMode="auto">
            <a:xfrm>
              <a:off x="2343680" y="1019972"/>
              <a:ext cx="2092568" cy="3913512"/>
            </a:xfrm>
            <a:custGeom>
              <a:avLst/>
              <a:gdLst>
                <a:gd name="T0" fmla="*/ 0 w 584"/>
                <a:gd name="T1" fmla="*/ 1092 h 1092"/>
                <a:gd name="T2" fmla="*/ 584 w 584"/>
                <a:gd name="T3" fmla="*/ 0 h 10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84" h="1092">
                  <a:moveTo>
                    <a:pt x="0" y="1092"/>
                  </a:moveTo>
                  <a:cubicBezTo>
                    <a:pt x="0" y="488"/>
                    <a:pt x="261" y="0"/>
                    <a:pt x="584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1520" name="Group 1589"/>
          <p:cNvGrpSpPr/>
          <p:nvPr/>
        </p:nvGrpSpPr>
        <p:grpSpPr>
          <a:xfrm>
            <a:off x="2381864" y="1425412"/>
            <a:ext cx="2042814" cy="4217513"/>
            <a:chOff x="2179795" y="1019972"/>
            <a:chExt cx="2256453" cy="4658582"/>
          </a:xfrm>
        </p:grpSpPr>
        <p:grpSp>
          <p:nvGrpSpPr>
            <p:cNvPr id="1521" name="Group 1513"/>
            <p:cNvGrpSpPr/>
            <p:nvPr/>
          </p:nvGrpSpPr>
          <p:grpSpPr>
            <a:xfrm>
              <a:off x="2179795" y="5604198"/>
              <a:ext cx="81942" cy="74356"/>
              <a:chOff x="2051050" y="5305425"/>
              <a:chExt cx="85725" cy="77788"/>
            </a:xfrm>
          </p:grpSpPr>
          <p:sp>
            <p:nvSpPr>
              <p:cNvPr id="15" name="Oval 13"/>
              <p:cNvSpPr>
                <a:spLocks noChangeArrowheads="1"/>
              </p:cNvSpPr>
              <p:nvPr/>
            </p:nvSpPr>
            <p:spPr bwMode="auto">
              <a:xfrm>
                <a:off x="2051050" y="5349875"/>
                <a:ext cx="85725" cy="33338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44" name="Oval 87"/>
              <p:cNvSpPr>
                <a:spLocks noChangeArrowheads="1"/>
              </p:cNvSpPr>
              <p:nvPr/>
            </p:nvSpPr>
            <p:spPr bwMode="auto">
              <a:xfrm>
                <a:off x="2051050" y="5305425"/>
                <a:ext cx="85725" cy="38100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13" name="Freeform 375"/>
            <p:cNvSpPr>
              <a:spLocks/>
            </p:cNvSpPr>
            <p:nvPr/>
          </p:nvSpPr>
          <p:spPr bwMode="auto">
            <a:xfrm>
              <a:off x="2211662" y="1019972"/>
              <a:ext cx="2224586" cy="4597883"/>
            </a:xfrm>
            <a:custGeom>
              <a:avLst/>
              <a:gdLst>
                <a:gd name="T0" fmla="*/ 0 w 621"/>
                <a:gd name="T1" fmla="*/ 1283 h 1283"/>
                <a:gd name="T2" fmla="*/ 621 w 621"/>
                <a:gd name="T3" fmla="*/ 0 h 1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1" h="1283">
                  <a:moveTo>
                    <a:pt x="0" y="1283"/>
                  </a:moveTo>
                  <a:cubicBezTo>
                    <a:pt x="0" y="574"/>
                    <a:pt x="278" y="0"/>
                    <a:pt x="621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1522" name="Group 1592"/>
          <p:cNvGrpSpPr/>
          <p:nvPr/>
        </p:nvGrpSpPr>
        <p:grpSpPr>
          <a:xfrm>
            <a:off x="3349007" y="1425412"/>
            <a:ext cx="1151230" cy="3718829"/>
            <a:chOff x="3248083" y="1019972"/>
            <a:chExt cx="1271626" cy="4107746"/>
          </a:xfrm>
        </p:grpSpPr>
        <p:grpSp>
          <p:nvGrpSpPr>
            <p:cNvPr id="1523" name="Group 1516"/>
            <p:cNvGrpSpPr/>
            <p:nvPr/>
          </p:nvGrpSpPr>
          <p:grpSpPr>
            <a:xfrm>
              <a:off x="3248083" y="5048810"/>
              <a:ext cx="81942" cy="78908"/>
              <a:chOff x="3168650" y="4724400"/>
              <a:chExt cx="85725" cy="82550"/>
            </a:xfrm>
          </p:grpSpPr>
          <p:sp>
            <p:nvSpPr>
              <p:cNvPr id="17" name="Oval 15"/>
              <p:cNvSpPr>
                <a:spLocks noChangeArrowheads="1"/>
              </p:cNvSpPr>
              <p:nvPr/>
            </p:nvSpPr>
            <p:spPr bwMode="auto">
              <a:xfrm>
                <a:off x="3168650" y="4768850"/>
                <a:ext cx="85725" cy="38100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46" name="Oval 89"/>
              <p:cNvSpPr>
                <a:spLocks noChangeArrowheads="1"/>
              </p:cNvSpPr>
              <p:nvPr/>
            </p:nvSpPr>
            <p:spPr bwMode="auto">
              <a:xfrm>
                <a:off x="3168650" y="4724400"/>
                <a:ext cx="85725" cy="36513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14" name="Freeform 376"/>
            <p:cNvSpPr>
              <a:spLocks/>
            </p:cNvSpPr>
            <p:nvPr/>
          </p:nvSpPr>
          <p:spPr bwMode="auto">
            <a:xfrm>
              <a:off x="3282984" y="1019972"/>
              <a:ext cx="1236725" cy="4042495"/>
            </a:xfrm>
            <a:custGeom>
              <a:avLst/>
              <a:gdLst>
                <a:gd name="T0" fmla="*/ 0 w 345"/>
                <a:gd name="T1" fmla="*/ 1128 h 1128"/>
                <a:gd name="T2" fmla="*/ 345 w 345"/>
                <a:gd name="T3" fmla="*/ 0 h 1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45" h="1128">
                  <a:moveTo>
                    <a:pt x="0" y="1128"/>
                  </a:moveTo>
                  <a:cubicBezTo>
                    <a:pt x="0" y="505"/>
                    <a:pt x="154" y="0"/>
                    <a:pt x="345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1524" name="Group 1591"/>
          <p:cNvGrpSpPr/>
          <p:nvPr/>
        </p:nvGrpSpPr>
        <p:grpSpPr>
          <a:xfrm>
            <a:off x="3056391" y="1425412"/>
            <a:ext cx="1443846" cy="4040294"/>
            <a:chOff x="2924865" y="1019972"/>
            <a:chExt cx="1594844" cy="4462830"/>
          </a:xfrm>
        </p:grpSpPr>
        <p:grpSp>
          <p:nvGrpSpPr>
            <p:cNvPr id="1525" name="Group 1515"/>
            <p:cNvGrpSpPr/>
            <p:nvPr/>
          </p:nvGrpSpPr>
          <p:grpSpPr>
            <a:xfrm>
              <a:off x="2924865" y="5406929"/>
              <a:ext cx="83459" cy="75873"/>
              <a:chOff x="2830513" y="5099050"/>
              <a:chExt cx="87312" cy="79375"/>
            </a:xfrm>
          </p:grpSpPr>
          <p:sp>
            <p:nvSpPr>
              <p:cNvPr id="16" name="Oval 14"/>
              <p:cNvSpPr>
                <a:spLocks noChangeArrowheads="1"/>
              </p:cNvSpPr>
              <p:nvPr/>
            </p:nvSpPr>
            <p:spPr bwMode="auto">
              <a:xfrm>
                <a:off x="2830513" y="5143500"/>
                <a:ext cx="87312" cy="34925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45" name="Oval 88"/>
              <p:cNvSpPr>
                <a:spLocks noChangeArrowheads="1"/>
              </p:cNvSpPr>
              <p:nvPr/>
            </p:nvSpPr>
            <p:spPr bwMode="auto">
              <a:xfrm>
                <a:off x="2830513" y="5099050"/>
                <a:ext cx="87312" cy="38100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15" name="Freeform 377"/>
            <p:cNvSpPr>
              <a:spLocks/>
            </p:cNvSpPr>
            <p:nvPr/>
          </p:nvSpPr>
          <p:spPr bwMode="auto">
            <a:xfrm>
              <a:off x="2956732" y="1019972"/>
              <a:ext cx="1562977" cy="4402132"/>
            </a:xfrm>
            <a:custGeom>
              <a:avLst/>
              <a:gdLst>
                <a:gd name="T0" fmla="*/ 0 w 436"/>
                <a:gd name="T1" fmla="*/ 1228 h 1228"/>
                <a:gd name="T2" fmla="*/ 436 w 436"/>
                <a:gd name="T3" fmla="*/ 0 h 1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36" h="1228">
                  <a:moveTo>
                    <a:pt x="0" y="1228"/>
                  </a:moveTo>
                  <a:cubicBezTo>
                    <a:pt x="0" y="549"/>
                    <a:pt x="195" y="0"/>
                    <a:pt x="436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1526" name="Group 1594"/>
          <p:cNvGrpSpPr/>
          <p:nvPr/>
        </p:nvGrpSpPr>
        <p:grpSpPr>
          <a:xfrm>
            <a:off x="4500236" y="1425412"/>
            <a:ext cx="82427" cy="3626786"/>
            <a:chOff x="4519708" y="1019972"/>
            <a:chExt cx="91047" cy="4006077"/>
          </a:xfrm>
        </p:grpSpPr>
        <p:grpSp>
          <p:nvGrpSpPr>
            <p:cNvPr id="1527" name="Group 1529"/>
            <p:cNvGrpSpPr/>
            <p:nvPr/>
          </p:nvGrpSpPr>
          <p:grpSpPr>
            <a:xfrm>
              <a:off x="4524261" y="4951693"/>
              <a:ext cx="86494" cy="74356"/>
              <a:chOff x="4503738" y="4622800"/>
              <a:chExt cx="90487" cy="77788"/>
            </a:xfrm>
          </p:grpSpPr>
          <p:sp>
            <p:nvSpPr>
              <p:cNvPr id="1431" name="Oval 74"/>
              <p:cNvSpPr>
                <a:spLocks noChangeArrowheads="1"/>
              </p:cNvSpPr>
              <p:nvPr/>
            </p:nvSpPr>
            <p:spPr bwMode="auto">
              <a:xfrm>
                <a:off x="4503738" y="4664075"/>
                <a:ext cx="90487" cy="36513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505" name="Oval 148"/>
              <p:cNvSpPr>
                <a:spLocks noChangeArrowheads="1"/>
              </p:cNvSpPr>
              <p:nvPr/>
            </p:nvSpPr>
            <p:spPr bwMode="auto">
              <a:xfrm>
                <a:off x="4503738" y="4622800"/>
                <a:ext cx="90487" cy="36513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16" name="Freeform 378"/>
            <p:cNvSpPr>
              <a:spLocks/>
            </p:cNvSpPr>
            <p:nvPr/>
          </p:nvSpPr>
          <p:spPr bwMode="auto">
            <a:xfrm>
              <a:off x="4519708" y="1019972"/>
              <a:ext cx="39454" cy="3946896"/>
            </a:xfrm>
            <a:custGeom>
              <a:avLst/>
              <a:gdLst>
                <a:gd name="T0" fmla="*/ 11 w 11"/>
                <a:gd name="T1" fmla="*/ 1101 h 1101"/>
                <a:gd name="T2" fmla="*/ 0 w 11"/>
                <a:gd name="T3" fmla="*/ 0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" h="1101">
                  <a:moveTo>
                    <a:pt x="11" y="1101"/>
                  </a:moveTo>
                  <a:cubicBezTo>
                    <a:pt x="11" y="492"/>
                    <a:pt x="6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1528" name="Group 1593"/>
          <p:cNvGrpSpPr/>
          <p:nvPr/>
        </p:nvGrpSpPr>
        <p:grpSpPr>
          <a:xfrm>
            <a:off x="4394456" y="1425412"/>
            <a:ext cx="105781" cy="4243615"/>
            <a:chOff x="4402865" y="1019972"/>
            <a:chExt cx="116844" cy="4687414"/>
          </a:xfrm>
        </p:grpSpPr>
        <p:grpSp>
          <p:nvGrpSpPr>
            <p:cNvPr id="1529" name="Group 1522"/>
            <p:cNvGrpSpPr/>
            <p:nvPr/>
          </p:nvGrpSpPr>
          <p:grpSpPr>
            <a:xfrm>
              <a:off x="4402865" y="5633030"/>
              <a:ext cx="84977" cy="74356"/>
              <a:chOff x="4376738" y="5335588"/>
              <a:chExt cx="88900" cy="77788"/>
            </a:xfrm>
          </p:grpSpPr>
          <p:sp>
            <p:nvSpPr>
              <p:cNvPr id="18" name="Oval 16"/>
              <p:cNvSpPr>
                <a:spLocks noChangeArrowheads="1"/>
              </p:cNvSpPr>
              <p:nvPr/>
            </p:nvSpPr>
            <p:spPr bwMode="auto">
              <a:xfrm>
                <a:off x="4376738" y="5376863"/>
                <a:ext cx="88900" cy="36513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47" name="Oval 90"/>
              <p:cNvSpPr>
                <a:spLocks noChangeArrowheads="1"/>
              </p:cNvSpPr>
              <p:nvPr/>
            </p:nvSpPr>
            <p:spPr bwMode="auto">
              <a:xfrm>
                <a:off x="4376738" y="5335588"/>
                <a:ext cx="88900" cy="36513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17" name="Freeform 379"/>
            <p:cNvSpPr>
              <a:spLocks/>
            </p:cNvSpPr>
            <p:nvPr/>
          </p:nvSpPr>
          <p:spPr bwMode="auto">
            <a:xfrm>
              <a:off x="4436249" y="1019972"/>
              <a:ext cx="83460" cy="4610023"/>
            </a:xfrm>
            <a:custGeom>
              <a:avLst/>
              <a:gdLst>
                <a:gd name="T0" fmla="*/ 0 w 23"/>
                <a:gd name="T1" fmla="*/ 1286 h 1286"/>
                <a:gd name="T2" fmla="*/ 23 w 23"/>
                <a:gd name="T3" fmla="*/ 0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3" h="1286">
                  <a:moveTo>
                    <a:pt x="0" y="1286"/>
                  </a:moveTo>
                  <a:cubicBezTo>
                    <a:pt x="0" y="575"/>
                    <a:pt x="10" y="0"/>
                    <a:pt x="23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1530" name="Group 1595"/>
          <p:cNvGrpSpPr/>
          <p:nvPr/>
        </p:nvGrpSpPr>
        <p:grpSpPr>
          <a:xfrm>
            <a:off x="4500236" y="1425412"/>
            <a:ext cx="175844" cy="4455176"/>
            <a:chOff x="4519708" y="1019972"/>
            <a:chExt cx="194234" cy="4921101"/>
          </a:xfrm>
        </p:grpSpPr>
        <p:grpSp>
          <p:nvGrpSpPr>
            <p:cNvPr id="1531" name="Group 1524"/>
            <p:cNvGrpSpPr/>
            <p:nvPr/>
          </p:nvGrpSpPr>
          <p:grpSpPr>
            <a:xfrm>
              <a:off x="4627448" y="5862165"/>
              <a:ext cx="86494" cy="78908"/>
              <a:chOff x="4611688" y="5575300"/>
              <a:chExt cx="90487" cy="82550"/>
            </a:xfrm>
          </p:grpSpPr>
          <p:sp>
            <p:nvSpPr>
              <p:cNvPr id="19" name="Oval 17"/>
              <p:cNvSpPr>
                <a:spLocks noChangeArrowheads="1"/>
              </p:cNvSpPr>
              <p:nvPr/>
            </p:nvSpPr>
            <p:spPr bwMode="auto">
              <a:xfrm>
                <a:off x="4611688" y="5619750"/>
                <a:ext cx="90487" cy="38100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48" name="Oval 91"/>
              <p:cNvSpPr>
                <a:spLocks noChangeArrowheads="1"/>
              </p:cNvSpPr>
              <p:nvPr/>
            </p:nvSpPr>
            <p:spPr bwMode="auto">
              <a:xfrm>
                <a:off x="4611688" y="5575300"/>
                <a:ext cx="90487" cy="38100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18" name="Freeform 380"/>
            <p:cNvSpPr>
              <a:spLocks/>
            </p:cNvSpPr>
            <p:nvPr/>
          </p:nvSpPr>
          <p:spPr bwMode="auto">
            <a:xfrm>
              <a:off x="4519708" y="1019972"/>
              <a:ext cx="142641" cy="4839159"/>
            </a:xfrm>
            <a:custGeom>
              <a:avLst/>
              <a:gdLst>
                <a:gd name="T0" fmla="*/ 40 w 40"/>
                <a:gd name="T1" fmla="*/ 1350 h 1350"/>
                <a:gd name="T2" fmla="*/ 0 w 40"/>
                <a:gd name="T3" fmla="*/ 0 h 1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" h="1350">
                  <a:moveTo>
                    <a:pt x="40" y="1350"/>
                  </a:moveTo>
                  <a:cubicBezTo>
                    <a:pt x="40" y="604"/>
                    <a:pt x="22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1532" name="Group 1596"/>
          <p:cNvGrpSpPr/>
          <p:nvPr/>
        </p:nvGrpSpPr>
        <p:grpSpPr>
          <a:xfrm>
            <a:off x="4535955" y="1425412"/>
            <a:ext cx="178592" cy="4488147"/>
            <a:chOff x="4559162" y="1019972"/>
            <a:chExt cx="197269" cy="4957520"/>
          </a:xfrm>
        </p:grpSpPr>
        <p:grpSp>
          <p:nvGrpSpPr>
            <p:cNvPr id="1533" name="Group 1523"/>
            <p:cNvGrpSpPr/>
            <p:nvPr/>
          </p:nvGrpSpPr>
          <p:grpSpPr>
            <a:xfrm>
              <a:off x="4671454" y="5898584"/>
              <a:ext cx="84977" cy="78908"/>
              <a:chOff x="4657725" y="5613400"/>
              <a:chExt cx="88900" cy="82550"/>
            </a:xfrm>
          </p:grpSpPr>
          <p:sp>
            <p:nvSpPr>
              <p:cNvPr id="20" name="Oval 18"/>
              <p:cNvSpPr>
                <a:spLocks noChangeArrowheads="1"/>
              </p:cNvSpPr>
              <p:nvPr/>
            </p:nvSpPr>
            <p:spPr bwMode="auto">
              <a:xfrm>
                <a:off x="4657725" y="5657850"/>
                <a:ext cx="88900" cy="38100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49" name="Oval 92"/>
              <p:cNvSpPr>
                <a:spLocks noChangeArrowheads="1"/>
              </p:cNvSpPr>
              <p:nvPr/>
            </p:nvSpPr>
            <p:spPr bwMode="auto">
              <a:xfrm>
                <a:off x="4657725" y="5613400"/>
                <a:ext cx="88900" cy="36513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19" name="Freeform 381"/>
            <p:cNvSpPr>
              <a:spLocks/>
            </p:cNvSpPr>
            <p:nvPr/>
          </p:nvSpPr>
          <p:spPr bwMode="auto">
            <a:xfrm>
              <a:off x="4559162" y="1019972"/>
              <a:ext cx="147193" cy="4892269"/>
            </a:xfrm>
            <a:custGeom>
              <a:avLst/>
              <a:gdLst>
                <a:gd name="T0" fmla="*/ 41 w 41"/>
                <a:gd name="T1" fmla="*/ 1365 h 1365"/>
                <a:gd name="T2" fmla="*/ 0 w 41"/>
                <a:gd name="T3" fmla="*/ 0 h 1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1" h="1365">
                  <a:moveTo>
                    <a:pt x="41" y="1365"/>
                  </a:moveTo>
                  <a:cubicBezTo>
                    <a:pt x="41" y="611"/>
                    <a:pt x="23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1534" name="Group 287"/>
          <p:cNvGrpSpPr/>
          <p:nvPr/>
        </p:nvGrpSpPr>
        <p:grpSpPr>
          <a:xfrm>
            <a:off x="4500236" y="1425412"/>
            <a:ext cx="302232" cy="3783397"/>
            <a:chOff x="4519708" y="1019972"/>
            <a:chExt cx="333840" cy="4179066"/>
          </a:xfrm>
        </p:grpSpPr>
        <p:grpSp>
          <p:nvGrpSpPr>
            <p:cNvPr id="1535" name="Group 1598"/>
            <p:cNvGrpSpPr/>
            <p:nvPr/>
          </p:nvGrpSpPr>
          <p:grpSpPr>
            <a:xfrm>
              <a:off x="4768571" y="5123166"/>
              <a:ext cx="84977" cy="75872"/>
              <a:chOff x="4768571" y="5123166"/>
              <a:chExt cx="84977" cy="75872"/>
            </a:xfrm>
          </p:grpSpPr>
          <p:sp>
            <p:nvSpPr>
              <p:cNvPr id="1429" name="Oval 72"/>
              <p:cNvSpPr>
                <a:spLocks noChangeArrowheads="1"/>
              </p:cNvSpPr>
              <p:nvPr/>
            </p:nvSpPr>
            <p:spPr bwMode="auto">
              <a:xfrm>
                <a:off x="4768571" y="5162619"/>
                <a:ext cx="84977" cy="36419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503" name="Oval 146"/>
              <p:cNvSpPr>
                <a:spLocks noChangeArrowheads="1"/>
              </p:cNvSpPr>
              <p:nvPr/>
            </p:nvSpPr>
            <p:spPr bwMode="auto">
              <a:xfrm>
                <a:off x="4768571" y="5123166"/>
                <a:ext cx="84977" cy="31867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20" name="Freeform 382"/>
            <p:cNvSpPr>
              <a:spLocks/>
            </p:cNvSpPr>
            <p:nvPr/>
          </p:nvSpPr>
          <p:spPr bwMode="auto">
            <a:xfrm>
              <a:off x="4519708" y="1019972"/>
              <a:ext cx="282246" cy="4100159"/>
            </a:xfrm>
            <a:custGeom>
              <a:avLst/>
              <a:gdLst>
                <a:gd name="T0" fmla="*/ 79 w 79"/>
                <a:gd name="T1" fmla="*/ 1144 h 1144"/>
                <a:gd name="T2" fmla="*/ 0 w 79"/>
                <a:gd name="T3" fmla="*/ 0 h 1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9" h="1144">
                  <a:moveTo>
                    <a:pt x="79" y="1144"/>
                  </a:moveTo>
                  <a:cubicBezTo>
                    <a:pt x="79" y="512"/>
                    <a:pt x="43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288" name="Group 1597"/>
          <p:cNvGrpSpPr/>
          <p:nvPr/>
        </p:nvGrpSpPr>
        <p:grpSpPr>
          <a:xfrm>
            <a:off x="4500236" y="1425412"/>
            <a:ext cx="225300" cy="3799882"/>
            <a:chOff x="4519708" y="1019972"/>
            <a:chExt cx="248862" cy="4197276"/>
          </a:xfrm>
        </p:grpSpPr>
        <p:sp>
          <p:nvSpPr>
            <p:cNvPr id="1430" name="Oval 73"/>
            <p:cNvSpPr>
              <a:spLocks noChangeArrowheads="1"/>
            </p:cNvSpPr>
            <p:nvPr/>
          </p:nvSpPr>
          <p:spPr bwMode="auto">
            <a:xfrm>
              <a:off x="4685111" y="5180829"/>
              <a:ext cx="83459" cy="36419"/>
            </a:xfrm>
            <a:prstGeom prst="ellipse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  <p:sp>
          <p:nvSpPr>
            <p:cNvPr id="1504" name="Oval 147"/>
            <p:cNvSpPr>
              <a:spLocks noChangeArrowheads="1"/>
            </p:cNvSpPr>
            <p:nvPr/>
          </p:nvSpPr>
          <p:spPr bwMode="auto">
            <a:xfrm>
              <a:off x="4685111" y="5138340"/>
              <a:ext cx="83459" cy="34902"/>
            </a:xfrm>
            <a:prstGeom prst="ellipse">
              <a:avLst/>
            </a:prstGeom>
            <a:solidFill>
              <a:srgbClr val="0071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  <p:sp>
          <p:nvSpPr>
            <p:cNvPr id="321" name="Freeform 383"/>
            <p:cNvSpPr>
              <a:spLocks/>
            </p:cNvSpPr>
            <p:nvPr/>
          </p:nvSpPr>
          <p:spPr bwMode="auto">
            <a:xfrm>
              <a:off x="4519708" y="1019972"/>
              <a:ext cx="197269" cy="4125956"/>
            </a:xfrm>
            <a:custGeom>
              <a:avLst/>
              <a:gdLst>
                <a:gd name="T0" fmla="*/ 55 w 55"/>
                <a:gd name="T1" fmla="*/ 1151 h 1151"/>
                <a:gd name="T2" fmla="*/ 0 w 55"/>
                <a:gd name="T3" fmla="*/ 0 h 1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5" h="1151">
                  <a:moveTo>
                    <a:pt x="55" y="1151"/>
                  </a:moveTo>
                  <a:cubicBezTo>
                    <a:pt x="55" y="515"/>
                    <a:pt x="30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4500236" y="1425412"/>
            <a:ext cx="419004" cy="4260100"/>
            <a:chOff x="4519708" y="1019972"/>
            <a:chExt cx="462824" cy="4705623"/>
          </a:xfrm>
        </p:grpSpPr>
        <p:grpSp>
          <p:nvGrpSpPr>
            <p:cNvPr id="290" name="Group 1525"/>
            <p:cNvGrpSpPr/>
            <p:nvPr/>
          </p:nvGrpSpPr>
          <p:grpSpPr>
            <a:xfrm>
              <a:off x="4900590" y="5651239"/>
              <a:ext cx="81942" cy="74356"/>
              <a:chOff x="4897438" y="5354638"/>
              <a:chExt cx="85725" cy="77788"/>
            </a:xfrm>
          </p:grpSpPr>
          <p:sp>
            <p:nvSpPr>
              <p:cNvPr id="21" name="Oval 19"/>
              <p:cNvSpPr>
                <a:spLocks noChangeArrowheads="1"/>
              </p:cNvSpPr>
              <p:nvPr/>
            </p:nvSpPr>
            <p:spPr bwMode="auto">
              <a:xfrm>
                <a:off x="4897438" y="5395913"/>
                <a:ext cx="85725" cy="36513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50" name="Oval 93"/>
              <p:cNvSpPr>
                <a:spLocks noChangeArrowheads="1"/>
              </p:cNvSpPr>
              <p:nvPr/>
            </p:nvSpPr>
            <p:spPr bwMode="auto">
              <a:xfrm>
                <a:off x="4897438" y="5354638"/>
                <a:ext cx="85725" cy="36513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22" name="Freeform 384"/>
            <p:cNvSpPr>
              <a:spLocks/>
            </p:cNvSpPr>
            <p:nvPr/>
          </p:nvSpPr>
          <p:spPr bwMode="auto">
            <a:xfrm>
              <a:off x="4519708" y="1019972"/>
              <a:ext cx="411230" cy="4644925"/>
            </a:xfrm>
            <a:custGeom>
              <a:avLst/>
              <a:gdLst>
                <a:gd name="T0" fmla="*/ 115 w 115"/>
                <a:gd name="T1" fmla="*/ 1296 h 1296"/>
                <a:gd name="T2" fmla="*/ 0 w 115"/>
                <a:gd name="T3" fmla="*/ 0 h 1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5" h="1296">
                  <a:moveTo>
                    <a:pt x="115" y="1296"/>
                  </a:moveTo>
                  <a:cubicBezTo>
                    <a:pt x="115" y="580"/>
                    <a:pt x="63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291" name="Group 289"/>
          <p:cNvGrpSpPr/>
          <p:nvPr/>
        </p:nvGrpSpPr>
        <p:grpSpPr>
          <a:xfrm>
            <a:off x="4500236" y="1425412"/>
            <a:ext cx="626445" cy="4111731"/>
            <a:chOff x="4519708" y="1019972"/>
            <a:chExt cx="691959" cy="4541738"/>
          </a:xfrm>
        </p:grpSpPr>
        <p:grpSp>
          <p:nvGrpSpPr>
            <p:cNvPr id="292" name="Group 1534"/>
            <p:cNvGrpSpPr/>
            <p:nvPr/>
          </p:nvGrpSpPr>
          <p:grpSpPr>
            <a:xfrm>
              <a:off x="5129725" y="5482802"/>
              <a:ext cx="81942" cy="78908"/>
              <a:chOff x="5137150" y="5178425"/>
              <a:chExt cx="85725" cy="82550"/>
            </a:xfrm>
          </p:grpSpPr>
          <p:sp>
            <p:nvSpPr>
              <p:cNvPr id="22" name="Oval 20"/>
              <p:cNvSpPr>
                <a:spLocks noChangeArrowheads="1"/>
              </p:cNvSpPr>
              <p:nvPr/>
            </p:nvSpPr>
            <p:spPr bwMode="auto">
              <a:xfrm>
                <a:off x="5137150" y="5222875"/>
                <a:ext cx="85725" cy="38100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51" name="Oval 94"/>
              <p:cNvSpPr>
                <a:spLocks noChangeArrowheads="1"/>
              </p:cNvSpPr>
              <p:nvPr/>
            </p:nvSpPr>
            <p:spPr bwMode="auto">
              <a:xfrm>
                <a:off x="5137150" y="5178425"/>
                <a:ext cx="85725" cy="36513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23" name="Freeform 385"/>
            <p:cNvSpPr>
              <a:spLocks/>
            </p:cNvSpPr>
            <p:nvPr/>
          </p:nvSpPr>
          <p:spPr bwMode="auto">
            <a:xfrm>
              <a:off x="4519708" y="1019972"/>
              <a:ext cx="644918" cy="4476487"/>
            </a:xfrm>
            <a:custGeom>
              <a:avLst/>
              <a:gdLst>
                <a:gd name="T0" fmla="*/ 180 w 180"/>
                <a:gd name="T1" fmla="*/ 1249 h 1249"/>
                <a:gd name="T2" fmla="*/ 0 w 180"/>
                <a:gd name="T3" fmla="*/ 0 h 1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0" h="1249">
                  <a:moveTo>
                    <a:pt x="180" y="1249"/>
                  </a:moveTo>
                  <a:cubicBezTo>
                    <a:pt x="180" y="559"/>
                    <a:pt x="99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293" name="Group 290"/>
          <p:cNvGrpSpPr/>
          <p:nvPr/>
        </p:nvGrpSpPr>
        <p:grpSpPr>
          <a:xfrm>
            <a:off x="4535955" y="1425412"/>
            <a:ext cx="539895" cy="3786144"/>
            <a:chOff x="4559162" y="1019972"/>
            <a:chExt cx="596358" cy="4182101"/>
          </a:xfrm>
        </p:grpSpPr>
        <p:grpSp>
          <p:nvGrpSpPr>
            <p:cNvPr id="294" name="Group 1533"/>
            <p:cNvGrpSpPr/>
            <p:nvPr/>
          </p:nvGrpSpPr>
          <p:grpSpPr>
            <a:xfrm>
              <a:off x="5072061" y="5127717"/>
              <a:ext cx="83459" cy="74356"/>
              <a:chOff x="5076825" y="4806950"/>
              <a:chExt cx="87312" cy="77788"/>
            </a:xfrm>
          </p:grpSpPr>
          <p:sp>
            <p:nvSpPr>
              <p:cNvPr id="1427" name="Oval 70"/>
              <p:cNvSpPr>
                <a:spLocks noChangeArrowheads="1"/>
              </p:cNvSpPr>
              <p:nvPr/>
            </p:nvSpPr>
            <p:spPr bwMode="auto">
              <a:xfrm>
                <a:off x="5076825" y="4848225"/>
                <a:ext cx="87312" cy="36513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501" name="Oval 144"/>
              <p:cNvSpPr>
                <a:spLocks noChangeArrowheads="1"/>
              </p:cNvSpPr>
              <p:nvPr/>
            </p:nvSpPr>
            <p:spPr bwMode="auto">
              <a:xfrm>
                <a:off x="5076825" y="4806950"/>
                <a:ext cx="87312" cy="33338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24" name="Freeform 386"/>
            <p:cNvSpPr>
              <a:spLocks/>
            </p:cNvSpPr>
            <p:nvPr/>
          </p:nvSpPr>
          <p:spPr bwMode="auto">
            <a:xfrm>
              <a:off x="4559162" y="1019972"/>
              <a:ext cx="544766" cy="4118368"/>
            </a:xfrm>
            <a:custGeom>
              <a:avLst/>
              <a:gdLst>
                <a:gd name="T0" fmla="*/ 152 w 152"/>
                <a:gd name="T1" fmla="*/ 1149 h 1149"/>
                <a:gd name="T2" fmla="*/ 0 w 152"/>
                <a:gd name="T3" fmla="*/ 0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52" h="1149">
                  <a:moveTo>
                    <a:pt x="152" y="1149"/>
                  </a:moveTo>
                  <a:cubicBezTo>
                    <a:pt x="152" y="514"/>
                    <a:pt x="84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297" name="Group 291"/>
          <p:cNvGrpSpPr/>
          <p:nvPr/>
        </p:nvGrpSpPr>
        <p:grpSpPr>
          <a:xfrm>
            <a:off x="4535955" y="1425412"/>
            <a:ext cx="442358" cy="3428962"/>
            <a:chOff x="4559162" y="1019972"/>
            <a:chExt cx="488620" cy="3787564"/>
          </a:xfrm>
        </p:grpSpPr>
        <p:grpSp>
          <p:nvGrpSpPr>
            <p:cNvPr id="298" name="Group 1531"/>
            <p:cNvGrpSpPr/>
            <p:nvPr/>
          </p:nvGrpSpPr>
          <p:grpSpPr>
            <a:xfrm>
              <a:off x="4961288" y="4733180"/>
              <a:ext cx="86494" cy="74356"/>
              <a:chOff x="4960938" y="4394200"/>
              <a:chExt cx="90487" cy="77788"/>
            </a:xfrm>
          </p:grpSpPr>
          <p:sp>
            <p:nvSpPr>
              <p:cNvPr id="1432" name="Oval 75"/>
              <p:cNvSpPr>
                <a:spLocks noChangeArrowheads="1"/>
              </p:cNvSpPr>
              <p:nvPr/>
            </p:nvSpPr>
            <p:spPr bwMode="auto">
              <a:xfrm>
                <a:off x="4960938" y="4435475"/>
                <a:ext cx="90487" cy="36513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506" name="Oval 149"/>
              <p:cNvSpPr>
                <a:spLocks noChangeArrowheads="1"/>
              </p:cNvSpPr>
              <p:nvPr/>
            </p:nvSpPr>
            <p:spPr bwMode="auto">
              <a:xfrm>
                <a:off x="4960938" y="4394200"/>
                <a:ext cx="90487" cy="36513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25" name="Freeform 387"/>
            <p:cNvSpPr>
              <a:spLocks/>
            </p:cNvSpPr>
            <p:nvPr/>
          </p:nvSpPr>
          <p:spPr bwMode="auto">
            <a:xfrm>
              <a:off x="4559162" y="1019972"/>
              <a:ext cx="437027" cy="3726865"/>
            </a:xfrm>
            <a:custGeom>
              <a:avLst/>
              <a:gdLst>
                <a:gd name="T0" fmla="*/ 122 w 122"/>
                <a:gd name="T1" fmla="*/ 1040 h 1040"/>
                <a:gd name="T2" fmla="*/ 0 w 122"/>
                <a:gd name="T3" fmla="*/ 0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2" h="1040">
                  <a:moveTo>
                    <a:pt x="122" y="1040"/>
                  </a:moveTo>
                  <a:cubicBezTo>
                    <a:pt x="122" y="465"/>
                    <a:pt x="67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299" name="Group 292"/>
          <p:cNvGrpSpPr/>
          <p:nvPr/>
        </p:nvGrpSpPr>
        <p:grpSpPr>
          <a:xfrm>
            <a:off x="4535955" y="1425412"/>
            <a:ext cx="383286" cy="3364394"/>
            <a:chOff x="4559162" y="1019972"/>
            <a:chExt cx="423370" cy="3716244"/>
          </a:xfrm>
        </p:grpSpPr>
        <p:grpSp>
          <p:nvGrpSpPr>
            <p:cNvPr id="300" name="Group 1530"/>
            <p:cNvGrpSpPr/>
            <p:nvPr/>
          </p:nvGrpSpPr>
          <p:grpSpPr>
            <a:xfrm>
              <a:off x="4900590" y="4660342"/>
              <a:ext cx="81942" cy="75874"/>
              <a:chOff x="4897438" y="4318000"/>
              <a:chExt cx="85725" cy="79376"/>
            </a:xfrm>
          </p:grpSpPr>
          <p:sp>
            <p:nvSpPr>
              <p:cNvPr id="1433" name="Oval 76"/>
              <p:cNvSpPr>
                <a:spLocks noChangeArrowheads="1"/>
              </p:cNvSpPr>
              <p:nvPr/>
            </p:nvSpPr>
            <p:spPr bwMode="auto">
              <a:xfrm>
                <a:off x="4897438" y="4364038"/>
                <a:ext cx="85725" cy="33338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507" name="Oval 150"/>
              <p:cNvSpPr>
                <a:spLocks noChangeArrowheads="1"/>
              </p:cNvSpPr>
              <p:nvPr/>
            </p:nvSpPr>
            <p:spPr bwMode="auto">
              <a:xfrm>
                <a:off x="4897438" y="4318000"/>
                <a:ext cx="85725" cy="38100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26" name="Freeform 388"/>
            <p:cNvSpPr>
              <a:spLocks/>
            </p:cNvSpPr>
            <p:nvPr/>
          </p:nvSpPr>
          <p:spPr bwMode="auto">
            <a:xfrm>
              <a:off x="4559162" y="1019972"/>
              <a:ext cx="400608" cy="3655545"/>
            </a:xfrm>
            <a:custGeom>
              <a:avLst/>
              <a:gdLst>
                <a:gd name="T0" fmla="*/ 112 w 112"/>
                <a:gd name="T1" fmla="*/ 1020 h 1020"/>
                <a:gd name="T2" fmla="*/ 0 w 112"/>
                <a:gd name="T3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2" h="1020">
                  <a:moveTo>
                    <a:pt x="112" y="1020"/>
                  </a:moveTo>
                  <a:cubicBezTo>
                    <a:pt x="112" y="456"/>
                    <a:pt x="62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301" name="Group 297"/>
          <p:cNvGrpSpPr/>
          <p:nvPr/>
        </p:nvGrpSpPr>
        <p:grpSpPr>
          <a:xfrm>
            <a:off x="4541450" y="1425412"/>
            <a:ext cx="858613" cy="3490782"/>
            <a:chOff x="4565232" y="1019972"/>
            <a:chExt cx="948407" cy="3855850"/>
          </a:xfrm>
        </p:grpSpPr>
        <p:grpSp>
          <p:nvGrpSpPr>
            <p:cNvPr id="302" name="Group 1537"/>
            <p:cNvGrpSpPr/>
            <p:nvPr/>
          </p:nvGrpSpPr>
          <p:grpSpPr>
            <a:xfrm>
              <a:off x="5427145" y="4801466"/>
              <a:ext cx="86494" cy="74356"/>
              <a:chOff x="5448300" y="4465638"/>
              <a:chExt cx="90487" cy="77788"/>
            </a:xfrm>
          </p:grpSpPr>
          <p:sp>
            <p:nvSpPr>
              <p:cNvPr id="1425" name="Oval 68"/>
              <p:cNvSpPr>
                <a:spLocks noChangeArrowheads="1"/>
              </p:cNvSpPr>
              <p:nvPr/>
            </p:nvSpPr>
            <p:spPr bwMode="auto">
              <a:xfrm>
                <a:off x="5448300" y="4510088"/>
                <a:ext cx="90487" cy="33338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99" name="Oval 142"/>
              <p:cNvSpPr>
                <a:spLocks noChangeArrowheads="1"/>
              </p:cNvSpPr>
              <p:nvPr/>
            </p:nvSpPr>
            <p:spPr bwMode="auto">
              <a:xfrm>
                <a:off x="5448300" y="4465638"/>
                <a:ext cx="90487" cy="36513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27" name="Freeform 389"/>
            <p:cNvSpPr>
              <a:spLocks/>
            </p:cNvSpPr>
            <p:nvPr/>
          </p:nvSpPr>
          <p:spPr bwMode="auto">
            <a:xfrm>
              <a:off x="4565232" y="1019972"/>
              <a:ext cx="896815" cy="3795151"/>
            </a:xfrm>
            <a:custGeom>
              <a:avLst/>
              <a:gdLst>
                <a:gd name="T0" fmla="*/ 250 w 250"/>
                <a:gd name="T1" fmla="*/ 1059 h 1059"/>
                <a:gd name="T2" fmla="*/ 0 w 250"/>
                <a:gd name="T3" fmla="*/ 0 h 1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1059">
                  <a:moveTo>
                    <a:pt x="250" y="1059"/>
                  </a:moveTo>
                  <a:cubicBezTo>
                    <a:pt x="250" y="479"/>
                    <a:pt x="133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303" name="Group 301"/>
          <p:cNvGrpSpPr/>
          <p:nvPr/>
        </p:nvGrpSpPr>
        <p:grpSpPr>
          <a:xfrm>
            <a:off x="4535955" y="1425412"/>
            <a:ext cx="1038579" cy="3490782"/>
            <a:chOff x="4559162" y="1019972"/>
            <a:chExt cx="1147194" cy="3855850"/>
          </a:xfrm>
        </p:grpSpPr>
        <p:grpSp>
          <p:nvGrpSpPr>
            <p:cNvPr id="304" name="Group 1535"/>
            <p:cNvGrpSpPr/>
            <p:nvPr/>
          </p:nvGrpSpPr>
          <p:grpSpPr>
            <a:xfrm>
              <a:off x="5621379" y="4801466"/>
              <a:ext cx="84977" cy="74356"/>
              <a:chOff x="5651500" y="4465638"/>
              <a:chExt cx="88900" cy="77788"/>
            </a:xfrm>
          </p:grpSpPr>
          <p:sp>
            <p:nvSpPr>
              <p:cNvPr id="1424" name="Oval 67"/>
              <p:cNvSpPr>
                <a:spLocks noChangeArrowheads="1"/>
              </p:cNvSpPr>
              <p:nvPr/>
            </p:nvSpPr>
            <p:spPr bwMode="auto">
              <a:xfrm>
                <a:off x="5651500" y="4510088"/>
                <a:ext cx="88900" cy="33338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98" name="Oval 141"/>
              <p:cNvSpPr>
                <a:spLocks noChangeArrowheads="1"/>
              </p:cNvSpPr>
              <p:nvPr/>
            </p:nvSpPr>
            <p:spPr bwMode="auto">
              <a:xfrm>
                <a:off x="5651500" y="4465638"/>
                <a:ext cx="88900" cy="36513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28" name="Freeform 390"/>
            <p:cNvSpPr>
              <a:spLocks/>
            </p:cNvSpPr>
            <p:nvPr/>
          </p:nvSpPr>
          <p:spPr bwMode="auto">
            <a:xfrm>
              <a:off x="4559162" y="1019972"/>
              <a:ext cx="1103189" cy="3795151"/>
            </a:xfrm>
            <a:custGeom>
              <a:avLst/>
              <a:gdLst>
                <a:gd name="T0" fmla="*/ 308 w 308"/>
                <a:gd name="T1" fmla="*/ 1059 h 1059"/>
                <a:gd name="T2" fmla="*/ 0 w 308"/>
                <a:gd name="T3" fmla="*/ 0 h 1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8" h="1059">
                  <a:moveTo>
                    <a:pt x="308" y="1059"/>
                  </a:moveTo>
                  <a:cubicBezTo>
                    <a:pt x="308" y="474"/>
                    <a:pt x="170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352" name="Group 300"/>
          <p:cNvGrpSpPr/>
          <p:nvPr/>
        </p:nvGrpSpPr>
        <p:grpSpPr>
          <a:xfrm>
            <a:off x="4500236" y="1425412"/>
            <a:ext cx="1121007" cy="3571835"/>
            <a:chOff x="4519708" y="1019972"/>
            <a:chExt cx="1238242" cy="3945379"/>
          </a:xfrm>
        </p:grpSpPr>
        <p:grpSp>
          <p:nvGrpSpPr>
            <p:cNvPr id="353" name="Group 1536"/>
            <p:cNvGrpSpPr/>
            <p:nvPr/>
          </p:nvGrpSpPr>
          <p:grpSpPr>
            <a:xfrm>
              <a:off x="5671456" y="4890995"/>
              <a:ext cx="86494" cy="74356"/>
              <a:chOff x="5703888" y="4559300"/>
              <a:chExt cx="90487" cy="77788"/>
            </a:xfrm>
          </p:grpSpPr>
          <p:sp>
            <p:nvSpPr>
              <p:cNvPr id="1423" name="Oval 66"/>
              <p:cNvSpPr>
                <a:spLocks noChangeArrowheads="1"/>
              </p:cNvSpPr>
              <p:nvPr/>
            </p:nvSpPr>
            <p:spPr bwMode="auto">
              <a:xfrm>
                <a:off x="5703888" y="4600575"/>
                <a:ext cx="90487" cy="36513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97" name="Oval 140"/>
              <p:cNvSpPr>
                <a:spLocks noChangeArrowheads="1"/>
              </p:cNvSpPr>
              <p:nvPr/>
            </p:nvSpPr>
            <p:spPr bwMode="auto">
              <a:xfrm>
                <a:off x="5703888" y="4559300"/>
                <a:ext cx="90487" cy="36513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29" name="Freeform 391"/>
            <p:cNvSpPr>
              <a:spLocks/>
            </p:cNvSpPr>
            <p:nvPr/>
          </p:nvSpPr>
          <p:spPr bwMode="auto">
            <a:xfrm>
              <a:off x="4519708" y="1019972"/>
              <a:ext cx="1186648" cy="3884680"/>
            </a:xfrm>
            <a:custGeom>
              <a:avLst/>
              <a:gdLst>
                <a:gd name="T0" fmla="*/ 331 w 331"/>
                <a:gd name="T1" fmla="*/ 1084 h 1084"/>
                <a:gd name="T2" fmla="*/ 0 w 331"/>
                <a:gd name="T3" fmla="*/ 0 h 10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31" h="1084">
                  <a:moveTo>
                    <a:pt x="331" y="1084"/>
                  </a:moveTo>
                  <a:cubicBezTo>
                    <a:pt x="331" y="485"/>
                    <a:pt x="183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354" name="Group 296"/>
          <p:cNvGrpSpPr/>
          <p:nvPr/>
        </p:nvGrpSpPr>
        <p:grpSpPr>
          <a:xfrm>
            <a:off x="4535955" y="1425412"/>
            <a:ext cx="785803" cy="3819115"/>
            <a:chOff x="4559162" y="1019972"/>
            <a:chExt cx="867983" cy="4218520"/>
          </a:xfrm>
        </p:grpSpPr>
        <p:sp>
          <p:nvSpPr>
            <p:cNvPr id="1426" name="Oval 69"/>
            <p:cNvSpPr>
              <a:spLocks noChangeArrowheads="1"/>
            </p:cNvSpPr>
            <p:nvPr/>
          </p:nvSpPr>
          <p:spPr bwMode="auto">
            <a:xfrm>
              <a:off x="5345203" y="5202073"/>
              <a:ext cx="81942" cy="36419"/>
            </a:xfrm>
            <a:prstGeom prst="ellipse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  <p:sp>
          <p:nvSpPr>
            <p:cNvPr id="1500" name="Oval 143"/>
            <p:cNvSpPr>
              <a:spLocks noChangeArrowheads="1"/>
            </p:cNvSpPr>
            <p:nvPr/>
          </p:nvSpPr>
          <p:spPr bwMode="auto">
            <a:xfrm>
              <a:off x="5345203" y="5159584"/>
              <a:ext cx="81942" cy="34902"/>
            </a:xfrm>
            <a:prstGeom prst="ellipse">
              <a:avLst/>
            </a:prstGeom>
            <a:solidFill>
              <a:srgbClr val="0071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  <p:sp>
          <p:nvSpPr>
            <p:cNvPr id="330" name="Freeform 392"/>
            <p:cNvSpPr>
              <a:spLocks/>
            </p:cNvSpPr>
            <p:nvPr/>
          </p:nvSpPr>
          <p:spPr bwMode="auto">
            <a:xfrm>
              <a:off x="4559162" y="1019972"/>
              <a:ext cx="816390" cy="4154787"/>
            </a:xfrm>
            <a:custGeom>
              <a:avLst/>
              <a:gdLst>
                <a:gd name="T0" fmla="*/ 228 w 228"/>
                <a:gd name="T1" fmla="*/ 1159 h 1159"/>
                <a:gd name="T2" fmla="*/ 0 w 228"/>
                <a:gd name="T3" fmla="*/ 0 h 1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28" h="1159">
                  <a:moveTo>
                    <a:pt x="228" y="1159"/>
                  </a:moveTo>
                  <a:cubicBezTo>
                    <a:pt x="228" y="519"/>
                    <a:pt x="126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355" name="Group 299"/>
          <p:cNvGrpSpPr/>
          <p:nvPr/>
        </p:nvGrpSpPr>
        <p:grpSpPr>
          <a:xfrm>
            <a:off x="4535955" y="1425412"/>
            <a:ext cx="938294" cy="4260100"/>
            <a:chOff x="4559162" y="1019972"/>
            <a:chExt cx="1036421" cy="4705623"/>
          </a:xfrm>
        </p:grpSpPr>
        <p:grpSp>
          <p:nvGrpSpPr>
            <p:cNvPr id="356" name="Group 1528"/>
            <p:cNvGrpSpPr/>
            <p:nvPr/>
          </p:nvGrpSpPr>
          <p:grpSpPr>
            <a:xfrm>
              <a:off x="5513641" y="5651239"/>
              <a:ext cx="81942" cy="74356"/>
              <a:chOff x="5538788" y="5354638"/>
              <a:chExt cx="85725" cy="77788"/>
            </a:xfrm>
          </p:grpSpPr>
          <p:sp>
            <p:nvSpPr>
              <p:cNvPr id="23" name="Oval 21"/>
              <p:cNvSpPr>
                <a:spLocks noChangeArrowheads="1"/>
              </p:cNvSpPr>
              <p:nvPr/>
            </p:nvSpPr>
            <p:spPr bwMode="auto">
              <a:xfrm>
                <a:off x="5538788" y="5395913"/>
                <a:ext cx="85725" cy="36513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52" name="Oval 95"/>
              <p:cNvSpPr>
                <a:spLocks noChangeArrowheads="1"/>
              </p:cNvSpPr>
              <p:nvPr/>
            </p:nvSpPr>
            <p:spPr bwMode="auto">
              <a:xfrm>
                <a:off x="5538788" y="5354638"/>
                <a:ext cx="85725" cy="36513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31" name="Freeform 393"/>
            <p:cNvSpPr>
              <a:spLocks/>
            </p:cNvSpPr>
            <p:nvPr/>
          </p:nvSpPr>
          <p:spPr bwMode="auto">
            <a:xfrm>
              <a:off x="4559162" y="1019972"/>
              <a:ext cx="984828" cy="4644925"/>
            </a:xfrm>
            <a:custGeom>
              <a:avLst/>
              <a:gdLst>
                <a:gd name="T0" fmla="*/ 275 w 275"/>
                <a:gd name="T1" fmla="*/ 1296 h 1296"/>
                <a:gd name="T2" fmla="*/ 0 w 275"/>
                <a:gd name="T3" fmla="*/ 0 h 1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75" h="1296">
                  <a:moveTo>
                    <a:pt x="275" y="1296"/>
                  </a:moveTo>
                  <a:cubicBezTo>
                    <a:pt x="275" y="580"/>
                    <a:pt x="152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357" name="Group 298"/>
          <p:cNvGrpSpPr/>
          <p:nvPr/>
        </p:nvGrpSpPr>
        <p:grpSpPr>
          <a:xfrm>
            <a:off x="4535955" y="1425412"/>
            <a:ext cx="961647" cy="4438691"/>
            <a:chOff x="4559162" y="1019972"/>
            <a:chExt cx="1062217" cy="4902892"/>
          </a:xfrm>
        </p:grpSpPr>
        <p:grpSp>
          <p:nvGrpSpPr>
            <p:cNvPr id="358" name="Group 1526"/>
            <p:cNvGrpSpPr/>
            <p:nvPr/>
          </p:nvGrpSpPr>
          <p:grpSpPr>
            <a:xfrm>
              <a:off x="5537920" y="5848508"/>
              <a:ext cx="83459" cy="74356"/>
              <a:chOff x="5564188" y="5561013"/>
              <a:chExt cx="87312" cy="77788"/>
            </a:xfrm>
          </p:grpSpPr>
          <p:sp>
            <p:nvSpPr>
              <p:cNvPr id="25" name="Oval 23"/>
              <p:cNvSpPr>
                <a:spLocks noChangeArrowheads="1"/>
              </p:cNvSpPr>
              <p:nvPr/>
            </p:nvSpPr>
            <p:spPr bwMode="auto">
              <a:xfrm>
                <a:off x="5564188" y="5602288"/>
                <a:ext cx="87312" cy="36513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54" name="Oval 97"/>
              <p:cNvSpPr>
                <a:spLocks noChangeArrowheads="1"/>
              </p:cNvSpPr>
              <p:nvPr/>
            </p:nvSpPr>
            <p:spPr bwMode="auto">
              <a:xfrm>
                <a:off x="5564188" y="5561013"/>
                <a:ext cx="87312" cy="33338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32" name="Freeform 394"/>
            <p:cNvSpPr>
              <a:spLocks/>
            </p:cNvSpPr>
            <p:nvPr/>
          </p:nvSpPr>
          <p:spPr bwMode="auto">
            <a:xfrm>
              <a:off x="4559162" y="1019972"/>
              <a:ext cx="1010624" cy="4845229"/>
            </a:xfrm>
            <a:custGeom>
              <a:avLst/>
              <a:gdLst>
                <a:gd name="T0" fmla="*/ 282 w 282"/>
                <a:gd name="T1" fmla="*/ 1352 h 1352"/>
                <a:gd name="T2" fmla="*/ 0 w 282"/>
                <a:gd name="T3" fmla="*/ 0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2" h="1352">
                  <a:moveTo>
                    <a:pt x="282" y="1352"/>
                  </a:moveTo>
                  <a:cubicBezTo>
                    <a:pt x="282" y="605"/>
                    <a:pt x="156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359" name="Group 302"/>
          <p:cNvGrpSpPr/>
          <p:nvPr/>
        </p:nvGrpSpPr>
        <p:grpSpPr>
          <a:xfrm>
            <a:off x="4574421" y="1425412"/>
            <a:ext cx="1159472" cy="4360386"/>
            <a:chOff x="4601651" y="1019972"/>
            <a:chExt cx="1280730" cy="4816397"/>
          </a:xfrm>
        </p:grpSpPr>
        <p:grpSp>
          <p:nvGrpSpPr>
            <p:cNvPr id="360" name="Group 1527"/>
            <p:cNvGrpSpPr/>
            <p:nvPr/>
          </p:nvGrpSpPr>
          <p:grpSpPr>
            <a:xfrm>
              <a:off x="5795887" y="5762013"/>
              <a:ext cx="86494" cy="74356"/>
              <a:chOff x="5834063" y="5470525"/>
              <a:chExt cx="90487" cy="77788"/>
            </a:xfrm>
          </p:grpSpPr>
          <p:sp>
            <p:nvSpPr>
              <p:cNvPr id="24" name="Oval 22"/>
              <p:cNvSpPr>
                <a:spLocks noChangeArrowheads="1"/>
              </p:cNvSpPr>
              <p:nvPr/>
            </p:nvSpPr>
            <p:spPr bwMode="auto">
              <a:xfrm>
                <a:off x="5834063" y="5511800"/>
                <a:ext cx="90487" cy="36513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53" name="Oval 96"/>
              <p:cNvSpPr>
                <a:spLocks noChangeArrowheads="1"/>
              </p:cNvSpPr>
              <p:nvPr/>
            </p:nvSpPr>
            <p:spPr bwMode="auto">
              <a:xfrm>
                <a:off x="5834063" y="5470525"/>
                <a:ext cx="90487" cy="36513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33" name="Freeform 395"/>
            <p:cNvSpPr>
              <a:spLocks/>
            </p:cNvSpPr>
            <p:nvPr/>
          </p:nvSpPr>
          <p:spPr bwMode="auto">
            <a:xfrm>
              <a:off x="4601651" y="1019972"/>
              <a:ext cx="1229137" cy="4755699"/>
            </a:xfrm>
            <a:custGeom>
              <a:avLst/>
              <a:gdLst>
                <a:gd name="T0" fmla="*/ 343 w 343"/>
                <a:gd name="T1" fmla="*/ 1327 h 1327"/>
                <a:gd name="T2" fmla="*/ 0 w 343"/>
                <a:gd name="T3" fmla="*/ 0 h 1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43" h="1327">
                  <a:moveTo>
                    <a:pt x="343" y="1327"/>
                  </a:moveTo>
                  <a:cubicBezTo>
                    <a:pt x="343" y="594"/>
                    <a:pt x="189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361" name="Group 303"/>
          <p:cNvGrpSpPr/>
          <p:nvPr/>
        </p:nvGrpSpPr>
        <p:grpSpPr>
          <a:xfrm>
            <a:off x="4535955" y="1425412"/>
            <a:ext cx="1314710" cy="4172178"/>
            <a:chOff x="4559162" y="1019972"/>
            <a:chExt cx="1452203" cy="4608506"/>
          </a:xfrm>
        </p:grpSpPr>
        <p:grpSp>
          <p:nvGrpSpPr>
            <p:cNvPr id="362" name="Group 1540"/>
            <p:cNvGrpSpPr/>
            <p:nvPr/>
          </p:nvGrpSpPr>
          <p:grpSpPr>
            <a:xfrm>
              <a:off x="5929423" y="5554122"/>
              <a:ext cx="81942" cy="74356"/>
              <a:chOff x="5973763" y="5253038"/>
              <a:chExt cx="85725" cy="77788"/>
            </a:xfrm>
          </p:grpSpPr>
          <p:sp>
            <p:nvSpPr>
              <p:cNvPr id="26" name="Oval 24"/>
              <p:cNvSpPr>
                <a:spLocks noChangeArrowheads="1"/>
              </p:cNvSpPr>
              <p:nvPr/>
            </p:nvSpPr>
            <p:spPr bwMode="auto">
              <a:xfrm>
                <a:off x="5973763" y="5294313"/>
                <a:ext cx="85725" cy="36513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55" name="Oval 98"/>
              <p:cNvSpPr>
                <a:spLocks noChangeArrowheads="1"/>
              </p:cNvSpPr>
              <p:nvPr/>
            </p:nvSpPr>
            <p:spPr bwMode="auto">
              <a:xfrm>
                <a:off x="5973763" y="5253038"/>
                <a:ext cx="85725" cy="33338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34" name="Freeform 396"/>
            <p:cNvSpPr>
              <a:spLocks/>
            </p:cNvSpPr>
            <p:nvPr/>
          </p:nvSpPr>
          <p:spPr bwMode="auto">
            <a:xfrm>
              <a:off x="4559162" y="1019972"/>
              <a:ext cx="1400610" cy="4562982"/>
            </a:xfrm>
            <a:custGeom>
              <a:avLst/>
              <a:gdLst>
                <a:gd name="T0" fmla="*/ 391 w 391"/>
                <a:gd name="T1" fmla="*/ 1273 h 1273"/>
                <a:gd name="T2" fmla="*/ 0 w 391"/>
                <a:gd name="T3" fmla="*/ 0 h 1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91" h="1273">
                  <a:moveTo>
                    <a:pt x="391" y="1273"/>
                  </a:moveTo>
                  <a:cubicBezTo>
                    <a:pt x="391" y="570"/>
                    <a:pt x="216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363" name="Group 413"/>
          <p:cNvGrpSpPr/>
          <p:nvPr/>
        </p:nvGrpSpPr>
        <p:grpSpPr>
          <a:xfrm>
            <a:off x="4535955" y="1425412"/>
            <a:ext cx="1314710" cy="3718829"/>
            <a:chOff x="4559162" y="1019972"/>
            <a:chExt cx="1452203" cy="4107746"/>
          </a:xfrm>
        </p:grpSpPr>
        <p:grpSp>
          <p:nvGrpSpPr>
            <p:cNvPr id="364" name="Group 1538"/>
            <p:cNvGrpSpPr/>
            <p:nvPr/>
          </p:nvGrpSpPr>
          <p:grpSpPr>
            <a:xfrm>
              <a:off x="5929423" y="5048810"/>
              <a:ext cx="81942" cy="78908"/>
              <a:chOff x="5973763" y="4724400"/>
              <a:chExt cx="85725" cy="82550"/>
            </a:xfrm>
          </p:grpSpPr>
          <p:sp>
            <p:nvSpPr>
              <p:cNvPr id="1412" name="Oval 55"/>
              <p:cNvSpPr>
                <a:spLocks noChangeArrowheads="1"/>
              </p:cNvSpPr>
              <p:nvPr/>
            </p:nvSpPr>
            <p:spPr bwMode="auto">
              <a:xfrm>
                <a:off x="5973763" y="4768850"/>
                <a:ext cx="85725" cy="38100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86" name="Oval 129"/>
              <p:cNvSpPr>
                <a:spLocks noChangeArrowheads="1"/>
              </p:cNvSpPr>
              <p:nvPr/>
            </p:nvSpPr>
            <p:spPr bwMode="auto">
              <a:xfrm>
                <a:off x="5973763" y="4724400"/>
                <a:ext cx="85725" cy="36513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35" name="Freeform 397"/>
            <p:cNvSpPr>
              <a:spLocks/>
            </p:cNvSpPr>
            <p:nvPr/>
          </p:nvSpPr>
          <p:spPr bwMode="auto">
            <a:xfrm>
              <a:off x="4559162" y="1019972"/>
              <a:ext cx="1411231" cy="4036426"/>
            </a:xfrm>
            <a:custGeom>
              <a:avLst/>
              <a:gdLst>
                <a:gd name="T0" fmla="*/ 394 w 394"/>
                <a:gd name="T1" fmla="*/ 1126 h 1126"/>
                <a:gd name="T2" fmla="*/ 0 w 394"/>
                <a:gd name="T3" fmla="*/ 0 h 1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94" h="1126">
                  <a:moveTo>
                    <a:pt x="394" y="1126"/>
                  </a:moveTo>
                  <a:cubicBezTo>
                    <a:pt x="394" y="504"/>
                    <a:pt x="218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365" name="Group 412"/>
          <p:cNvGrpSpPr/>
          <p:nvPr/>
        </p:nvGrpSpPr>
        <p:grpSpPr>
          <a:xfrm>
            <a:off x="4535955" y="1425412"/>
            <a:ext cx="1276244" cy="3974353"/>
            <a:chOff x="4559162" y="1019972"/>
            <a:chExt cx="1409714" cy="4389993"/>
          </a:xfrm>
        </p:grpSpPr>
        <p:grpSp>
          <p:nvGrpSpPr>
            <p:cNvPr id="366" name="Group 411"/>
            <p:cNvGrpSpPr/>
            <p:nvPr/>
          </p:nvGrpSpPr>
          <p:grpSpPr>
            <a:xfrm>
              <a:off x="5886934" y="5335609"/>
              <a:ext cx="81942" cy="74356"/>
              <a:chOff x="5886934" y="5335609"/>
              <a:chExt cx="81942" cy="74356"/>
            </a:xfrm>
          </p:grpSpPr>
          <p:sp>
            <p:nvSpPr>
              <p:cNvPr id="27" name="Oval 25"/>
              <p:cNvSpPr>
                <a:spLocks noChangeArrowheads="1"/>
              </p:cNvSpPr>
              <p:nvPr/>
            </p:nvSpPr>
            <p:spPr bwMode="auto">
              <a:xfrm>
                <a:off x="5886934" y="5375063"/>
                <a:ext cx="81942" cy="34902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56" name="Oval 99"/>
              <p:cNvSpPr>
                <a:spLocks noChangeArrowheads="1"/>
              </p:cNvSpPr>
              <p:nvPr/>
            </p:nvSpPr>
            <p:spPr bwMode="auto">
              <a:xfrm>
                <a:off x="5886934" y="5335609"/>
                <a:ext cx="81942" cy="34902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36" name="Freeform 398"/>
            <p:cNvSpPr>
              <a:spLocks/>
            </p:cNvSpPr>
            <p:nvPr/>
          </p:nvSpPr>
          <p:spPr bwMode="auto">
            <a:xfrm>
              <a:off x="4559162" y="1019972"/>
              <a:ext cx="1361156" cy="4329295"/>
            </a:xfrm>
            <a:custGeom>
              <a:avLst/>
              <a:gdLst>
                <a:gd name="T0" fmla="*/ 380 w 380"/>
                <a:gd name="T1" fmla="*/ 1208 h 1208"/>
                <a:gd name="T2" fmla="*/ 0 w 380"/>
                <a:gd name="T3" fmla="*/ 0 h 1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80" h="1208">
                  <a:moveTo>
                    <a:pt x="380" y="1208"/>
                  </a:moveTo>
                  <a:cubicBezTo>
                    <a:pt x="380" y="540"/>
                    <a:pt x="210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367" name="Group 414"/>
          <p:cNvGrpSpPr/>
          <p:nvPr/>
        </p:nvGrpSpPr>
        <p:grpSpPr>
          <a:xfrm>
            <a:off x="4535955" y="1425412"/>
            <a:ext cx="1405380" cy="3814995"/>
            <a:chOff x="4559162" y="1019972"/>
            <a:chExt cx="1552355" cy="4213969"/>
          </a:xfrm>
        </p:grpSpPr>
        <p:grpSp>
          <p:nvGrpSpPr>
            <p:cNvPr id="369" name="Group 1539"/>
            <p:cNvGrpSpPr/>
            <p:nvPr/>
          </p:nvGrpSpPr>
          <p:grpSpPr>
            <a:xfrm>
              <a:off x="6029575" y="5155032"/>
              <a:ext cx="81942" cy="78909"/>
              <a:chOff x="6078538" y="4835525"/>
              <a:chExt cx="85725" cy="82551"/>
            </a:xfrm>
          </p:grpSpPr>
          <p:sp>
            <p:nvSpPr>
              <p:cNvPr id="1411" name="Oval 54"/>
              <p:cNvSpPr>
                <a:spLocks noChangeArrowheads="1"/>
              </p:cNvSpPr>
              <p:nvPr/>
            </p:nvSpPr>
            <p:spPr bwMode="auto">
              <a:xfrm>
                <a:off x="6078538" y="4881563"/>
                <a:ext cx="85725" cy="36513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85" name="Oval 128"/>
              <p:cNvSpPr>
                <a:spLocks noChangeArrowheads="1"/>
              </p:cNvSpPr>
              <p:nvPr/>
            </p:nvSpPr>
            <p:spPr bwMode="auto">
              <a:xfrm>
                <a:off x="6078538" y="4835525"/>
                <a:ext cx="85725" cy="38100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37" name="Freeform 399"/>
            <p:cNvSpPr>
              <a:spLocks/>
            </p:cNvSpPr>
            <p:nvPr/>
          </p:nvSpPr>
          <p:spPr bwMode="auto">
            <a:xfrm>
              <a:off x="4559162" y="1019972"/>
              <a:ext cx="1505314" cy="4150235"/>
            </a:xfrm>
            <a:custGeom>
              <a:avLst/>
              <a:gdLst>
                <a:gd name="T0" fmla="*/ 420 w 420"/>
                <a:gd name="T1" fmla="*/ 1158 h 1158"/>
                <a:gd name="T2" fmla="*/ 0 w 420"/>
                <a:gd name="T3" fmla="*/ 0 h 1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20" h="1158">
                  <a:moveTo>
                    <a:pt x="420" y="1158"/>
                  </a:moveTo>
                  <a:cubicBezTo>
                    <a:pt x="420" y="518"/>
                    <a:pt x="232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370" name="Group 1600"/>
          <p:cNvGrpSpPr/>
          <p:nvPr/>
        </p:nvGrpSpPr>
        <p:grpSpPr>
          <a:xfrm>
            <a:off x="4535955" y="1425412"/>
            <a:ext cx="1542757" cy="3747678"/>
            <a:chOff x="4559162" y="1019972"/>
            <a:chExt cx="1704099" cy="4139612"/>
          </a:xfrm>
        </p:grpSpPr>
        <p:grpSp>
          <p:nvGrpSpPr>
            <p:cNvPr id="371" name="Group 1599"/>
            <p:cNvGrpSpPr/>
            <p:nvPr/>
          </p:nvGrpSpPr>
          <p:grpSpPr>
            <a:xfrm>
              <a:off x="6179802" y="5083712"/>
              <a:ext cx="83459" cy="75872"/>
              <a:chOff x="6179802" y="5083712"/>
              <a:chExt cx="83459" cy="75872"/>
            </a:xfrm>
          </p:grpSpPr>
          <p:sp>
            <p:nvSpPr>
              <p:cNvPr id="1410" name="Oval 53"/>
              <p:cNvSpPr>
                <a:spLocks noChangeArrowheads="1"/>
              </p:cNvSpPr>
              <p:nvPr/>
            </p:nvSpPr>
            <p:spPr bwMode="auto">
              <a:xfrm>
                <a:off x="6179802" y="5127717"/>
                <a:ext cx="83459" cy="31867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84" name="Oval 127"/>
              <p:cNvSpPr>
                <a:spLocks noChangeArrowheads="1"/>
              </p:cNvSpPr>
              <p:nvPr/>
            </p:nvSpPr>
            <p:spPr bwMode="auto">
              <a:xfrm>
                <a:off x="6179802" y="5083712"/>
                <a:ext cx="83459" cy="36419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38" name="Freeform 400"/>
            <p:cNvSpPr>
              <a:spLocks/>
            </p:cNvSpPr>
            <p:nvPr/>
          </p:nvSpPr>
          <p:spPr bwMode="auto">
            <a:xfrm>
              <a:off x="4559162" y="1019972"/>
              <a:ext cx="1655542" cy="4078914"/>
            </a:xfrm>
            <a:custGeom>
              <a:avLst/>
              <a:gdLst>
                <a:gd name="T0" fmla="*/ 462 w 462"/>
                <a:gd name="T1" fmla="*/ 1138 h 1138"/>
                <a:gd name="T2" fmla="*/ 0 w 462"/>
                <a:gd name="T3" fmla="*/ 0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62" h="1138">
                  <a:moveTo>
                    <a:pt x="462" y="1138"/>
                  </a:moveTo>
                  <a:cubicBezTo>
                    <a:pt x="462" y="509"/>
                    <a:pt x="255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372" name="Group 1606"/>
          <p:cNvGrpSpPr/>
          <p:nvPr/>
        </p:nvGrpSpPr>
        <p:grpSpPr>
          <a:xfrm>
            <a:off x="4574421" y="1425412"/>
            <a:ext cx="1597709" cy="3523751"/>
            <a:chOff x="4601651" y="1019972"/>
            <a:chExt cx="1764798" cy="3892267"/>
          </a:xfrm>
        </p:grpSpPr>
        <p:grpSp>
          <p:nvGrpSpPr>
            <p:cNvPr id="373" name="Group 1548"/>
            <p:cNvGrpSpPr/>
            <p:nvPr/>
          </p:nvGrpSpPr>
          <p:grpSpPr>
            <a:xfrm>
              <a:off x="6284507" y="4836366"/>
              <a:ext cx="81942" cy="75873"/>
              <a:chOff x="6345238" y="4502150"/>
              <a:chExt cx="85725" cy="79375"/>
            </a:xfrm>
          </p:grpSpPr>
          <p:sp>
            <p:nvSpPr>
              <p:cNvPr id="1414" name="Oval 57"/>
              <p:cNvSpPr>
                <a:spLocks noChangeArrowheads="1"/>
              </p:cNvSpPr>
              <p:nvPr/>
            </p:nvSpPr>
            <p:spPr bwMode="auto">
              <a:xfrm>
                <a:off x="6345238" y="4543425"/>
                <a:ext cx="85725" cy="38100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88" name="Oval 131"/>
              <p:cNvSpPr>
                <a:spLocks noChangeArrowheads="1"/>
              </p:cNvSpPr>
              <p:nvPr/>
            </p:nvSpPr>
            <p:spPr bwMode="auto">
              <a:xfrm>
                <a:off x="6345238" y="4502150"/>
                <a:ext cx="85725" cy="38100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39" name="Freeform 401"/>
            <p:cNvSpPr>
              <a:spLocks/>
            </p:cNvSpPr>
            <p:nvPr/>
          </p:nvSpPr>
          <p:spPr bwMode="auto">
            <a:xfrm>
              <a:off x="4601651" y="1019972"/>
              <a:ext cx="1713205" cy="3831570"/>
            </a:xfrm>
            <a:custGeom>
              <a:avLst/>
              <a:gdLst>
                <a:gd name="T0" fmla="*/ 478 w 478"/>
                <a:gd name="T1" fmla="*/ 1069 h 1069"/>
                <a:gd name="T2" fmla="*/ 0 w 478"/>
                <a:gd name="T3" fmla="*/ 0 h 1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78" h="1069">
                  <a:moveTo>
                    <a:pt x="478" y="1069"/>
                  </a:moveTo>
                  <a:cubicBezTo>
                    <a:pt x="478" y="478"/>
                    <a:pt x="264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374" name="Group 1605"/>
          <p:cNvGrpSpPr/>
          <p:nvPr/>
        </p:nvGrpSpPr>
        <p:grpSpPr>
          <a:xfrm>
            <a:off x="4535955" y="1425412"/>
            <a:ext cx="1561989" cy="3523751"/>
            <a:chOff x="4559162" y="1019972"/>
            <a:chExt cx="1725343" cy="3892267"/>
          </a:xfrm>
        </p:grpSpPr>
        <p:grpSp>
          <p:nvGrpSpPr>
            <p:cNvPr id="375" name="Group 1547"/>
            <p:cNvGrpSpPr/>
            <p:nvPr/>
          </p:nvGrpSpPr>
          <p:grpSpPr>
            <a:xfrm>
              <a:off x="6201046" y="4836366"/>
              <a:ext cx="83459" cy="75873"/>
              <a:chOff x="6257925" y="4502150"/>
              <a:chExt cx="87312" cy="79375"/>
            </a:xfrm>
          </p:grpSpPr>
          <p:sp>
            <p:nvSpPr>
              <p:cNvPr id="1434" name="Oval 77"/>
              <p:cNvSpPr>
                <a:spLocks noChangeArrowheads="1"/>
              </p:cNvSpPr>
              <p:nvPr/>
            </p:nvSpPr>
            <p:spPr bwMode="auto">
              <a:xfrm>
                <a:off x="6257925" y="4543425"/>
                <a:ext cx="87312" cy="38100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508" name="Oval 151"/>
              <p:cNvSpPr>
                <a:spLocks noChangeArrowheads="1"/>
              </p:cNvSpPr>
              <p:nvPr/>
            </p:nvSpPr>
            <p:spPr bwMode="auto">
              <a:xfrm>
                <a:off x="6257925" y="4502150"/>
                <a:ext cx="87312" cy="38100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40" name="Freeform 402"/>
            <p:cNvSpPr>
              <a:spLocks/>
            </p:cNvSpPr>
            <p:nvPr/>
          </p:nvSpPr>
          <p:spPr bwMode="auto">
            <a:xfrm>
              <a:off x="4559162" y="1019972"/>
              <a:ext cx="1676786" cy="3831570"/>
            </a:xfrm>
            <a:custGeom>
              <a:avLst/>
              <a:gdLst>
                <a:gd name="T0" fmla="*/ 468 w 468"/>
                <a:gd name="T1" fmla="*/ 1069 h 1069"/>
                <a:gd name="T2" fmla="*/ 0 w 468"/>
                <a:gd name="T3" fmla="*/ 0 h 1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68" h="1069">
                  <a:moveTo>
                    <a:pt x="468" y="1069"/>
                  </a:moveTo>
                  <a:cubicBezTo>
                    <a:pt x="468" y="478"/>
                    <a:pt x="258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376" name="Group 1604"/>
          <p:cNvGrpSpPr/>
          <p:nvPr/>
        </p:nvGrpSpPr>
        <p:grpSpPr>
          <a:xfrm>
            <a:off x="4535955" y="1425412"/>
            <a:ext cx="1581224" cy="3571835"/>
            <a:chOff x="4559162" y="1019972"/>
            <a:chExt cx="1746589" cy="3945379"/>
          </a:xfrm>
        </p:grpSpPr>
        <p:grpSp>
          <p:nvGrpSpPr>
            <p:cNvPr id="377" name="Group 1549"/>
            <p:cNvGrpSpPr/>
            <p:nvPr/>
          </p:nvGrpSpPr>
          <p:grpSpPr>
            <a:xfrm>
              <a:off x="6223809" y="4890995"/>
              <a:ext cx="81942" cy="74356"/>
              <a:chOff x="6281738" y="4559300"/>
              <a:chExt cx="85725" cy="77788"/>
            </a:xfrm>
          </p:grpSpPr>
          <p:sp>
            <p:nvSpPr>
              <p:cNvPr id="1413" name="Oval 56"/>
              <p:cNvSpPr>
                <a:spLocks noChangeArrowheads="1"/>
              </p:cNvSpPr>
              <p:nvPr/>
            </p:nvSpPr>
            <p:spPr bwMode="auto">
              <a:xfrm>
                <a:off x="6281738" y="4600575"/>
                <a:ext cx="85725" cy="36513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87" name="Oval 130"/>
              <p:cNvSpPr>
                <a:spLocks noChangeArrowheads="1"/>
              </p:cNvSpPr>
              <p:nvPr/>
            </p:nvSpPr>
            <p:spPr bwMode="auto">
              <a:xfrm>
                <a:off x="6281738" y="4559300"/>
                <a:ext cx="85725" cy="36513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41" name="Freeform 403"/>
            <p:cNvSpPr>
              <a:spLocks/>
            </p:cNvSpPr>
            <p:nvPr/>
          </p:nvSpPr>
          <p:spPr bwMode="auto">
            <a:xfrm>
              <a:off x="4559162" y="1019972"/>
              <a:ext cx="1716240" cy="3871024"/>
            </a:xfrm>
            <a:custGeom>
              <a:avLst/>
              <a:gdLst>
                <a:gd name="T0" fmla="*/ 479 w 479"/>
                <a:gd name="T1" fmla="*/ 1080 h 1080"/>
                <a:gd name="T2" fmla="*/ 0 w 479"/>
                <a:gd name="T3" fmla="*/ 0 h 10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79" h="1080">
                  <a:moveTo>
                    <a:pt x="479" y="1080"/>
                  </a:moveTo>
                  <a:cubicBezTo>
                    <a:pt x="479" y="483"/>
                    <a:pt x="265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378" name="Group 1603"/>
          <p:cNvGrpSpPr/>
          <p:nvPr/>
        </p:nvGrpSpPr>
        <p:grpSpPr>
          <a:xfrm>
            <a:off x="4535955" y="1425412"/>
            <a:ext cx="1619690" cy="3835601"/>
            <a:chOff x="4559162" y="1019972"/>
            <a:chExt cx="1789078" cy="4236730"/>
          </a:xfrm>
        </p:grpSpPr>
        <p:grpSp>
          <p:nvGrpSpPr>
            <p:cNvPr id="379" name="Group 1542"/>
            <p:cNvGrpSpPr/>
            <p:nvPr/>
          </p:nvGrpSpPr>
          <p:grpSpPr>
            <a:xfrm>
              <a:off x="6263263" y="5177794"/>
              <a:ext cx="84977" cy="78908"/>
              <a:chOff x="6323013" y="4859338"/>
              <a:chExt cx="88900" cy="82550"/>
            </a:xfrm>
          </p:grpSpPr>
          <p:sp>
            <p:nvSpPr>
              <p:cNvPr id="30" name="Oval 28"/>
              <p:cNvSpPr>
                <a:spLocks noChangeArrowheads="1"/>
              </p:cNvSpPr>
              <p:nvPr/>
            </p:nvSpPr>
            <p:spPr bwMode="auto">
              <a:xfrm>
                <a:off x="6323013" y="4903788"/>
                <a:ext cx="88900" cy="38100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59" name="Oval 102"/>
              <p:cNvSpPr>
                <a:spLocks noChangeArrowheads="1"/>
              </p:cNvSpPr>
              <p:nvPr/>
            </p:nvSpPr>
            <p:spPr bwMode="auto">
              <a:xfrm>
                <a:off x="6323013" y="4859338"/>
                <a:ext cx="88900" cy="36513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42" name="Freeform 404"/>
            <p:cNvSpPr>
              <a:spLocks/>
            </p:cNvSpPr>
            <p:nvPr/>
          </p:nvSpPr>
          <p:spPr bwMode="auto">
            <a:xfrm>
              <a:off x="4559162" y="1019972"/>
              <a:ext cx="1737484" cy="4168445"/>
            </a:xfrm>
            <a:custGeom>
              <a:avLst/>
              <a:gdLst>
                <a:gd name="T0" fmla="*/ 485 w 485"/>
                <a:gd name="T1" fmla="*/ 1163 h 1163"/>
                <a:gd name="T2" fmla="*/ 0 w 485"/>
                <a:gd name="T3" fmla="*/ 0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5" h="1163">
                  <a:moveTo>
                    <a:pt x="485" y="1163"/>
                  </a:moveTo>
                  <a:cubicBezTo>
                    <a:pt x="485" y="520"/>
                    <a:pt x="268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380" name="Group 1608"/>
          <p:cNvGrpSpPr/>
          <p:nvPr/>
        </p:nvGrpSpPr>
        <p:grpSpPr>
          <a:xfrm>
            <a:off x="4500236" y="1425412"/>
            <a:ext cx="1750198" cy="3676242"/>
            <a:chOff x="4519708" y="1019972"/>
            <a:chExt cx="1933235" cy="4060705"/>
          </a:xfrm>
        </p:grpSpPr>
        <p:grpSp>
          <p:nvGrpSpPr>
            <p:cNvPr id="381" name="Group 1544"/>
            <p:cNvGrpSpPr/>
            <p:nvPr/>
          </p:nvGrpSpPr>
          <p:grpSpPr>
            <a:xfrm>
              <a:off x="6369484" y="5001769"/>
              <a:ext cx="83459" cy="78908"/>
              <a:chOff x="6434138" y="4675188"/>
              <a:chExt cx="87312" cy="82550"/>
            </a:xfrm>
          </p:grpSpPr>
          <p:sp>
            <p:nvSpPr>
              <p:cNvPr id="1409" name="Oval 52"/>
              <p:cNvSpPr>
                <a:spLocks noChangeArrowheads="1"/>
              </p:cNvSpPr>
              <p:nvPr/>
            </p:nvSpPr>
            <p:spPr bwMode="auto">
              <a:xfrm>
                <a:off x="6434138" y="4719638"/>
                <a:ext cx="87312" cy="38100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83" name="Oval 126"/>
              <p:cNvSpPr>
                <a:spLocks noChangeArrowheads="1"/>
              </p:cNvSpPr>
              <p:nvPr/>
            </p:nvSpPr>
            <p:spPr bwMode="auto">
              <a:xfrm>
                <a:off x="6434138" y="4675188"/>
                <a:ext cx="87312" cy="36513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43" name="Freeform 405"/>
            <p:cNvSpPr>
              <a:spLocks/>
            </p:cNvSpPr>
            <p:nvPr/>
          </p:nvSpPr>
          <p:spPr bwMode="auto">
            <a:xfrm>
              <a:off x="4519708" y="1019972"/>
              <a:ext cx="1881642" cy="3996972"/>
            </a:xfrm>
            <a:custGeom>
              <a:avLst/>
              <a:gdLst>
                <a:gd name="T0" fmla="*/ 525 w 525"/>
                <a:gd name="T1" fmla="*/ 1115 h 1115"/>
                <a:gd name="T2" fmla="*/ 0 w 525"/>
                <a:gd name="T3" fmla="*/ 0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25" h="1115">
                  <a:moveTo>
                    <a:pt x="525" y="1115"/>
                  </a:moveTo>
                  <a:cubicBezTo>
                    <a:pt x="525" y="499"/>
                    <a:pt x="290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382" name="Group 1607"/>
          <p:cNvGrpSpPr/>
          <p:nvPr/>
        </p:nvGrpSpPr>
        <p:grpSpPr>
          <a:xfrm>
            <a:off x="4500236" y="1425412"/>
            <a:ext cx="1893072" cy="3555349"/>
            <a:chOff x="4519708" y="1019972"/>
            <a:chExt cx="2091050" cy="3927169"/>
          </a:xfrm>
        </p:grpSpPr>
        <p:grpSp>
          <p:nvGrpSpPr>
            <p:cNvPr id="383" name="Group 1545"/>
            <p:cNvGrpSpPr/>
            <p:nvPr/>
          </p:nvGrpSpPr>
          <p:grpSpPr>
            <a:xfrm>
              <a:off x="6524264" y="4872785"/>
              <a:ext cx="86494" cy="74356"/>
              <a:chOff x="6596063" y="4540250"/>
              <a:chExt cx="90487" cy="77788"/>
            </a:xfrm>
          </p:grpSpPr>
          <p:sp>
            <p:nvSpPr>
              <p:cNvPr id="1435" name="Oval 78"/>
              <p:cNvSpPr>
                <a:spLocks noChangeArrowheads="1"/>
              </p:cNvSpPr>
              <p:nvPr/>
            </p:nvSpPr>
            <p:spPr bwMode="auto">
              <a:xfrm>
                <a:off x="6596063" y="4581525"/>
                <a:ext cx="90487" cy="36513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509" name="Oval 152"/>
              <p:cNvSpPr>
                <a:spLocks noChangeArrowheads="1"/>
              </p:cNvSpPr>
              <p:nvPr/>
            </p:nvSpPr>
            <p:spPr bwMode="auto">
              <a:xfrm>
                <a:off x="6596063" y="4540250"/>
                <a:ext cx="90487" cy="36513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44" name="Freeform 406"/>
            <p:cNvSpPr>
              <a:spLocks/>
            </p:cNvSpPr>
            <p:nvPr/>
          </p:nvSpPr>
          <p:spPr bwMode="auto">
            <a:xfrm>
              <a:off x="4519708" y="1019972"/>
              <a:ext cx="2039457" cy="3867989"/>
            </a:xfrm>
            <a:custGeom>
              <a:avLst/>
              <a:gdLst>
                <a:gd name="T0" fmla="*/ 569 w 569"/>
                <a:gd name="T1" fmla="*/ 1079 h 1079"/>
                <a:gd name="T2" fmla="*/ 0 w 569"/>
                <a:gd name="T3" fmla="*/ 0 h 10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69" h="1079">
                  <a:moveTo>
                    <a:pt x="569" y="1079"/>
                  </a:moveTo>
                  <a:cubicBezTo>
                    <a:pt x="569" y="483"/>
                    <a:pt x="314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408" name="Group 1602"/>
          <p:cNvGrpSpPr/>
          <p:nvPr/>
        </p:nvGrpSpPr>
        <p:grpSpPr>
          <a:xfrm>
            <a:off x="4500236" y="1425412"/>
            <a:ext cx="1730966" cy="3974353"/>
            <a:chOff x="4519708" y="1019972"/>
            <a:chExt cx="1911991" cy="4389993"/>
          </a:xfrm>
        </p:grpSpPr>
        <p:grpSp>
          <p:nvGrpSpPr>
            <p:cNvPr id="412" name="Group 1543"/>
            <p:cNvGrpSpPr/>
            <p:nvPr/>
          </p:nvGrpSpPr>
          <p:grpSpPr>
            <a:xfrm>
              <a:off x="6348240" y="5335609"/>
              <a:ext cx="83459" cy="74356"/>
              <a:chOff x="6411913" y="5024438"/>
              <a:chExt cx="87312" cy="77788"/>
            </a:xfrm>
          </p:grpSpPr>
          <p:sp>
            <p:nvSpPr>
              <p:cNvPr id="29" name="Oval 27"/>
              <p:cNvSpPr>
                <a:spLocks noChangeArrowheads="1"/>
              </p:cNvSpPr>
              <p:nvPr/>
            </p:nvSpPr>
            <p:spPr bwMode="auto">
              <a:xfrm>
                <a:off x="6411913" y="5065713"/>
                <a:ext cx="87312" cy="36513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58" name="Oval 101"/>
              <p:cNvSpPr>
                <a:spLocks noChangeArrowheads="1"/>
              </p:cNvSpPr>
              <p:nvPr/>
            </p:nvSpPr>
            <p:spPr bwMode="auto">
              <a:xfrm>
                <a:off x="6411913" y="5024438"/>
                <a:ext cx="87312" cy="36513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45" name="Freeform 407"/>
            <p:cNvSpPr>
              <a:spLocks/>
            </p:cNvSpPr>
            <p:nvPr/>
          </p:nvSpPr>
          <p:spPr bwMode="auto">
            <a:xfrm>
              <a:off x="4519708" y="1019972"/>
              <a:ext cx="1874055" cy="4318672"/>
            </a:xfrm>
            <a:custGeom>
              <a:avLst/>
              <a:gdLst>
                <a:gd name="T0" fmla="*/ 523 w 523"/>
                <a:gd name="T1" fmla="*/ 1205 h 1205"/>
                <a:gd name="T2" fmla="*/ 0 w 523"/>
                <a:gd name="T3" fmla="*/ 0 h 1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23" h="1205">
                  <a:moveTo>
                    <a:pt x="523" y="1205"/>
                  </a:moveTo>
                  <a:cubicBezTo>
                    <a:pt x="523" y="539"/>
                    <a:pt x="289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413" name="Group 1601"/>
          <p:cNvGrpSpPr/>
          <p:nvPr/>
        </p:nvGrpSpPr>
        <p:grpSpPr>
          <a:xfrm>
            <a:off x="4535955" y="1425412"/>
            <a:ext cx="1659529" cy="4126843"/>
            <a:chOff x="4559162" y="1019972"/>
            <a:chExt cx="1833083" cy="4558430"/>
          </a:xfrm>
        </p:grpSpPr>
        <p:grpSp>
          <p:nvGrpSpPr>
            <p:cNvPr id="414" name="Group 1541"/>
            <p:cNvGrpSpPr/>
            <p:nvPr/>
          </p:nvGrpSpPr>
          <p:grpSpPr>
            <a:xfrm>
              <a:off x="6305751" y="5499494"/>
              <a:ext cx="86494" cy="78908"/>
              <a:chOff x="6367463" y="5195888"/>
              <a:chExt cx="90487" cy="82550"/>
            </a:xfrm>
          </p:grpSpPr>
          <p:sp>
            <p:nvSpPr>
              <p:cNvPr id="28" name="Oval 26"/>
              <p:cNvSpPr>
                <a:spLocks noChangeArrowheads="1"/>
              </p:cNvSpPr>
              <p:nvPr/>
            </p:nvSpPr>
            <p:spPr bwMode="auto">
              <a:xfrm>
                <a:off x="6367463" y="5241925"/>
                <a:ext cx="90487" cy="36513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57" name="Oval 100"/>
              <p:cNvSpPr>
                <a:spLocks noChangeArrowheads="1"/>
              </p:cNvSpPr>
              <p:nvPr/>
            </p:nvSpPr>
            <p:spPr bwMode="auto">
              <a:xfrm>
                <a:off x="6367463" y="5195888"/>
                <a:ext cx="90487" cy="38100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46" name="Freeform 408"/>
            <p:cNvSpPr>
              <a:spLocks/>
            </p:cNvSpPr>
            <p:nvPr/>
          </p:nvSpPr>
          <p:spPr bwMode="auto">
            <a:xfrm>
              <a:off x="4559162" y="1019972"/>
              <a:ext cx="1781490" cy="4494697"/>
            </a:xfrm>
            <a:custGeom>
              <a:avLst/>
              <a:gdLst>
                <a:gd name="T0" fmla="*/ 497 w 497"/>
                <a:gd name="T1" fmla="*/ 1254 h 1254"/>
                <a:gd name="T2" fmla="*/ 0 w 497"/>
                <a:gd name="T3" fmla="*/ 0 h 1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97" h="1254">
                  <a:moveTo>
                    <a:pt x="497" y="1254"/>
                  </a:moveTo>
                  <a:cubicBezTo>
                    <a:pt x="497" y="561"/>
                    <a:pt x="275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415" name="Group 1609"/>
          <p:cNvGrpSpPr/>
          <p:nvPr/>
        </p:nvGrpSpPr>
        <p:grpSpPr>
          <a:xfrm>
            <a:off x="4535955" y="1425412"/>
            <a:ext cx="1893072" cy="4040294"/>
            <a:chOff x="4559162" y="1019972"/>
            <a:chExt cx="2091050" cy="4462830"/>
          </a:xfrm>
        </p:grpSpPr>
        <p:grpSp>
          <p:nvGrpSpPr>
            <p:cNvPr id="416" name="Group 1553"/>
            <p:cNvGrpSpPr/>
            <p:nvPr/>
          </p:nvGrpSpPr>
          <p:grpSpPr>
            <a:xfrm>
              <a:off x="6566753" y="5406929"/>
              <a:ext cx="83459" cy="75873"/>
              <a:chOff x="6640513" y="5099050"/>
              <a:chExt cx="87312" cy="79375"/>
            </a:xfrm>
          </p:grpSpPr>
          <p:sp>
            <p:nvSpPr>
              <p:cNvPr id="31" name="Oval 29"/>
              <p:cNvSpPr>
                <a:spLocks noChangeArrowheads="1"/>
              </p:cNvSpPr>
              <p:nvPr/>
            </p:nvSpPr>
            <p:spPr bwMode="auto">
              <a:xfrm>
                <a:off x="6640513" y="5143500"/>
                <a:ext cx="87312" cy="34925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60" name="Oval 103"/>
              <p:cNvSpPr>
                <a:spLocks noChangeArrowheads="1"/>
              </p:cNvSpPr>
              <p:nvPr/>
            </p:nvSpPr>
            <p:spPr bwMode="auto">
              <a:xfrm>
                <a:off x="6640513" y="5099050"/>
                <a:ext cx="87312" cy="38100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47" name="Freeform 409"/>
            <p:cNvSpPr>
              <a:spLocks/>
            </p:cNvSpPr>
            <p:nvPr/>
          </p:nvSpPr>
          <p:spPr bwMode="auto">
            <a:xfrm>
              <a:off x="4559162" y="1019972"/>
              <a:ext cx="2042492" cy="4402132"/>
            </a:xfrm>
            <a:custGeom>
              <a:avLst/>
              <a:gdLst>
                <a:gd name="T0" fmla="*/ 570 w 570"/>
                <a:gd name="T1" fmla="*/ 1228 h 1228"/>
                <a:gd name="T2" fmla="*/ 0 w 570"/>
                <a:gd name="T3" fmla="*/ 0 h 1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0" h="1228">
                  <a:moveTo>
                    <a:pt x="570" y="1228"/>
                  </a:moveTo>
                  <a:cubicBezTo>
                    <a:pt x="570" y="549"/>
                    <a:pt x="315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417" name="Group 1617"/>
          <p:cNvGrpSpPr/>
          <p:nvPr/>
        </p:nvGrpSpPr>
        <p:grpSpPr>
          <a:xfrm>
            <a:off x="4535955" y="1425412"/>
            <a:ext cx="2035945" cy="3692728"/>
            <a:chOff x="4559162" y="1019972"/>
            <a:chExt cx="2248865" cy="4078915"/>
          </a:xfrm>
        </p:grpSpPr>
        <p:grpSp>
          <p:nvGrpSpPr>
            <p:cNvPr id="418" name="Group 1551"/>
            <p:cNvGrpSpPr/>
            <p:nvPr/>
          </p:nvGrpSpPr>
          <p:grpSpPr>
            <a:xfrm>
              <a:off x="6721533" y="5019979"/>
              <a:ext cx="86494" cy="78908"/>
              <a:chOff x="6802438" y="4694238"/>
              <a:chExt cx="90487" cy="82550"/>
            </a:xfrm>
          </p:grpSpPr>
          <p:sp>
            <p:nvSpPr>
              <p:cNvPr id="368" name="Oval 50"/>
              <p:cNvSpPr>
                <a:spLocks noChangeArrowheads="1"/>
              </p:cNvSpPr>
              <p:nvPr/>
            </p:nvSpPr>
            <p:spPr bwMode="auto">
              <a:xfrm>
                <a:off x="6802438" y="4738688"/>
                <a:ext cx="90487" cy="38100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81" name="Oval 124"/>
              <p:cNvSpPr>
                <a:spLocks noChangeArrowheads="1"/>
              </p:cNvSpPr>
              <p:nvPr/>
            </p:nvSpPr>
            <p:spPr bwMode="auto">
              <a:xfrm>
                <a:off x="6802438" y="4694238"/>
                <a:ext cx="90487" cy="36513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48" name="Freeform 410"/>
            <p:cNvSpPr>
              <a:spLocks/>
            </p:cNvSpPr>
            <p:nvPr/>
          </p:nvSpPr>
          <p:spPr bwMode="auto">
            <a:xfrm>
              <a:off x="4559162" y="1019972"/>
              <a:ext cx="2197272" cy="4039461"/>
            </a:xfrm>
            <a:custGeom>
              <a:avLst/>
              <a:gdLst>
                <a:gd name="T0" fmla="*/ 613 w 613"/>
                <a:gd name="T1" fmla="*/ 1127 h 1127"/>
                <a:gd name="T2" fmla="*/ 0 w 613"/>
                <a:gd name="T3" fmla="*/ 0 h 1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13" h="1127">
                  <a:moveTo>
                    <a:pt x="613" y="1127"/>
                  </a:moveTo>
                  <a:cubicBezTo>
                    <a:pt x="613" y="504"/>
                    <a:pt x="339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419" name="Group 1618"/>
          <p:cNvGrpSpPr/>
          <p:nvPr/>
        </p:nvGrpSpPr>
        <p:grpSpPr>
          <a:xfrm>
            <a:off x="4535955" y="1425412"/>
            <a:ext cx="2071663" cy="3636403"/>
            <a:chOff x="4559162" y="1019972"/>
            <a:chExt cx="2288319" cy="4016700"/>
          </a:xfrm>
        </p:grpSpPr>
        <p:grpSp>
          <p:nvGrpSpPr>
            <p:cNvPr id="420" name="Group 1550"/>
            <p:cNvGrpSpPr/>
            <p:nvPr/>
          </p:nvGrpSpPr>
          <p:grpSpPr>
            <a:xfrm>
              <a:off x="6764022" y="4962316"/>
              <a:ext cx="83459" cy="74356"/>
              <a:chOff x="6846888" y="4633913"/>
              <a:chExt cx="87312" cy="77788"/>
            </a:xfrm>
          </p:grpSpPr>
          <p:sp>
            <p:nvSpPr>
              <p:cNvPr id="1408" name="Oval 51"/>
              <p:cNvSpPr>
                <a:spLocks noChangeArrowheads="1"/>
              </p:cNvSpPr>
              <p:nvPr/>
            </p:nvSpPr>
            <p:spPr bwMode="auto">
              <a:xfrm>
                <a:off x="6846888" y="4678363"/>
                <a:ext cx="87312" cy="33338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82" name="Oval 125"/>
              <p:cNvSpPr>
                <a:spLocks noChangeArrowheads="1"/>
              </p:cNvSpPr>
              <p:nvPr/>
            </p:nvSpPr>
            <p:spPr bwMode="auto">
              <a:xfrm>
                <a:off x="6846888" y="4633913"/>
                <a:ext cx="87312" cy="36513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49" name="Freeform 411"/>
            <p:cNvSpPr>
              <a:spLocks/>
            </p:cNvSpPr>
            <p:nvPr/>
          </p:nvSpPr>
          <p:spPr bwMode="auto">
            <a:xfrm>
              <a:off x="4559162" y="1019972"/>
              <a:ext cx="2239761" cy="3939309"/>
            </a:xfrm>
            <a:custGeom>
              <a:avLst/>
              <a:gdLst>
                <a:gd name="T0" fmla="*/ 625 w 625"/>
                <a:gd name="T1" fmla="*/ 1099 h 1099"/>
                <a:gd name="T2" fmla="*/ 0 w 625"/>
                <a:gd name="T3" fmla="*/ 0 h 10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5" h="1099">
                  <a:moveTo>
                    <a:pt x="625" y="1099"/>
                  </a:moveTo>
                  <a:cubicBezTo>
                    <a:pt x="625" y="492"/>
                    <a:pt x="345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421" name="Group 1616"/>
          <p:cNvGrpSpPr/>
          <p:nvPr/>
        </p:nvGrpSpPr>
        <p:grpSpPr>
          <a:xfrm>
            <a:off x="4535955" y="1425412"/>
            <a:ext cx="2093644" cy="3933139"/>
            <a:chOff x="4559162" y="1019972"/>
            <a:chExt cx="2312598" cy="4344469"/>
          </a:xfrm>
        </p:grpSpPr>
        <p:grpSp>
          <p:nvGrpSpPr>
            <p:cNvPr id="422" name="Group 1552"/>
            <p:cNvGrpSpPr/>
            <p:nvPr/>
          </p:nvGrpSpPr>
          <p:grpSpPr>
            <a:xfrm>
              <a:off x="6789818" y="5285533"/>
              <a:ext cx="81942" cy="78908"/>
              <a:chOff x="6873875" y="4972050"/>
              <a:chExt cx="85725" cy="82550"/>
            </a:xfrm>
          </p:grpSpPr>
          <p:sp>
            <p:nvSpPr>
              <p:cNvPr id="1350" name="Oval 36"/>
              <p:cNvSpPr>
                <a:spLocks noChangeArrowheads="1"/>
              </p:cNvSpPr>
              <p:nvPr/>
            </p:nvSpPr>
            <p:spPr bwMode="auto">
              <a:xfrm>
                <a:off x="6873875" y="5016500"/>
                <a:ext cx="85725" cy="38100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67" name="Oval 110"/>
              <p:cNvSpPr>
                <a:spLocks noChangeArrowheads="1"/>
              </p:cNvSpPr>
              <p:nvPr/>
            </p:nvSpPr>
            <p:spPr bwMode="auto">
              <a:xfrm>
                <a:off x="6873875" y="4972050"/>
                <a:ext cx="85725" cy="36513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50" name="Freeform 412"/>
            <p:cNvSpPr>
              <a:spLocks/>
            </p:cNvSpPr>
            <p:nvPr/>
          </p:nvSpPr>
          <p:spPr bwMode="auto">
            <a:xfrm>
              <a:off x="4559162" y="1019972"/>
              <a:ext cx="2265558" cy="4279218"/>
            </a:xfrm>
            <a:custGeom>
              <a:avLst/>
              <a:gdLst>
                <a:gd name="T0" fmla="*/ 632 w 632"/>
                <a:gd name="T1" fmla="*/ 1194 h 1194"/>
                <a:gd name="T2" fmla="*/ 0 w 632"/>
                <a:gd name="T3" fmla="*/ 0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32" h="1194">
                  <a:moveTo>
                    <a:pt x="632" y="1194"/>
                  </a:moveTo>
                  <a:cubicBezTo>
                    <a:pt x="632" y="534"/>
                    <a:pt x="349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423" name="Group 1610"/>
          <p:cNvGrpSpPr/>
          <p:nvPr/>
        </p:nvGrpSpPr>
        <p:grpSpPr>
          <a:xfrm>
            <a:off x="4535955" y="1425412"/>
            <a:ext cx="2035945" cy="4157066"/>
            <a:chOff x="4559162" y="1019972"/>
            <a:chExt cx="2248865" cy="4591814"/>
          </a:xfrm>
        </p:grpSpPr>
        <p:grpSp>
          <p:nvGrpSpPr>
            <p:cNvPr id="424" name="Group 1554"/>
            <p:cNvGrpSpPr/>
            <p:nvPr/>
          </p:nvGrpSpPr>
          <p:grpSpPr>
            <a:xfrm>
              <a:off x="6721533" y="5535913"/>
              <a:ext cx="86494" cy="75873"/>
              <a:chOff x="6802438" y="5233988"/>
              <a:chExt cx="90487" cy="79375"/>
            </a:xfrm>
          </p:grpSpPr>
          <p:sp>
            <p:nvSpPr>
              <p:cNvPr id="1344" name="Oval 30"/>
              <p:cNvSpPr>
                <a:spLocks noChangeArrowheads="1"/>
              </p:cNvSpPr>
              <p:nvPr/>
            </p:nvSpPr>
            <p:spPr bwMode="auto">
              <a:xfrm>
                <a:off x="6802438" y="5275263"/>
                <a:ext cx="90487" cy="38100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61" name="Oval 104"/>
              <p:cNvSpPr>
                <a:spLocks noChangeArrowheads="1"/>
              </p:cNvSpPr>
              <p:nvPr/>
            </p:nvSpPr>
            <p:spPr bwMode="auto">
              <a:xfrm>
                <a:off x="6802438" y="5233988"/>
                <a:ext cx="90487" cy="33338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51" name="Freeform 413"/>
            <p:cNvSpPr>
              <a:spLocks/>
            </p:cNvSpPr>
            <p:nvPr/>
          </p:nvSpPr>
          <p:spPr bwMode="auto">
            <a:xfrm>
              <a:off x="4559162" y="1019972"/>
              <a:ext cx="2197272" cy="4531115"/>
            </a:xfrm>
            <a:custGeom>
              <a:avLst/>
              <a:gdLst>
                <a:gd name="T0" fmla="*/ 613 w 613"/>
                <a:gd name="T1" fmla="*/ 1264 h 1264"/>
                <a:gd name="T2" fmla="*/ 0 w 613"/>
                <a:gd name="T3" fmla="*/ 0 h 1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13" h="1264">
                  <a:moveTo>
                    <a:pt x="613" y="1264"/>
                  </a:moveTo>
                  <a:cubicBezTo>
                    <a:pt x="613" y="565"/>
                    <a:pt x="339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425" name="Group 1626"/>
          <p:cNvGrpSpPr/>
          <p:nvPr/>
        </p:nvGrpSpPr>
        <p:grpSpPr>
          <a:xfrm>
            <a:off x="4574421" y="1425412"/>
            <a:ext cx="2350540" cy="3397364"/>
            <a:chOff x="4601651" y="1019972"/>
            <a:chExt cx="2596361" cy="3752662"/>
          </a:xfrm>
        </p:grpSpPr>
        <p:grpSp>
          <p:nvGrpSpPr>
            <p:cNvPr id="426" name="Group 1563"/>
            <p:cNvGrpSpPr/>
            <p:nvPr/>
          </p:nvGrpSpPr>
          <p:grpSpPr>
            <a:xfrm>
              <a:off x="7111518" y="4696761"/>
              <a:ext cx="86494" cy="75873"/>
              <a:chOff x="7210425" y="4356100"/>
              <a:chExt cx="90487" cy="79375"/>
            </a:xfrm>
          </p:grpSpPr>
          <p:sp>
            <p:nvSpPr>
              <p:cNvPr id="1415" name="Oval 58"/>
              <p:cNvSpPr>
                <a:spLocks noChangeArrowheads="1"/>
              </p:cNvSpPr>
              <p:nvPr/>
            </p:nvSpPr>
            <p:spPr bwMode="auto">
              <a:xfrm>
                <a:off x="7210425" y="4397375"/>
                <a:ext cx="90487" cy="38100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89" name="Oval 132"/>
              <p:cNvSpPr>
                <a:spLocks noChangeArrowheads="1"/>
              </p:cNvSpPr>
              <p:nvPr/>
            </p:nvSpPr>
            <p:spPr bwMode="auto">
              <a:xfrm>
                <a:off x="7210425" y="4356100"/>
                <a:ext cx="90487" cy="38100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84" name="Freeform 414"/>
            <p:cNvSpPr>
              <a:spLocks/>
            </p:cNvSpPr>
            <p:nvPr/>
          </p:nvSpPr>
          <p:spPr bwMode="auto">
            <a:xfrm>
              <a:off x="4601651" y="1019972"/>
              <a:ext cx="2544770" cy="3673755"/>
            </a:xfrm>
            <a:custGeom>
              <a:avLst/>
              <a:gdLst>
                <a:gd name="T0" fmla="*/ 710 w 710"/>
                <a:gd name="T1" fmla="*/ 1025 h 1025"/>
                <a:gd name="T2" fmla="*/ 0 w 710"/>
                <a:gd name="T3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10" h="1025">
                  <a:moveTo>
                    <a:pt x="710" y="1025"/>
                  </a:moveTo>
                  <a:cubicBezTo>
                    <a:pt x="710" y="459"/>
                    <a:pt x="392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427" name="Group 1627"/>
          <p:cNvGrpSpPr/>
          <p:nvPr/>
        </p:nvGrpSpPr>
        <p:grpSpPr>
          <a:xfrm>
            <a:off x="4500236" y="1425412"/>
            <a:ext cx="2498911" cy="3397364"/>
            <a:chOff x="4519708" y="1019972"/>
            <a:chExt cx="2760248" cy="3752662"/>
          </a:xfrm>
        </p:grpSpPr>
        <p:grpSp>
          <p:nvGrpSpPr>
            <p:cNvPr id="428" name="Group 1562"/>
            <p:cNvGrpSpPr/>
            <p:nvPr/>
          </p:nvGrpSpPr>
          <p:grpSpPr>
            <a:xfrm>
              <a:off x="7198014" y="4696761"/>
              <a:ext cx="81942" cy="75873"/>
              <a:chOff x="7300913" y="4356100"/>
              <a:chExt cx="85725" cy="79375"/>
            </a:xfrm>
          </p:grpSpPr>
          <p:sp>
            <p:nvSpPr>
              <p:cNvPr id="1416" name="Oval 59"/>
              <p:cNvSpPr>
                <a:spLocks noChangeArrowheads="1"/>
              </p:cNvSpPr>
              <p:nvPr/>
            </p:nvSpPr>
            <p:spPr bwMode="auto">
              <a:xfrm>
                <a:off x="7300913" y="4397375"/>
                <a:ext cx="85725" cy="38100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90" name="Oval 133"/>
              <p:cNvSpPr>
                <a:spLocks noChangeArrowheads="1"/>
              </p:cNvSpPr>
              <p:nvPr/>
            </p:nvSpPr>
            <p:spPr bwMode="auto">
              <a:xfrm>
                <a:off x="7300913" y="4356100"/>
                <a:ext cx="85725" cy="38100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85" name="Freeform 415"/>
            <p:cNvSpPr>
              <a:spLocks/>
            </p:cNvSpPr>
            <p:nvPr/>
          </p:nvSpPr>
          <p:spPr bwMode="auto">
            <a:xfrm>
              <a:off x="4519708" y="1019972"/>
              <a:ext cx="2710171" cy="3710174"/>
            </a:xfrm>
            <a:custGeom>
              <a:avLst/>
              <a:gdLst>
                <a:gd name="T0" fmla="*/ 756 w 756"/>
                <a:gd name="T1" fmla="*/ 1035 h 1035"/>
                <a:gd name="T2" fmla="*/ 0 w 756"/>
                <a:gd name="T3" fmla="*/ 0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56" h="1035">
                  <a:moveTo>
                    <a:pt x="756" y="1035"/>
                  </a:moveTo>
                  <a:cubicBezTo>
                    <a:pt x="756" y="463"/>
                    <a:pt x="418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429" name="Group 417"/>
          <p:cNvGrpSpPr/>
          <p:nvPr/>
        </p:nvGrpSpPr>
        <p:grpSpPr>
          <a:xfrm>
            <a:off x="4500236" y="1425412"/>
            <a:ext cx="2808011" cy="3259986"/>
            <a:chOff x="4519708" y="1019972"/>
            <a:chExt cx="3101674" cy="3600917"/>
          </a:xfrm>
        </p:grpSpPr>
        <p:grpSp>
          <p:nvGrpSpPr>
            <p:cNvPr id="430" name="Group 1576"/>
            <p:cNvGrpSpPr/>
            <p:nvPr/>
          </p:nvGrpSpPr>
          <p:grpSpPr>
            <a:xfrm>
              <a:off x="7539440" y="4546533"/>
              <a:ext cx="81942" cy="74356"/>
              <a:chOff x="7658100" y="4198938"/>
              <a:chExt cx="85725" cy="77788"/>
            </a:xfrm>
          </p:grpSpPr>
          <p:sp>
            <p:nvSpPr>
              <p:cNvPr id="1419" name="Oval 62"/>
              <p:cNvSpPr>
                <a:spLocks noChangeArrowheads="1"/>
              </p:cNvSpPr>
              <p:nvPr/>
            </p:nvSpPr>
            <p:spPr bwMode="auto">
              <a:xfrm>
                <a:off x="7658100" y="4240213"/>
                <a:ext cx="85725" cy="36513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93" name="Oval 136"/>
              <p:cNvSpPr>
                <a:spLocks noChangeArrowheads="1"/>
              </p:cNvSpPr>
              <p:nvPr/>
            </p:nvSpPr>
            <p:spPr bwMode="auto">
              <a:xfrm>
                <a:off x="7658100" y="4198938"/>
                <a:ext cx="85725" cy="36513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86" name="Freeform 416"/>
            <p:cNvSpPr>
              <a:spLocks/>
            </p:cNvSpPr>
            <p:nvPr/>
          </p:nvSpPr>
          <p:spPr bwMode="auto">
            <a:xfrm>
              <a:off x="4519708" y="1019972"/>
              <a:ext cx="3050081" cy="3541736"/>
            </a:xfrm>
            <a:custGeom>
              <a:avLst/>
              <a:gdLst>
                <a:gd name="T0" fmla="*/ 851 w 851"/>
                <a:gd name="T1" fmla="*/ 988 h 988"/>
                <a:gd name="T2" fmla="*/ 0 w 851"/>
                <a:gd name="T3" fmla="*/ 0 h 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51" h="988">
                  <a:moveTo>
                    <a:pt x="851" y="988"/>
                  </a:moveTo>
                  <a:cubicBezTo>
                    <a:pt x="851" y="442"/>
                    <a:pt x="470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433" name="Group 418"/>
          <p:cNvGrpSpPr/>
          <p:nvPr/>
        </p:nvGrpSpPr>
        <p:grpSpPr>
          <a:xfrm>
            <a:off x="4535955" y="1425412"/>
            <a:ext cx="2924783" cy="3292956"/>
            <a:chOff x="4559162" y="1019972"/>
            <a:chExt cx="3230658" cy="3637335"/>
          </a:xfrm>
        </p:grpSpPr>
        <p:grpSp>
          <p:nvGrpSpPr>
            <p:cNvPr id="434" name="Group 1577"/>
            <p:cNvGrpSpPr/>
            <p:nvPr/>
          </p:nvGrpSpPr>
          <p:grpSpPr>
            <a:xfrm>
              <a:off x="7707878" y="4581434"/>
              <a:ext cx="81942" cy="75873"/>
              <a:chOff x="7834313" y="4235450"/>
              <a:chExt cx="85725" cy="79375"/>
            </a:xfrm>
          </p:grpSpPr>
          <p:sp>
            <p:nvSpPr>
              <p:cNvPr id="1418" name="Oval 61"/>
              <p:cNvSpPr>
                <a:spLocks noChangeArrowheads="1"/>
              </p:cNvSpPr>
              <p:nvPr/>
            </p:nvSpPr>
            <p:spPr bwMode="auto">
              <a:xfrm>
                <a:off x="7834313" y="4276725"/>
                <a:ext cx="85725" cy="38100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92" name="Oval 135"/>
              <p:cNvSpPr>
                <a:spLocks noChangeArrowheads="1"/>
              </p:cNvSpPr>
              <p:nvPr/>
            </p:nvSpPr>
            <p:spPr bwMode="auto">
              <a:xfrm>
                <a:off x="7834313" y="4235450"/>
                <a:ext cx="85725" cy="38100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87" name="Freeform 417"/>
            <p:cNvSpPr>
              <a:spLocks/>
            </p:cNvSpPr>
            <p:nvPr/>
          </p:nvSpPr>
          <p:spPr bwMode="auto">
            <a:xfrm>
              <a:off x="4559162" y="1019972"/>
              <a:ext cx="3197274" cy="3570568"/>
            </a:xfrm>
            <a:custGeom>
              <a:avLst/>
              <a:gdLst>
                <a:gd name="T0" fmla="*/ 892 w 892"/>
                <a:gd name="T1" fmla="*/ 996 h 996"/>
                <a:gd name="T2" fmla="*/ 0 w 892"/>
                <a:gd name="T3" fmla="*/ 0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92" h="996">
                  <a:moveTo>
                    <a:pt x="892" y="996"/>
                  </a:moveTo>
                  <a:cubicBezTo>
                    <a:pt x="892" y="446"/>
                    <a:pt x="493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439" name="Group 423"/>
          <p:cNvGrpSpPr/>
          <p:nvPr/>
        </p:nvGrpSpPr>
        <p:grpSpPr>
          <a:xfrm>
            <a:off x="4535955" y="1425412"/>
            <a:ext cx="3110243" cy="3387748"/>
            <a:chOff x="4559162" y="1019972"/>
            <a:chExt cx="3435514" cy="3742040"/>
          </a:xfrm>
        </p:grpSpPr>
        <p:grpSp>
          <p:nvGrpSpPr>
            <p:cNvPr id="440" name="Group 1579"/>
            <p:cNvGrpSpPr/>
            <p:nvPr/>
          </p:nvGrpSpPr>
          <p:grpSpPr>
            <a:xfrm>
              <a:off x="7911217" y="4686139"/>
              <a:ext cx="83459" cy="75873"/>
              <a:chOff x="8047038" y="4344988"/>
              <a:chExt cx="87312" cy="79375"/>
            </a:xfrm>
          </p:grpSpPr>
          <p:sp>
            <p:nvSpPr>
              <p:cNvPr id="1421" name="Oval 64"/>
              <p:cNvSpPr>
                <a:spLocks noChangeArrowheads="1"/>
              </p:cNvSpPr>
              <p:nvPr/>
            </p:nvSpPr>
            <p:spPr bwMode="auto">
              <a:xfrm>
                <a:off x="8047038" y="4386263"/>
                <a:ext cx="87312" cy="38100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95" name="Oval 138"/>
              <p:cNvSpPr>
                <a:spLocks noChangeArrowheads="1"/>
              </p:cNvSpPr>
              <p:nvPr/>
            </p:nvSpPr>
            <p:spPr bwMode="auto">
              <a:xfrm>
                <a:off x="8047038" y="4344988"/>
                <a:ext cx="87312" cy="38100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88" name="Freeform 418"/>
            <p:cNvSpPr>
              <a:spLocks/>
            </p:cNvSpPr>
            <p:nvPr/>
          </p:nvSpPr>
          <p:spPr bwMode="auto">
            <a:xfrm>
              <a:off x="4559162" y="1019972"/>
              <a:ext cx="3383921" cy="3681342"/>
            </a:xfrm>
            <a:custGeom>
              <a:avLst/>
              <a:gdLst>
                <a:gd name="T0" fmla="*/ 944 w 944"/>
                <a:gd name="T1" fmla="*/ 1027 h 1027"/>
                <a:gd name="T2" fmla="*/ 0 w 944"/>
                <a:gd name="T3" fmla="*/ 0 h 1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44" h="1027">
                  <a:moveTo>
                    <a:pt x="944" y="1027"/>
                  </a:moveTo>
                  <a:cubicBezTo>
                    <a:pt x="944" y="459"/>
                    <a:pt x="522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441" name="Group 422"/>
          <p:cNvGrpSpPr/>
          <p:nvPr/>
        </p:nvGrpSpPr>
        <p:grpSpPr>
          <a:xfrm>
            <a:off x="4535955" y="1425412"/>
            <a:ext cx="3034685" cy="3380879"/>
            <a:chOff x="4559162" y="1019972"/>
            <a:chExt cx="3352054" cy="3734453"/>
          </a:xfrm>
        </p:grpSpPr>
        <p:grpSp>
          <p:nvGrpSpPr>
            <p:cNvPr id="442" name="Group 1580"/>
            <p:cNvGrpSpPr/>
            <p:nvPr/>
          </p:nvGrpSpPr>
          <p:grpSpPr>
            <a:xfrm>
              <a:off x="7829274" y="4678551"/>
              <a:ext cx="81942" cy="75874"/>
              <a:chOff x="7961313" y="4337050"/>
              <a:chExt cx="85725" cy="79376"/>
            </a:xfrm>
          </p:grpSpPr>
          <p:sp>
            <p:nvSpPr>
              <p:cNvPr id="1420" name="Oval 63"/>
              <p:cNvSpPr>
                <a:spLocks noChangeArrowheads="1"/>
              </p:cNvSpPr>
              <p:nvPr/>
            </p:nvSpPr>
            <p:spPr bwMode="auto">
              <a:xfrm>
                <a:off x="7961313" y="4383088"/>
                <a:ext cx="85725" cy="33338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94" name="Oval 137"/>
              <p:cNvSpPr>
                <a:spLocks noChangeArrowheads="1"/>
              </p:cNvSpPr>
              <p:nvPr/>
            </p:nvSpPr>
            <p:spPr bwMode="auto">
              <a:xfrm>
                <a:off x="7961313" y="4337050"/>
                <a:ext cx="85725" cy="38100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89" name="Freeform 419"/>
            <p:cNvSpPr>
              <a:spLocks/>
            </p:cNvSpPr>
            <p:nvPr/>
          </p:nvSpPr>
          <p:spPr bwMode="auto">
            <a:xfrm>
              <a:off x="4559162" y="1019972"/>
              <a:ext cx="3300461" cy="3673755"/>
            </a:xfrm>
            <a:custGeom>
              <a:avLst/>
              <a:gdLst>
                <a:gd name="T0" fmla="*/ 921 w 921"/>
                <a:gd name="T1" fmla="*/ 1025 h 1025"/>
                <a:gd name="T2" fmla="*/ 0 w 921"/>
                <a:gd name="T3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21" h="1025">
                  <a:moveTo>
                    <a:pt x="921" y="1025"/>
                  </a:moveTo>
                  <a:cubicBezTo>
                    <a:pt x="921" y="459"/>
                    <a:pt x="509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443" name="Group 421"/>
          <p:cNvGrpSpPr/>
          <p:nvPr/>
        </p:nvGrpSpPr>
        <p:grpSpPr>
          <a:xfrm>
            <a:off x="4535955" y="1425412"/>
            <a:ext cx="3074525" cy="3428962"/>
            <a:chOff x="4559162" y="1019972"/>
            <a:chExt cx="3396060" cy="3787564"/>
          </a:xfrm>
        </p:grpSpPr>
        <p:grpSp>
          <p:nvGrpSpPr>
            <p:cNvPr id="444" name="Group 1578"/>
            <p:cNvGrpSpPr/>
            <p:nvPr/>
          </p:nvGrpSpPr>
          <p:grpSpPr>
            <a:xfrm>
              <a:off x="7868728" y="4733180"/>
              <a:ext cx="86494" cy="74356"/>
              <a:chOff x="8002588" y="4394200"/>
              <a:chExt cx="90487" cy="77788"/>
            </a:xfrm>
          </p:grpSpPr>
          <p:sp>
            <p:nvSpPr>
              <p:cNvPr id="1422" name="Oval 65"/>
              <p:cNvSpPr>
                <a:spLocks noChangeArrowheads="1"/>
              </p:cNvSpPr>
              <p:nvPr/>
            </p:nvSpPr>
            <p:spPr bwMode="auto">
              <a:xfrm>
                <a:off x="8002588" y="4435475"/>
                <a:ext cx="90487" cy="36513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96" name="Oval 139"/>
              <p:cNvSpPr>
                <a:spLocks noChangeArrowheads="1"/>
              </p:cNvSpPr>
              <p:nvPr/>
            </p:nvSpPr>
            <p:spPr bwMode="auto">
              <a:xfrm>
                <a:off x="8002588" y="4394200"/>
                <a:ext cx="90487" cy="36513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90" name="Freeform 420"/>
            <p:cNvSpPr>
              <a:spLocks/>
            </p:cNvSpPr>
            <p:nvPr/>
          </p:nvSpPr>
          <p:spPr bwMode="auto">
            <a:xfrm>
              <a:off x="4559162" y="1019972"/>
              <a:ext cx="3344467" cy="3713209"/>
            </a:xfrm>
            <a:custGeom>
              <a:avLst/>
              <a:gdLst>
                <a:gd name="T0" fmla="*/ 933 w 933"/>
                <a:gd name="T1" fmla="*/ 1036 h 1036"/>
                <a:gd name="T2" fmla="*/ 0 w 933"/>
                <a:gd name="T3" fmla="*/ 0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33" h="1036">
                  <a:moveTo>
                    <a:pt x="933" y="1036"/>
                  </a:moveTo>
                  <a:cubicBezTo>
                    <a:pt x="933" y="464"/>
                    <a:pt x="516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445" name="Group 416"/>
          <p:cNvGrpSpPr/>
          <p:nvPr/>
        </p:nvGrpSpPr>
        <p:grpSpPr>
          <a:xfrm>
            <a:off x="4535955" y="1425412"/>
            <a:ext cx="2755807" cy="3397364"/>
            <a:chOff x="4559162" y="1019972"/>
            <a:chExt cx="3044011" cy="3752662"/>
          </a:xfrm>
        </p:grpSpPr>
        <p:grpSp>
          <p:nvGrpSpPr>
            <p:cNvPr id="446" name="Group 1575"/>
            <p:cNvGrpSpPr/>
            <p:nvPr/>
          </p:nvGrpSpPr>
          <p:grpSpPr>
            <a:xfrm>
              <a:off x="7521231" y="4696761"/>
              <a:ext cx="81942" cy="75873"/>
              <a:chOff x="7639050" y="4356100"/>
              <a:chExt cx="85725" cy="79375"/>
            </a:xfrm>
          </p:grpSpPr>
          <p:sp>
            <p:nvSpPr>
              <p:cNvPr id="1417" name="Oval 60"/>
              <p:cNvSpPr>
                <a:spLocks noChangeArrowheads="1"/>
              </p:cNvSpPr>
              <p:nvPr/>
            </p:nvSpPr>
            <p:spPr bwMode="auto">
              <a:xfrm>
                <a:off x="7639050" y="4397375"/>
                <a:ext cx="85725" cy="38100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91" name="Oval 134"/>
              <p:cNvSpPr>
                <a:spLocks noChangeArrowheads="1"/>
              </p:cNvSpPr>
              <p:nvPr/>
            </p:nvSpPr>
            <p:spPr bwMode="auto">
              <a:xfrm>
                <a:off x="7639050" y="4356100"/>
                <a:ext cx="85725" cy="38100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91" name="Freeform 421"/>
            <p:cNvSpPr>
              <a:spLocks/>
            </p:cNvSpPr>
            <p:nvPr/>
          </p:nvSpPr>
          <p:spPr bwMode="auto">
            <a:xfrm>
              <a:off x="4559162" y="1019972"/>
              <a:ext cx="2995453" cy="3710174"/>
            </a:xfrm>
            <a:custGeom>
              <a:avLst/>
              <a:gdLst>
                <a:gd name="T0" fmla="*/ 836 w 836"/>
                <a:gd name="T1" fmla="*/ 1035 h 1035"/>
                <a:gd name="T2" fmla="*/ 0 w 836"/>
                <a:gd name="T3" fmla="*/ 0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36" h="1035">
                  <a:moveTo>
                    <a:pt x="836" y="1035"/>
                  </a:moveTo>
                  <a:cubicBezTo>
                    <a:pt x="836" y="463"/>
                    <a:pt x="462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447" name="Group 420"/>
          <p:cNvGrpSpPr/>
          <p:nvPr/>
        </p:nvGrpSpPr>
        <p:grpSpPr>
          <a:xfrm>
            <a:off x="4535955" y="1425412"/>
            <a:ext cx="2924783" cy="3483913"/>
            <a:chOff x="4559162" y="1019972"/>
            <a:chExt cx="3230658" cy="3848262"/>
          </a:xfrm>
        </p:grpSpPr>
        <p:grpSp>
          <p:nvGrpSpPr>
            <p:cNvPr id="448" name="Group 1574"/>
            <p:cNvGrpSpPr/>
            <p:nvPr/>
          </p:nvGrpSpPr>
          <p:grpSpPr>
            <a:xfrm>
              <a:off x="7707878" y="4789326"/>
              <a:ext cx="81942" cy="78908"/>
              <a:chOff x="7834313" y="4452938"/>
              <a:chExt cx="85725" cy="82550"/>
            </a:xfrm>
          </p:grpSpPr>
          <p:sp>
            <p:nvSpPr>
              <p:cNvPr id="1387" name="Oval 49"/>
              <p:cNvSpPr>
                <a:spLocks noChangeArrowheads="1"/>
              </p:cNvSpPr>
              <p:nvPr/>
            </p:nvSpPr>
            <p:spPr bwMode="auto">
              <a:xfrm>
                <a:off x="7834313" y="4498975"/>
                <a:ext cx="85725" cy="36513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80" name="Oval 123"/>
              <p:cNvSpPr>
                <a:spLocks noChangeArrowheads="1"/>
              </p:cNvSpPr>
              <p:nvPr/>
            </p:nvSpPr>
            <p:spPr bwMode="auto">
              <a:xfrm>
                <a:off x="7834313" y="4452938"/>
                <a:ext cx="85725" cy="38100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92" name="Freeform 422"/>
            <p:cNvSpPr>
              <a:spLocks/>
            </p:cNvSpPr>
            <p:nvPr/>
          </p:nvSpPr>
          <p:spPr bwMode="auto">
            <a:xfrm>
              <a:off x="4559162" y="1019972"/>
              <a:ext cx="3179065" cy="3766319"/>
            </a:xfrm>
            <a:custGeom>
              <a:avLst/>
              <a:gdLst>
                <a:gd name="T0" fmla="*/ 887 w 887"/>
                <a:gd name="T1" fmla="*/ 1051 h 1051"/>
                <a:gd name="T2" fmla="*/ 0 w 887"/>
                <a:gd name="T3" fmla="*/ 0 h 1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87" h="1051">
                  <a:moveTo>
                    <a:pt x="887" y="1051"/>
                  </a:moveTo>
                  <a:cubicBezTo>
                    <a:pt x="887" y="470"/>
                    <a:pt x="490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449" name="Group 419"/>
          <p:cNvGrpSpPr/>
          <p:nvPr/>
        </p:nvGrpSpPr>
        <p:grpSpPr>
          <a:xfrm>
            <a:off x="4500236" y="1425412"/>
            <a:ext cx="2886317" cy="3514136"/>
            <a:chOff x="4519708" y="1019972"/>
            <a:chExt cx="3188169" cy="3881646"/>
          </a:xfrm>
        </p:grpSpPr>
        <p:grpSp>
          <p:nvGrpSpPr>
            <p:cNvPr id="450" name="Group 1573"/>
            <p:cNvGrpSpPr/>
            <p:nvPr/>
          </p:nvGrpSpPr>
          <p:grpSpPr>
            <a:xfrm>
              <a:off x="7621383" y="4825745"/>
              <a:ext cx="86494" cy="75873"/>
              <a:chOff x="7743825" y="4491038"/>
              <a:chExt cx="90487" cy="79375"/>
            </a:xfrm>
          </p:grpSpPr>
          <p:sp>
            <p:nvSpPr>
              <p:cNvPr id="1384" name="Oval 48"/>
              <p:cNvSpPr>
                <a:spLocks noChangeArrowheads="1"/>
              </p:cNvSpPr>
              <p:nvPr/>
            </p:nvSpPr>
            <p:spPr bwMode="auto">
              <a:xfrm>
                <a:off x="7743825" y="4535488"/>
                <a:ext cx="90487" cy="34925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79" name="Oval 122"/>
              <p:cNvSpPr>
                <a:spLocks noChangeArrowheads="1"/>
              </p:cNvSpPr>
              <p:nvPr/>
            </p:nvSpPr>
            <p:spPr bwMode="auto">
              <a:xfrm>
                <a:off x="7743825" y="4491038"/>
                <a:ext cx="90487" cy="38100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93" name="Freeform 423"/>
            <p:cNvSpPr>
              <a:spLocks/>
            </p:cNvSpPr>
            <p:nvPr/>
          </p:nvSpPr>
          <p:spPr bwMode="auto">
            <a:xfrm>
              <a:off x="4519708" y="1019972"/>
              <a:ext cx="3136576" cy="3820947"/>
            </a:xfrm>
            <a:custGeom>
              <a:avLst/>
              <a:gdLst>
                <a:gd name="T0" fmla="*/ 875 w 875"/>
                <a:gd name="T1" fmla="*/ 1066 h 1066"/>
                <a:gd name="T2" fmla="*/ 0 w 875"/>
                <a:gd name="T3" fmla="*/ 0 h 1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5" h="1066">
                  <a:moveTo>
                    <a:pt x="875" y="1066"/>
                  </a:moveTo>
                  <a:cubicBezTo>
                    <a:pt x="875" y="477"/>
                    <a:pt x="483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451" name="Group 415"/>
          <p:cNvGrpSpPr/>
          <p:nvPr/>
        </p:nvGrpSpPr>
        <p:grpSpPr>
          <a:xfrm>
            <a:off x="4535955" y="1425412"/>
            <a:ext cx="2772292" cy="3540237"/>
            <a:chOff x="4559162" y="1019972"/>
            <a:chExt cx="3062220" cy="3910477"/>
          </a:xfrm>
        </p:grpSpPr>
        <p:grpSp>
          <p:nvGrpSpPr>
            <p:cNvPr id="452" name="Group 1572"/>
            <p:cNvGrpSpPr/>
            <p:nvPr/>
          </p:nvGrpSpPr>
          <p:grpSpPr>
            <a:xfrm>
              <a:off x="7539440" y="4854576"/>
              <a:ext cx="81942" cy="75873"/>
              <a:chOff x="7658100" y="4521200"/>
              <a:chExt cx="85725" cy="79375"/>
            </a:xfrm>
          </p:grpSpPr>
          <p:sp>
            <p:nvSpPr>
              <p:cNvPr id="1383" name="Oval 47"/>
              <p:cNvSpPr>
                <a:spLocks noChangeArrowheads="1"/>
              </p:cNvSpPr>
              <p:nvPr/>
            </p:nvSpPr>
            <p:spPr bwMode="auto">
              <a:xfrm>
                <a:off x="7658100" y="4562475"/>
                <a:ext cx="85725" cy="38100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78" name="Oval 121"/>
              <p:cNvSpPr>
                <a:spLocks noChangeArrowheads="1"/>
              </p:cNvSpPr>
              <p:nvPr/>
            </p:nvSpPr>
            <p:spPr bwMode="auto">
              <a:xfrm>
                <a:off x="7658100" y="4521200"/>
                <a:ext cx="85725" cy="38100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94" name="Freeform 424"/>
            <p:cNvSpPr>
              <a:spLocks/>
            </p:cNvSpPr>
            <p:nvPr/>
          </p:nvSpPr>
          <p:spPr bwMode="auto">
            <a:xfrm>
              <a:off x="4559162" y="1019972"/>
              <a:ext cx="3010627" cy="3831570"/>
            </a:xfrm>
            <a:custGeom>
              <a:avLst/>
              <a:gdLst>
                <a:gd name="T0" fmla="*/ 840 w 840"/>
                <a:gd name="T1" fmla="*/ 1069 h 1069"/>
                <a:gd name="T2" fmla="*/ 0 w 840"/>
                <a:gd name="T3" fmla="*/ 0 h 1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40" h="1069">
                  <a:moveTo>
                    <a:pt x="840" y="1069"/>
                  </a:moveTo>
                  <a:cubicBezTo>
                    <a:pt x="840" y="478"/>
                    <a:pt x="464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453" name="Group 1630"/>
          <p:cNvGrpSpPr/>
          <p:nvPr/>
        </p:nvGrpSpPr>
        <p:grpSpPr>
          <a:xfrm>
            <a:off x="4535955" y="1425412"/>
            <a:ext cx="2772292" cy="3581452"/>
            <a:chOff x="4559162" y="1019972"/>
            <a:chExt cx="3062220" cy="3956002"/>
          </a:xfrm>
        </p:grpSpPr>
        <p:grpSp>
          <p:nvGrpSpPr>
            <p:cNvPr id="454" name="Group 293"/>
            <p:cNvGrpSpPr/>
            <p:nvPr/>
          </p:nvGrpSpPr>
          <p:grpSpPr>
            <a:xfrm>
              <a:off x="7539440" y="4897065"/>
              <a:ext cx="81942" cy="78909"/>
              <a:chOff x="7658100" y="4565650"/>
              <a:chExt cx="85725" cy="82551"/>
            </a:xfrm>
          </p:grpSpPr>
          <p:sp>
            <p:nvSpPr>
              <p:cNvPr id="295" name="Oval 46"/>
              <p:cNvSpPr>
                <a:spLocks noChangeArrowheads="1"/>
              </p:cNvSpPr>
              <p:nvPr/>
            </p:nvSpPr>
            <p:spPr bwMode="auto">
              <a:xfrm>
                <a:off x="7658100" y="4611688"/>
                <a:ext cx="85725" cy="36513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296" name="Oval 120"/>
              <p:cNvSpPr>
                <a:spLocks noChangeArrowheads="1"/>
              </p:cNvSpPr>
              <p:nvPr/>
            </p:nvSpPr>
            <p:spPr bwMode="auto">
              <a:xfrm>
                <a:off x="7658100" y="4565650"/>
                <a:ext cx="85725" cy="38100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95" name="Freeform 425"/>
            <p:cNvSpPr>
              <a:spLocks/>
            </p:cNvSpPr>
            <p:nvPr/>
          </p:nvSpPr>
          <p:spPr bwMode="auto">
            <a:xfrm>
              <a:off x="4559162" y="1019972"/>
              <a:ext cx="3010627" cy="3892268"/>
            </a:xfrm>
            <a:custGeom>
              <a:avLst/>
              <a:gdLst>
                <a:gd name="T0" fmla="*/ 840 w 840"/>
                <a:gd name="T1" fmla="*/ 1086 h 1086"/>
                <a:gd name="T2" fmla="*/ 0 w 840"/>
                <a:gd name="T3" fmla="*/ 0 h 1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40" h="1086">
                  <a:moveTo>
                    <a:pt x="840" y="1086"/>
                  </a:moveTo>
                  <a:cubicBezTo>
                    <a:pt x="840" y="486"/>
                    <a:pt x="464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455" name="Group 1629"/>
          <p:cNvGrpSpPr/>
          <p:nvPr/>
        </p:nvGrpSpPr>
        <p:grpSpPr>
          <a:xfrm>
            <a:off x="4535955" y="1425412"/>
            <a:ext cx="2641784" cy="3540237"/>
            <a:chOff x="4559162" y="1019972"/>
            <a:chExt cx="2918063" cy="3910477"/>
          </a:xfrm>
        </p:grpSpPr>
        <p:grpSp>
          <p:nvGrpSpPr>
            <p:cNvPr id="456" name="Group 1569"/>
            <p:cNvGrpSpPr/>
            <p:nvPr/>
          </p:nvGrpSpPr>
          <p:grpSpPr>
            <a:xfrm>
              <a:off x="7395283" y="4854576"/>
              <a:ext cx="81942" cy="75873"/>
              <a:chOff x="7507288" y="4521200"/>
              <a:chExt cx="85725" cy="79375"/>
            </a:xfrm>
          </p:grpSpPr>
          <p:sp>
            <p:nvSpPr>
              <p:cNvPr id="1359" name="Oval 45"/>
              <p:cNvSpPr>
                <a:spLocks noChangeArrowheads="1"/>
              </p:cNvSpPr>
              <p:nvPr/>
            </p:nvSpPr>
            <p:spPr bwMode="auto">
              <a:xfrm>
                <a:off x="7507288" y="4562475"/>
                <a:ext cx="85725" cy="38100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76" name="Oval 119"/>
              <p:cNvSpPr>
                <a:spLocks noChangeArrowheads="1"/>
              </p:cNvSpPr>
              <p:nvPr/>
            </p:nvSpPr>
            <p:spPr bwMode="auto">
              <a:xfrm>
                <a:off x="7507288" y="4521200"/>
                <a:ext cx="85725" cy="38100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96" name="Freeform 426"/>
            <p:cNvSpPr>
              <a:spLocks/>
            </p:cNvSpPr>
            <p:nvPr/>
          </p:nvSpPr>
          <p:spPr bwMode="auto">
            <a:xfrm>
              <a:off x="4559162" y="1019972"/>
              <a:ext cx="2878609" cy="3842192"/>
            </a:xfrm>
            <a:custGeom>
              <a:avLst/>
              <a:gdLst>
                <a:gd name="T0" fmla="*/ 803 w 803"/>
                <a:gd name="T1" fmla="*/ 1072 h 1072"/>
                <a:gd name="T2" fmla="*/ 0 w 803"/>
                <a:gd name="T3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03" h="1072">
                  <a:moveTo>
                    <a:pt x="803" y="1072"/>
                  </a:moveTo>
                  <a:cubicBezTo>
                    <a:pt x="803" y="480"/>
                    <a:pt x="444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457" name="Group 1628"/>
          <p:cNvGrpSpPr/>
          <p:nvPr/>
        </p:nvGrpSpPr>
        <p:grpSpPr>
          <a:xfrm>
            <a:off x="4535955" y="1425412"/>
            <a:ext cx="2698108" cy="3607553"/>
            <a:chOff x="4559162" y="1019972"/>
            <a:chExt cx="2980278" cy="3984833"/>
          </a:xfrm>
        </p:grpSpPr>
        <p:grpSp>
          <p:nvGrpSpPr>
            <p:cNvPr id="458" name="Group 1570"/>
            <p:cNvGrpSpPr/>
            <p:nvPr/>
          </p:nvGrpSpPr>
          <p:grpSpPr>
            <a:xfrm>
              <a:off x="7452946" y="4925897"/>
              <a:ext cx="86494" cy="78908"/>
              <a:chOff x="7567613" y="4595813"/>
              <a:chExt cx="90487" cy="82550"/>
            </a:xfrm>
          </p:grpSpPr>
          <p:sp>
            <p:nvSpPr>
              <p:cNvPr id="1358" name="Oval 44"/>
              <p:cNvSpPr>
                <a:spLocks noChangeArrowheads="1"/>
              </p:cNvSpPr>
              <p:nvPr/>
            </p:nvSpPr>
            <p:spPr bwMode="auto">
              <a:xfrm>
                <a:off x="7567613" y="4641850"/>
                <a:ext cx="90487" cy="36513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75" name="Oval 118"/>
              <p:cNvSpPr>
                <a:spLocks noChangeArrowheads="1"/>
              </p:cNvSpPr>
              <p:nvPr/>
            </p:nvSpPr>
            <p:spPr bwMode="auto">
              <a:xfrm>
                <a:off x="7567613" y="4595813"/>
                <a:ext cx="90487" cy="38100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97" name="Freeform 427"/>
            <p:cNvSpPr>
              <a:spLocks/>
            </p:cNvSpPr>
            <p:nvPr/>
          </p:nvSpPr>
          <p:spPr bwMode="auto">
            <a:xfrm>
              <a:off x="4559162" y="1019972"/>
              <a:ext cx="2928685" cy="3921099"/>
            </a:xfrm>
            <a:custGeom>
              <a:avLst/>
              <a:gdLst>
                <a:gd name="T0" fmla="*/ 817 w 817"/>
                <a:gd name="T1" fmla="*/ 1094 h 1094"/>
                <a:gd name="T2" fmla="*/ 0 w 817"/>
                <a:gd name="T3" fmla="*/ 0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7" h="1094">
                  <a:moveTo>
                    <a:pt x="817" y="1094"/>
                  </a:moveTo>
                  <a:cubicBezTo>
                    <a:pt x="817" y="489"/>
                    <a:pt x="451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459" name="Group 1625"/>
          <p:cNvGrpSpPr/>
          <p:nvPr/>
        </p:nvGrpSpPr>
        <p:grpSpPr>
          <a:xfrm>
            <a:off x="4535955" y="1425412"/>
            <a:ext cx="2529133" cy="3607553"/>
            <a:chOff x="4559162" y="1019972"/>
            <a:chExt cx="2793631" cy="3984833"/>
          </a:xfrm>
        </p:grpSpPr>
        <p:grpSp>
          <p:nvGrpSpPr>
            <p:cNvPr id="460" name="Group 1568"/>
            <p:cNvGrpSpPr/>
            <p:nvPr/>
          </p:nvGrpSpPr>
          <p:grpSpPr>
            <a:xfrm>
              <a:off x="7269334" y="4925897"/>
              <a:ext cx="83459" cy="78908"/>
              <a:chOff x="7375525" y="4595813"/>
              <a:chExt cx="87312" cy="82550"/>
            </a:xfrm>
          </p:grpSpPr>
          <p:sp>
            <p:nvSpPr>
              <p:cNvPr id="1357" name="Oval 43"/>
              <p:cNvSpPr>
                <a:spLocks noChangeArrowheads="1"/>
              </p:cNvSpPr>
              <p:nvPr/>
            </p:nvSpPr>
            <p:spPr bwMode="auto">
              <a:xfrm>
                <a:off x="7375525" y="4641850"/>
                <a:ext cx="87312" cy="36513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74" name="Oval 117"/>
              <p:cNvSpPr>
                <a:spLocks noChangeArrowheads="1"/>
              </p:cNvSpPr>
              <p:nvPr/>
            </p:nvSpPr>
            <p:spPr bwMode="auto">
              <a:xfrm>
                <a:off x="7375525" y="4595813"/>
                <a:ext cx="87312" cy="38100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98" name="Freeform 428"/>
            <p:cNvSpPr>
              <a:spLocks/>
            </p:cNvSpPr>
            <p:nvPr/>
          </p:nvSpPr>
          <p:spPr bwMode="auto">
            <a:xfrm>
              <a:off x="4559162" y="1019972"/>
              <a:ext cx="2742038" cy="3921099"/>
            </a:xfrm>
            <a:custGeom>
              <a:avLst/>
              <a:gdLst>
                <a:gd name="T0" fmla="*/ 765 w 765"/>
                <a:gd name="T1" fmla="*/ 1094 h 1094"/>
                <a:gd name="T2" fmla="*/ 0 w 765"/>
                <a:gd name="T3" fmla="*/ 0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5" h="1094">
                  <a:moveTo>
                    <a:pt x="765" y="1094"/>
                  </a:moveTo>
                  <a:cubicBezTo>
                    <a:pt x="765" y="489"/>
                    <a:pt x="423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461" name="Group 1624"/>
          <p:cNvGrpSpPr/>
          <p:nvPr/>
        </p:nvGrpSpPr>
        <p:grpSpPr>
          <a:xfrm>
            <a:off x="4535955" y="1425412"/>
            <a:ext cx="2567598" cy="3669373"/>
            <a:chOff x="4559162" y="1019972"/>
            <a:chExt cx="2836119" cy="4053118"/>
          </a:xfrm>
        </p:grpSpPr>
        <p:grpSp>
          <p:nvGrpSpPr>
            <p:cNvPr id="462" name="Group 1567"/>
            <p:cNvGrpSpPr/>
            <p:nvPr/>
          </p:nvGrpSpPr>
          <p:grpSpPr>
            <a:xfrm>
              <a:off x="7308787" y="4994182"/>
              <a:ext cx="86494" cy="78908"/>
              <a:chOff x="7416800" y="4667250"/>
              <a:chExt cx="90487" cy="82550"/>
            </a:xfrm>
          </p:grpSpPr>
          <p:sp>
            <p:nvSpPr>
              <p:cNvPr id="1356" name="Oval 42"/>
              <p:cNvSpPr>
                <a:spLocks noChangeArrowheads="1"/>
              </p:cNvSpPr>
              <p:nvPr/>
            </p:nvSpPr>
            <p:spPr bwMode="auto">
              <a:xfrm>
                <a:off x="7416800" y="4711700"/>
                <a:ext cx="90487" cy="38100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73" name="Oval 116"/>
              <p:cNvSpPr>
                <a:spLocks noChangeArrowheads="1"/>
              </p:cNvSpPr>
              <p:nvPr/>
            </p:nvSpPr>
            <p:spPr bwMode="auto">
              <a:xfrm>
                <a:off x="7416800" y="4667250"/>
                <a:ext cx="90487" cy="38100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399" name="Freeform 429"/>
            <p:cNvSpPr>
              <a:spLocks/>
            </p:cNvSpPr>
            <p:nvPr/>
          </p:nvSpPr>
          <p:spPr bwMode="auto">
            <a:xfrm>
              <a:off x="4559162" y="1019972"/>
              <a:ext cx="2784527" cy="3971176"/>
            </a:xfrm>
            <a:custGeom>
              <a:avLst/>
              <a:gdLst>
                <a:gd name="T0" fmla="*/ 777 w 777"/>
                <a:gd name="T1" fmla="*/ 1108 h 1108"/>
                <a:gd name="T2" fmla="*/ 0 w 777"/>
                <a:gd name="T3" fmla="*/ 0 h 1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7" h="1108">
                  <a:moveTo>
                    <a:pt x="777" y="1108"/>
                  </a:moveTo>
                  <a:cubicBezTo>
                    <a:pt x="777" y="496"/>
                    <a:pt x="429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463" name="Group 1623"/>
          <p:cNvGrpSpPr/>
          <p:nvPr/>
        </p:nvGrpSpPr>
        <p:grpSpPr>
          <a:xfrm>
            <a:off x="4535955" y="1425412"/>
            <a:ext cx="2496162" cy="3702343"/>
            <a:chOff x="4559162" y="1019972"/>
            <a:chExt cx="2757212" cy="4089536"/>
          </a:xfrm>
        </p:grpSpPr>
        <p:grpSp>
          <p:nvGrpSpPr>
            <p:cNvPr id="464" name="Group 1566"/>
            <p:cNvGrpSpPr/>
            <p:nvPr/>
          </p:nvGrpSpPr>
          <p:grpSpPr>
            <a:xfrm>
              <a:off x="7229880" y="5030600"/>
              <a:ext cx="86494" cy="78908"/>
              <a:chOff x="7334250" y="4705350"/>
              <a:chExt cx="90487" cy="82550"/>
            </a:xfrm>
          </p:grpSpPr>
          <p:sp>
            <p:nvSpPr>
              <p:cNvPr id="1355" name="Oval 41"/>
              <p:cNvSpPr>
                <a:spLocks noChangeArrowheads="1"/>
              </p:cNvSpPr>
              <p:nvPr/>
            </p:nvSpPr>
            <p:spPr bwMode="auto">
              <a:xfrm>
                <a:off x="7334250" y="4749800"/>
                <a:ext cx="90487" cy="38100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72" name="Oval 115"/>
              <p:cNvSpPr>
                <a:spLocks noChangeArrowheads="1"/>
              </p:cNvSpPr>
              <p:nvPr/>
            </p:nvSpPr>
            <p:spPr bwMode="auto">
              <a:xfrm>
                <a:off x="7334250" y="4705350"/>
                <a:ext cx="90487" cy="36513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400" name="Freeform 430"/>
            <p:cNvSpPr>
              <a:spLocks/>
            </p:cNvSpPr>
            <p:nvPr/>
          </p:nvSpPr>
          <p:spPr bwMode="auto">
            <a:xfrm>
              <a:off x="4559162" y="1019972"/>
              <a:ext cx="2705620" cy="4025804"/>
            </a:xfrm>
            <a:custGeom>
              <a:avLst/>
              <a:gdLst>
                <a:gd name="T0" fmla="*/ 755 w 755"/>
                <a:gd name="T1" fmla="*/ 1123 h 1123"/>
                <a:gd name="T2" fmla="*/ 0 w 755"/>
                <a:gd name="T3" fmla="*/ 0 h 1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55" h="1123">
                  <a:moveTo>
                    <a:pt x="755" y="1123"/>
                  </a:moveTo>
                  <a:cubicBezTo>
                    <a:pt x="755" y="503"/>
                    <a:pt x="417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465" name="Group 1620"/>
          <p:cNvGrpSpPr/>
          <p:nvPr/>
        </p:nvGrpSpPr>
        <p:grpSpPr>
          <a:xfrm>
            <a:off x="4574421" y="1425412"/>
            <a:ext cx="2272235" cy="3766912"/>
            <a:chOff x="4601651" y="1019972"/>
            <a:chExt cx="2509867" cy="4160857"/>
          </a:xfrm>
        </p:grpSpPr>
        <p:grpSp>
          <p:nvGrpSpPr>
            <p:cNvPr id="466" name="Group 1561"/>
            <p:cNvGrpSpPr/>
            <p:nvPr/>
          </p:nvGrpSpPr>
          <p:grpSpPr>
            <a:xfrm>
              <a:off x="7029576" y="5104956"/>
              <a:ext cx="81942" cy="75873"/>
              <a:chOff x="7124700" y="4783138"/>
              <a:chExt cx="85725" cy="79375"/>
            </a:xfrm>
          </p:grpSpPr>
          <p:sp>
            <p:nvSpPr>
              <p:cNvPr id="1352" name="Oval 38"/>
              <p:cNvSpPr>
                <a:spLocks noChangeArrowheads="1"/>
              </p:cNvSpPr>
              <p:nvPr/>
            </p:nvSpPr>
            <p:spPr bwMode="auto">
              <a:xfrm>
                <a:off x="7124700" y="4824413"/>
                <a:ext cx="85725" cy="38100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69" name="Oval 112"/>
              <p:cNvSpPr>
                <a:spLocks noChangeArrowheads="1"/>
              </p:cNvSpPr>
              <p:nvPr/>
            </p:nvSpPr>
            <p:spPr bwMode="auto">
              <a:xfrm>
                <a:off x="7124700" y="4783138"/>
                <a:ext cx="85725" cy="34925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401" name="Freeform 431"/>
            <p:cNvSpPr>
              <a:spLocks/>
            </p:cNvSpPr>
            <p:nvPr/>
          </p:nvSpPr>
          <p:spPr bwMode="auto">
            <a:xfrm>
              <a:off x="4601651" y="1019972"/>
              <a:ext cx="2452204" cy="4078914"/>
            </a:xfrm>
            <a:custGeom>
              <a:avLst/>
              <a:gdLst>
                <a:gd name="T0" fmla="*/ 684 w 684"/>
                <a:gd name="T1" fmla="*/ 1138 h 1138"/>
                <a:gd name="T2" fmla="*/ 0 w 684"/>
                <a:gd name="T3" fmla="*/ 0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4" h="1138">
                  <a:moveTo>
                    <a:pt x="684" y="1138"/>
                  </a:moveTo>
                  <a:cubicBezTo>
                    <a:pt x="684" y="509"/>
                    <a:pt x="378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467" name="Group 1621"/>
          <p:cNvGrpSpPr/>
          <p:nvPr/>
        </p:nvGrpSpPr>
        <p:grpSpPr>
          <a:xfrm>
            <a:off x="4535955" y="1425412"/>
            <a:ext cx="2496162" cy="3799882"/>
            <a:chOff x="4559162" y="1019972"/>
            <a:chExt cx="2757212" cy="4197276"/>
          </a:xfrm>
        </p:grpSpPr>
        <p:grpSp>
          <p:nvGrpSpPr>
            <p:cNvPr id="468" name="Group 1565"/>
            <p:cNvGrpSpPr/>
            <p:nvPr/>
          </p:nvGrpSpPr>
          <p:grpSpPr>
            <a:xfrm>
              <a:off x="7229880" y="5138340"/>
              <a:ext cx="86494" cy="78908"/>
              <a:chOff x="7334250" y="4818063"/>
              <a:chExt cx="90487" cy="82550"/>
            </a:xfrm>
          </p:grpSpPr>
          <p:sp>
            <p:nvSpPr>
              <p:cNvPr id="1353" name="Oval 39"/>
              <p:cNvSpPr>
                <a:spLocks noChangeArrowheads="1"/>
              </p:cNvSpPr>
              <p:nvPr/>
            </p:nvSpPr>
            <p:spPr bwMode="auto">
              <a:xfrm>
                <a:off x="7334250" y="4862513"/>
                <a:ext cx="90487" cy="38100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70" name="Oval 113"/>
              <p:cNvSpPr>
                <a:spLocks noChangeArrowheads="1"/>
              </p:cNvSpPr>
              <p:nvPr/>
            </p:nvSpPr>
            <p:spPr bwMode="auto">
              <a:xfrm>
                <a:off x="7334250" y="4818063"/>
                <a:ext cx="90487" cy="36513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402" name="Freeform 432"/>
            <p:cNvSpPr>
              <a:spLocks/>
            </p:cNvSpPr>
            <p:nvPr/>
          </p:nvSpPr>
          <p:spPr bwMode="auto">
            <a:xfrm>
              <a:off x="4559162" y="1019972"/>
              <a:ext cx="2716241" cy="4139612"/>
            </a:xfrm>
            <a:custGeom>
              <a:avLst/>
              <a:gdLst>
                <a:gd name="T0" fmla="*/ 758 w 758"/>
                <a:gd name="T1" fmla="*/ 1155 h 1155"/>
                <a:gd name="T2" fmla="*/ 0 w 758"/>
                <a:gd name="T3" fmla="*/ 0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58" h="1155">
                  <a:moveTo>
                    <a:pt x="758" y="1155"/>
                  </a:moveTo>
                  <a:cubicBezTo>
                    <a:pt x="758" y="517"/>
                    <a:pt x="419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469" name="Group 1619"/>
          <p:cNvGrpSpPr/>
          <p:nvPr/>
        </p:nvGrpSpPr>
        <p:grpSpPr>
          <a:xfrm>
            <a:off x="4535955" y="1425412"/>
            <a:ext cx="2350541" cy="3933139"/>
            <a:chOff x="4559162" y="1019972"/>
            <a:chExt cx="2596362" cy="4344469"/>
          </a:xfrm>
        </p:grpSpPr>
        <p:grpSp>
          <p:nvGrpSpPr>
            <p:cNvPr id="470" name="Group 1560"/>
            <p:cNvGrpSpPr/>
            <p:nvPr/>
          </p:nvGrpSpPr>
          <p:grpSpPr>
            <a:xfrm>
              <a:off x="7072065" y="5285533"/>
              <a:ext cx="83459" cy="78908"/>
              <a:chOff x="7169150" y="4972050"/>
              <a:chExt cx="87312" cy="82550"/>
            </a:xfrm>
          </p:grpSpPr>
          <p:sp>
            <p:nvSpPr>
              <p:cNvPr id="1351" name="Oval 37"/>
              <p:cNvSpPr>
                <a:spLocks noChangeArrowheads="1"/>
              </p:cNvSpPr>
              <p:nvPr/>
            </p:nvSpPr>
            <p:spPr bwMode="auto">
              <a:xfrm>
                <a:off x="7169150" y="5016500"/>
                <a:ext cx="87312" cy="38100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68" name="Oval 111"/>
              <p:cNvSpPr>
                <a:spLocks noChangeArrowheads="1"/>
              </p:cNvSpPr>
              <p:nvPr/>
            </p:nvSpPr>
            <p:spPr bwMode="auto">
              <a:xfrm>
                <a:off x="7169150" y="4972050"/>
                <a:ext cx="87312" cy="36513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403" name="Freeform 433"/>
            <p:cNvSpPr>
              <a:spLocks/>
            </p:cNvSpPr>
            <p:nvPr/>
          </p:nvSpPr>
          <p:spPr bwMode="auto">
            <a:xfrm>
              <a:off x="4559162" y="1019972"/>
              <a:ext cx="2544770" cy="4279218"/>
            </a:xfrm>
            <a:custGeom>
              <a:avLst/>
              <a:gdLst>
                <a:gd name="T0" fmla="*/ 710 w 710"/>
                <a:gd name="T1" fmla="*/ 1194 h 1194"/>
                <a:gd name="T2" fmla="*/ 0 w 710"/>
                <a:gd name="T3" fmla="*/ 0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10" h="1194">
                  <a:moveTo>
                    <a:pt x="710" y="1194"/>
                  </a:moveTo>
                  <a:cubicBezTo>
                    <a:pt x="710" y="534"/>
                    <a:pt x="393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471" name="Group 1622"/>
          <p:cNvGrpSpPr/>
          <p:nvPr/>
        </p:nvGrpSpPr>
        <p:grpSpPr>
          <a:xfrm>
            <a:off x="4535955" y="1425412"/>
            <a:ext cx="2641784" cy="3890552"/>
            <a:chOff x="4559162" y="1019972"/>
            <a:chExt cx="2918063" cy="4297428"/>
          </a:xfrm>
        </p:grpSpPr>
        <p:grpSp>
          <p:nvGrpSpPr>
            <p:cNvPr id="472" name="Group 1564"/>
            <p:cNvGrpSpPr/>
            <p:nvPr/>
          </p:nvGrpSpPr>
          <p:grpSpPr>
            <a:xfrm>
              <a:off x="7395283" y="5241527"/>
              <a:ext cx="81942" cy="75873"/>
              <a:chOff x="7507288" y="4926013"/>
              <a:chExt cx="85725" cy="79375"/>
            </a:xfrm>
          </p:grpSpPr>
          <p:sp>
            <p:nvSpPr>
              <p:cNvPr id="1354" name="Oval 40"/>
              <p:cNvSpPr>
                <a:spLocks noChangeArrowheads="1"/>
              </p:cNvSpPr>
              <p:nvPr/>
            </p:nvSpPr>
            <p:spPr bwMode="auto">
              <a:xfrm>
                <a:off x="7507288" y="4967288"/>
                <a:ext cx="85725" cy="38100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71" name="Oval 114"/>
              <p:cNvSpPr>
                <a:spLocks noChangeArrowheads="1"/>
              </p:cNvSpPr>
              <p:nvPr/>
            </p:nvSpPr>
            <p:spPr bwMode="auto">
              <a:xfrm>
                <a:off x="7507288" y="4926013"/>
                <a:ext cx="85725" cy="38100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404" name="Freeform 434"/>
            <p:cNvSpPr>
              <a:spLocks/>
            </p:cNvSpPr>
            <p:nvPr/>
          </p:nvSpPr>
          <p:spPr bwMode="auto">
            <a:xfrm>
              <a:off x="4559162" y="1019972"/>
              <a:ext cx="2874056" cy="4233695"/>
            </a:xfrm>
            <a:custGeom>
              <a:avLst/>
              <a:gdLst>
                <a:gd name="T0" fmla="*/ 802 w 802"/>
                <a:gd name="T1" fmla="*/ 1181 h 1181"/>
                <a:gd name="T2" fmla="*/ 0 w 802"/>
                <a:gd name="T3" fmla="*/ 0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02" h="1181">
                  <a:moveTo>
                    <a:pt x="802" y="1181"/>
                  </a:moveTo>
                  <a:cubicBezTo>
                    <a:pt x="802" y="528"/>
                    <a:pt x="443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473" name="Group 1613"/>
          <p:cNvGrpSpPr/>
          <p:nvPr/>
        </p:nvGrpSpPr>
        <p:grpSpPr>
          <a:xfrm>
            <a:off x="4574421" y="1425412"/>
            <a:ext cx="2272235" cy="4157066"/>
            <a:chOff x="4601651" y="1019972"/>
            <a:chExt cx="2509867" cy="4591814"/>
          </a:xfrm>
        </p:grpSpPr>
        <p:grpSp>
          <p:nvGrpSpPr>
            <p:cNvPr id="474" name="Group 1559"/>
            <p:cNvGrpSpPr/>
            <p:nvPr/>
          </p:nvGrpSpPr>
          <p:grpSpPr>
            <a:xfrm>
              <a:off x="7029576" y="5535913"/>
              <a:ext cx="81942" cy="75873"/>
              <a:chOff x="7124700" y="5233988"/>
              <a:chExt cx="85725" cy="79375"/>
            </a:xfrm>
          </p:grpSpPr>
          <p:sp>
            <p:nvSpPr>
              <p:cNvPr id="1349" name="Oval 35"/>
              <p:cNvSpPr>
                <a:spLocks noChangeArrowheads="1"/>
              </p:cNvSpPr>
              <p:nvPr/>
            </p:nvSpPr>
            <p:spPr bwMode="auto">
              <a:xfrm>
                <a:off x="7124700" y="5275263"/>
                <a:ext cx="85725" cy="38100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66" name="Oval 109"/>
              <p:cNvSpPr>
                <a:spLocks noChangeArrowheads="1"/>
              </p:cNvSpPr>
              <p:nvPr/>
            </p:nvSpPr>
            <p:spPr bwMode="auto">
              <a:xfrm>
                <a:off x="7124700" y="5233988"/>
                <a:ext cx="85725" cy="33338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405" name="Freeform 435"/>
            <p:cNvSpPr>
              <a:spLocks/>
            </p:cNvSpPr>
            <p:nvPr/>
          </p:nvSpPr>
          <p:spPr bwMode="auto">
            <a:xfrm>
              <a:off x="4601651" y="1019972"/>
              <a:ext cx="2462827" cy="4512906"/>
            </a:xfrm>
            <a:custGeom>
              <a:avLst/>
              <a:gdLst>
                <a:gd name="T0" fmla="*/ 687 w 687"/>
                <a:gd name="T1" fmla="*/ 1259 h 1259"/>
                <a:gd name="T2" fmla="*/ 0 w 687"/>
                <a:gd name="T3" fmla="*/ 0 h 1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7" h="1259">
                  <a:moveTo>
                    <a:pt x="687" y="1259"/>
                  </a:moveTo>
                  <a:cubicBezTo>
                    <a:pt x="687" y="563"/>
                    <a:pt x="379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476" name="Group 1614"/>
          <p:cNvGrpSpPr/>
          <p:nvPr/>
        </p:nvGrpSpPr>
        <p:grpSpPr>
          <a:xfrm>
            <a:off x="4535955" y="1425412"/>
            <a:ext cx="2110130" cy="4345274"/>
            <a:chOff x="4559162" y="1019972"/>
            <a:chExt cx="2330808" cy="4799705"/>
          </a:xfrm>
        </p:grpSpPr>
        <p:grpSp>
          <p:nvGrpSpPr>
            <p:cNvPr id="483" name="Group 1557"/>
            <p:cNvGrpSpPr/>
            <p:nvPr/>
          </p:nvGrpSpPr>
          <p:grpSpPr>
            <a:xfrm>
              <a:off x="6808028" y="5743804"/>
              <a:ext cx="81942" cy="75873"/>
              <a:chOff x="6892925" y="5451475"/>
              <a:chExt cx="85725" cy="79375"/>
            </a:xfrm>
          </p:grpSpPr>
          <p:sp>
            <p:nvSpPr>
              <p:cNvPr id="1345" name="Oval 31"/>
              <p:cNvSpPr>
                <a:spLocks noChangeArrowheads="1"/>
              </p:cNvSpPr>
              <p:nvPr/>
            </p:nvSpPr>
            <p:spPr bwMode="auto">
              <a:xfrm>
                <a:off x="6892925" y="5492750"/>
                <a:ext cx="85725" cy="38100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62" name="Oval 105"/>
              <p:cNvSpPr>
                <a:spLocks noChangeArrowheads="1"/>
              </p:cNvSpPr>
              <p:nvPr/>
            </p:nvSpPr>
            <p:spPr bwMode="auto">
              <a:xfrm>
                <a:off x="6892925" y="5451475"/>
                <a:ext cx="85725" cy="38100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406" name="Freeform 436"/>
            <p:cNvSpPr>
              <a:spLocks/>
            </p:cNvSpPr>
            <p:nvPr/>
          </p:nvSpPr>
          <p:spPr bwMode="auto">
            <a:xfrm>
              <a:off x="4559162" y="1019972"/>
              <a:ext cx="2279215" cy="4720798"/>
            </a:xfrm>
            <a:custGeom>
              <a:avLst/>
              <a:gdLst>
                <a:gd name="T0" fmla="*/ 636 w 636"/>
                <a:gd name="T1" fmla="*/ 1317 h 1317"/>
                <a:gd name="T2" fmla="*/ 0 w 636"/>
                <a:gd name="T3" fmla="*/ 0 h 1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36" h="1317">
                  <a:moveTo>
                    <a:pt x="636" y="1317"/>
                  </a:moveTo>
                  <a:cubicBezTo>
                    <a:pt x="636" y="589"/>
                    <a:pt x="352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484" name="Group 1615"/>
          <p:cNvGrpSpPr/>
          <p:nvPr/>
        </p:nvGrpSpPr>
        <p:grpSpPr>
          <a:xfrm>
            <a:off x="4535955" y="1425412"/>
            <a:ext cx="2071663" cy="4422207"/>
            <a:chOff x="4559162" y="1019972"/>
            <a:chExt cx="2288319" cy="4884683"/>
          </a:xfrm>
        </p:grpSpPr>
        <p:grpSp>
          <p:nvGrpSpPr>
            <p:cNvPr id="485" name="Group 1558"/>
            <p:cNvGrpSpPr/>
            <p:nvPr/>
          </p:nvGrpSpPr>
          <p:grpSpPr>
            <a:xfrm>
              <a:off x="6764022" y="5830299"/>
              <a:ext cx="83459" cy="74356"/>
              <a:chOff x="6846888" y="5541963"/>
              <a:chExt cx="87312" cy="77788"/>
            </a:xfrm>
          </p:grpSpPr>
          <p:sp>
            <p:nvSpPr>
              <p:cNvPr id="1346" name="Oval 32"/>
              <p:cNvSpPr>
                <a:spLocks noChangeArrowheads="1"/>
              </p:cNvSpPr>
              <p:nvPr/>
            </p:nvSpPr>
            <p:spPr bwMode="auto">
              <a:xfrm>
                <a:off x="6846888" y="5583238"/>
                <a:ext cx="87312" cy="36513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63" name="Oval 106"/>
              <p:cNvSpPr>
                <a:spLocks noChangeArrowheads="1"/>
              </p:cNvSpPr>
              <p:nvPr/>
            </p:nvSpPr>
            <p:spPr bwMode="auto">
              <a:xfrm>
                <a:off x="6846888" y="5541963"/>
                <a:ext cx="87312" cy="33338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407" name="Freeform 437"/>
            <p:cNvSpPr>
              <a:spLocks/>
            </p:cNvSpPr>
            <p:nvPr/>
          </p:nvSpPr>
          <p:spPr bwMode="auto">
            <a:xfrm>
              <a:off x="4559162" y="1019972"/>
              <a:ext cx="2239761" cy="4823984"/>
            </a:xfrm>
            <a:custGeom>
              <a:avLst/>
              <a:gdLst>
                <a:gd name="T0" fmla="*/ 625 w 625"/>
                <a:gd name="T1" fmla="*/ 1346 h 1346"/>
                <a:gd name="T2" fmla="*/ 0 w 625"/>
                <a:gd name="T3" fmla="*/ 0 h 1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5" h="1346">
                  <a:moveTo>
                    <a:pt x="625" y="1346"/>
                  </a:moveTo>
                  <a:cubicBezTo>
                    <a:pt x="625" y="602"/>
                    <a:pt x="345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486" name="Group 1612"/>
          <p:cNvGrpSpPr/>
          <p:nvPr/>
        </p:nvGrpSpPr>
        <p:grpSpPr>
          <a:xfrm>
            <a:off x="4535955" y="1425412"/>
            <a:ext cx="2457696" cy="4657123"/>
            <a:chOff x="4559162" y="1019972"/>
            <a:chExt cx="2714723" cy="5144167"/>
          </a:xfrm>
        </p:grpSpPr>
        <p:grpSp>
          <p:nvGrpSpPr>
            <p:cNvPr id="487" name="Group 1555"/>
            <p:cNvGrpSpPr/>
            <p:nvPr/>
          </p:nvGrpSpPr>
          <p:grpSpPr>
            <a:xfrm>
              <a:off x="7187391" y="6088266"/>
              <a:ext cx="86494" cy="75873"/>
              <a:chOff x="7289800" y="5811838"/>
              <a:chExt cx="90487" cy="79375"/>
            </a:xfrm>
          </p:grpSpPr>
          <p:sp>
            <p:nvSpPr>
              <p:cNvPr id="1348" name="Oval 34"/>
              <p:cNvSpPr>
                <a:spLocks noChangeArrowheads="1"/>
              </p:cNvSpPr>
              <p:nvPr/>
            </p:nvSpPr>
            <p:spPr bwMode="auto">
              <a:xfrm>
                <a:off x="7289800" y="5853113"/>
                <a:ext cx="90487" cy="38100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1465" name="Oval 108"/>
              <p:cNvSpPr>
                <a:spLocks noChangeArrowheads="1"/>
              </p:cNvSpPr>
              <p:nvPr/>
            </p:nvSpPr>
            <p:spPr bwMode="auto">
              <a:xfrm>
                <a:off x="7289800" y="5811838"/>
                <a:ext cx="90487" cy="38100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409" name="Freeform 439"/>
            <p:cNvSpPr>
              <a:spLocks/>
            </p:cNvSpPr>
            <p:nvPr/>
          </p:nvSpPr>
          <p:spPr bwMode="auto">
            <a:xfrm>
              <a:off x="4559162" y="1019972"/>
              <a:ext cx="2663131" cy="5081951"/>
            </a:xfrm>
            <a:custGeom>
              <a:avLst/>
              <a:gdLst>
                <a:gd name="T0" fmla="*/ 743 w 743"/>
                <a:gd name="T1" fmla="*/ 1418 h 1418"/>
                <a:gd name="T2" fmla="*/ 0 w 743"/>
                <a:gd name="T3" fmla="*/ 0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43" h="1418">
                  <a:moveTo>
                    <a:pt x="743" y="1418"/>
                  </a:moveTo>
                  <a:cubicBezTo>
                    <a:pt x="743" y="634"/>
                    <a:pt x="411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488" name="Group 432"/>
          <p:cNvGrpSpPr/>
          <p:nvPr/>
        </p:nvGrpSpPr>
        <p:grpSpPr>
          <a:xfrm>
            <a:off x="4535955" y="1425412"/>
            <a:ext cx="2071663" cy="4519745"/>
            <a:chOff x="4559162" y="1019972"/>
            <a:chExt cx="2288319" cy="4992422"/>
          </a:xfrm>
        </p:grpSpPr>
        <p:grpSp>
          <p:nvGrpSpPr>
            <p:cNvPr id="489" name="Group 433"/>
            <p:cNvGrpSpPr/>
            <p:nvPr/>
          </p:nvGrpSpPr>
          <p:grpSpPr>
            <a:xfrm>
              <a:off x="6764022" y="5933486"/>
              <a:ext cx="83459" cy="78908"/>
              <a:chOff x="6846888" y="5649913"/>
              <a:chExt cx="87312" cy="82550"/>
            </a:xfrm>
          </p:grpSpPr>
          <p:sp>
            <p:nvSpPr>
              <p:cNvPr id="436" name="Oval 33"/>
              <p:cNvSpPr>
                <a:spLocks noChangeArrowheads="1"/>
              </p:cNvSpPr>
              <p:nvPr/>
            </p:nvSpPr>
            <p:spPr bwMode="auto">
              <a:xfrm>
                <a:off x="6846888" y="5695950"/>
                <a:ext cx="87312" cy="36513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437" name="Oval 107"/>
              <p:cNvSpPr>
                <a:spLocks noChangeArrowheads="1"/>
              </p:cNvSpPr>
              <p:nvPr/>
            </p:nvSpPr>
            <p:spPr bwMode="auto">
              <a:xfrm>
                <a:off x="6846888" y="5649913"/>
                <a:ext cx="87312" cy="38100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435" name="Freeform 438"/>
            <p:cNvSpPr>
              <a:spLocks/>
            </p:cNvSpPr>
            <p:nvPr/>
          </p:nvSpPr>
          <p:spPr bwMode="auto">
            <a:xfrm>
              <a:off x="4559162" y="1019972"/>
              <a:ext cx="2239761" cy="4928688"/>
            </a:xfrm>
            <a:custGeom>
              <a:avLst/>
              <a:gdLst>
                <a:gd name="T0" fmla="*/ 625 w 625"/>
                <a:gd name="T1" fmla="*/ 1375 h 1375"/>
                <a:gd name="T2" fmla="*/ 0 w 625"/>
                <a:gd name="T3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5" h="1375">
                  <a:moveTo>
                    <a:pt x="625" y="1375"/>
                  </a:moveTo>
                  <a:cubicBezTo>
                    <a:pt x="625" y="615"/>
                    <a:pt x="345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490" name="Group 428"/>
          <p:cNvGrpSpPr/>
          <p:nvPr/>
        </p:nvGrpSpPr>
        <p:grpSpPr>
          <a:xfrm>
            <a:off x="4493187" y="1526649"/>
            <a:ext cx="626443" cy="3503317"/>
            <a:chOff x="4519708" y="1692014"/>
            <a:chExt cx="691957" cy="3869696"/>
          </a:xfrm>
        </p:grpSpPr>
        <p:grpSp>
          <p:nvGrpSpPr>
            <p:cNvPr id="491" name="Group 429"/>
            <p:cNvGrpSpPr/>
            <p:nvPr/>
          </p:nvGrpSpPr>
          <p:grpSpPr>
            <a:xfrm>
              <a:off x="5129723" y="5482802"/>
              <a:ext cx="81942" cy="78908"/>
              <a:chOff x="5137150" y="5178425"/>
              <a:chExt cx="85725" cy="82550"/>
            </a:xfrm>
          </p:grpSpPr>
          <p:sp>
            <p:nvSpPr>
              <p:cNvPr id="432" name="Oval 20"/>
              <p:cNvSpPr>
                <a:spLocks noChangeArrowheads="1"/>
              </p:cNvSpPr>
              <p:nvPr/>
            </p:nvSpPr>
            <p:spPr bwMode="auto">
              <a:xfrm>
                <a:off x="5137150" y="5222875"/>
                <a:ext cx="85725" cy="38100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  <p:sp>
            <p:nvSpPr>
              <p:cNvPr id="438" name="Oval 94"/>
              <p:cNvSpPr>
                <a:spLocks noChangeArrowheads="1"/>
              </p:cNvSpPr>
              <p:nvPr/>
            </p:nvSpPr>
            <p:spPr bwMode="auto">
              <a:xfrm>
                <a:off x="5137150" y="5178425"/>
                <a:ext cx="85725" cy="36513"/>
              </a:xfrm>
              <a:prstGeom prst="ellipse">
                <a:avLst/>
              </a:prstGeom>
              <a:solidFill>
                <a:srgbClr val="0071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5581"/>
                  </a:solidFill>
                </a:endParaRPr>
              </a:p>
            </p:txBody>
          </p:sp>
        </p:grpSp>
        <p:sp>
          <p:nvSpPr>
            <p:cNvPr id="431" name="Freeform 385"/>
            <p:cNvSpPr>
              <a:spLocks/>
            </p:cNvSpPr>
            <p:nvPr/>
          </p:nvSpPr>
          <p:spPr bwMode="auto">
            <a:xfrm>
              <a:off x="4519708" y="1692014"/>
              <a:ext cx="644918" cy="3804444"/>
            </a:xfrm>
            <a:custGeom>
              <a:avLst/>
              <a:gdLst>
                <a:gd name="T0" fmla="*/ 180 w 180"/>
                <a:gd name="T1" fmla="*/ 1249 h 1249"/>
                <a:gd name="T2" fmla="*/ 0 w 180"/>
                <a:gd name="T3" fmla="*/ 0 h 1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0" h="1249">
                  <a:moveTo>
                    <a:pt x="180" y="1249"/>
                  </a:moveTo>
                  <a:cubicBezTo>
                    <a:pt x="180" y="559"/>
                    <a:pt x="99" y="0"/>
                    <a:pt x="0" y="0"/>
                  </a:cubicBezTo>
                </a:path>
              </a:pathLst>
            </a:custGeom>
            <a:noFill/>
            <a:ln w="7" cap="flat">
              <a:solidFill>
                <a:srgbClr val="B3B3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81"/>
                </a:solidFill>
              </a:endParaRPr>
            </a:p>
          </p:txBody>
        </p:sp>
      </p:grpSp>
      <p:grpSp>
        <p:nvGrpSpPr>
          <p:cNvPr id="492" name="Group 472"/>
          <p:cNvGrpSpPr/>
          <p:nvPr/>
        </p:nvGrpSpPr>
        <p:grpSpPr>
          <a:xfrm>
            <a:off x="3495015" y="947443"/>
            <a:ext cx="1827430" cy="1827428"/>
            <a:chOff x="3581759" y="1141907"/>
            <a:chExt cx="1827430" cy="1827428"/>
          </a:xfrm>
        </p:grpSpPr>
        <p:grpSp>
          <p:nvGrpSpPr>
            <p:cNvPr id="493" name="Agrupar 45"/>
            <p:cNvGrpSpPr/>
            <p:nvPr/>
          </p:nvGrpSpPr>
          <p:grpSpPr>
            <a:xfrm>
              <a:off x="3581759" y="1141907"/>
              <a:ext cx="1827430" cy="1827428"/>
              <a:chOff x="3399017" y="1050534"/>
              <a:chExt cx="1973626" cy="1973624"/>
            </a:xfrm>
          </p:grpSpPr>
          <p:sp>
            <p:nvSpPr>
              <p:cNvPr id="481" name="Elipse 35"/>
              <p:cNvSpPr/>
              <p:nvPr/>
            </p:nvSpPr>
            <p:spPr bwMode="auto">
              <a:xfrm>
                <a:off x="3399017" y="1050534"/>
                <a:ext cx="1973626" cy="1973624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alpha val="17000"/>
                    </a:schemeClr>
                  </a:gs>
                  <a:gs pos="100000">
                    <a:schemeClr val="tx1">
                      <a:alpha val="26000"/>
                    </a:schemeClr>
                  </a:gs>
                </a:gsLst>
                <a:lin ang="16200000" scaled="0"/>
                <a:tileRect/>
              </a:gradFill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s-ES" dirty="0" smtClean="0">
                  <a:solidFill>
                    <a:srgbClr val="005581"/>
                  </a:solidFill>
                  <a:latin typeface="Arial" pitchFamily="34" charset="0"/>
                </a:endParaRPr>
              </a:p>
            </p:txBody>
          </p:sp>
          <p:sp>
            <p:nvSpPr>
              <p:cNvPr id="482" name="Elipse 42"/>
              <p:cNvSpPr/>
              <p:nvPr/>
            </p:nvSpPr>
            <p:spPr bwMode="auto">
              <a:xfrm>
                <a:off x="3484527" y="1136057"/>
                <a:ext cx="1796744" cy="1796742"/>
              </a:xfrm>
              <a:prstGeom prst="ellipse">
                <a:avLst/>
              </a:prstGeom>
              <a:gradFill flip="none" rotWithShape="1">
                <a:gsLst>
                  <a:gs pos="1000">
                    <a:schemeClr val="tx1">
                      <a:lumMod val="60000"/>
                      <a:lumOff val="40000"/>
                    </a:schemeClr>
                  </a:gs>
                  <a:gs pos="100000">
                    <a:schemeClr val="tx1"/>
                  </a:gs>
                </a:gsLst>
                <a:lin ang="5400000" scaled="0"/>
                <a:tileRect/>
              </a:gradFill>
              <a:ln w="9525" cap="flat" cmpd="sng" algn="ctr">
                <a:gradFill flip="none" rotWithShape="1">
                  <a:gsLst>
                    <a:gs pos="0">
                      <a:srgbClr val="FFFFFF"/>
                    </a:gs>
                    <a:gs pos="100000">
                      <a:schemeClr val="tx1">
                        <a:alpha val="39000"/>
                      </a:schemeClr>
                    </a:gs>
                  </a:gsLst>
                  <a:lin ang="5400000" scaled="0"/>
                  <a:tileRect/>
                </a:gra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s-ES" dirty="0" smtClean="0">
                  <a:solidFill>
                    <a:srgbClr val="005581"/>
                  </a:solidFill>
                  <a:latin typeface="Arial" pitchFamily="34" charset="0"/>
                </a:endParaRPr>
              </a:p>
            </p:txBody>
          </p:sp>
        </p:grpSp>
        <p:sp>
          <p:nvSpPr>
            <p:cNvPr id="475" name="Oval 474"/>
            <p:cNvSpPr/>
            <p:nvPr/>
          </p:nvSpPr>
          <p:spPr bwMode="auto">
            <a:xfrm>
              <a:off x="3789830" y="1339702"/>
              <a:ext cx="1390598" cy="1390598"/>
            </a:xfrm>
            <a:prstGeom prst="ellipse">
              <a:avLst/>
            </a:prstGeom>
            <a:gradFill>
              <a:gsLst>
                <a:gs pos="0">
                  <a:schemeClr val="bg2">
                    <a:lumMod val="94000"/>
                    <a:alpha val="48000"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dirty="0" smtClean="0">
                <a:solidFill>
                  <a:srgbClr val="005581"/>
                </a:solidFill>
                <a:latin typeface="Arial" pitchFamily="34" charset="0"/>
              </a:endParaRPr>
            </a:p>
          </p:txBody>
        </p:sp>
        <p:grpSp>
          <p:nvGrpSpPr>
            <p:cNvPr id="494" name="Agrupar 60"/>
            <p:cNvGrpSpPr/>
            <p:nvPr/>
          </p:nvGrpSpPr>
          <p:grpSpPr>
            <a:xfrm>
              <a:off x="3888776" y="1855504"/>
              <a:ext cx="1140750" cy="408136"/>
              <a:chOff x="3882051" y="1811590"/>
              <a:chExt cx="1173250" cy="419764"/>
            </a:xfrm>
          </p:grpSpPr>
          <p:sp>
            <p:nvSpPr>
              <p:cNvPr id="477" name="Freeform 6"/>
              <p:cNvSpPr>
                <a:spLocks/>
              </p:cNvSpPr>
              <p:nvPr/>
            </p:nvSpPr>
            <p:spPr bwMode="auto">
              <a:xfrm>
                <a:off x="4343676" y="1817404"/>
                <a:ext cx="217440" cy="413950"/>
              </a:xfrm>
              <a:custGeom>
                <a:avLst/>
                <a:gdLst>
                  <a:gd name="T0" fmla="*/ 53 w 79"/>
                  <a:gd name="T1" fmla="*/ 112 h 151"/>
                  <a:gd name="T2" fmla="*/ 39 w 79"/>
                  <a:gd name="T3" fmla="*/ 129 h 151"/>
                  <a:gd name="T4" fmla="*/ 26 w 79"/>
                  <a:gd name="T5" fmla="*/ 112 h 151"/>
                  <a:gd name="T6" fmla="*/ 26 w 79"/>
                  <a:gd name="T7" fmla="*/ 0 h 151"/>
                  <a:gd name="T8" fmla="*/ 0 w 79"/>
                  <a:gd name="T9" fmla="*/ 0 h 151"/>
                  <a:gd name="T10" fmla="*/ 0 w 79"/>
                  <a:gd name="T11" fmla="*/ 111 h 151"/>
                  <a:gd name="T12" fmla="*/ 39 w 79"/>
                  <a:gd name="T13" fmla="*/ 151 h 151"/>
                  <a:gd name="T14" fmla="*/ 79 w 79"/>
                  <a:gd name="T15" fmla="*/ 111 h 151"/>
                  <a:gd name="T16" fmla="*/ 79 w 79"/>
                  <a:gd name="T17" fmla="*/ 0 h 151"/>
                  <a:gd name="T18" fmla="*/ 53 w 79"/>
                  <a:gd name="T19" fmla="*/ 0 h 151"/>
                  <a:gd name="T20" fmla="*/ 53 w 79"/>
                  <a:gd name="T21" fmla="*/ 112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9" h="151">
                    <a:moveTo>
                      <a:pt x="53" y="112"/>
                    </a:moveTo>
                    <a:cubicBezTo>
                      <a:pt x="53" y="123"/>
                      <a:pt x="49" y="129"/>
                      <a:pt x="39" y="129"/>
                    </a:cubicBezTo>
                    <a:cubicBezTo>
                      <a:pt x="30" y="129"/>
                      <a:pt x="26" y="123"/>
                      <a:pt x="26" y="11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37"/>
                      <a:pt x="15" y="151"/>
                      <a:pt x="39" y="151"/>
                    </a:cubicBezTo>
                    <a:cubicBezTo>
                      <a:pt x="64" y="151"/>
                      <a:pt x="79" y="137"/>
                      <a:pt x="79" y="111"/>
                    </a:cubicBezTo>
                    <a:cubicBezTo>
                      <a:pt x="79" y="0"/>
                      <a:pt x="79" y="0"/>
                      <a:pt x="79" y="0"/>
                    </a:cubicBezTo>
                    <a:cubicBezTo>
                      <a:pt x="53" y="0"/>
                      <a:pt x="53" y="0"/>
                      <a:pt x="53" y="0"/>
                    </a:cubicBezTo>
                    <a:lnTo>
                      <a:pt x="53" y="11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005581"/>
                  </a:solidFill>
                  <a:latin typeface="Arial" pitchFamily="34" charset="0"/>
                </a:endParaRPr>
              </a:p>
            </p:txBody>
          </p:sp>
          <p:sp>
            <p:nvSpPr>
              <p:cNvPr id="478" name="Freeform 7"/>
              <p:cNvSpPr>
                <a:spLocks/>
              </p:cNvSpPr>
              <p:nvPr/>
            </p:nvSpPr>
            <p:spPr bwMode="auto">
              <a:xfrm>
                <a:off x="4593676" y="1817404"/>
                <a:ext cx="216278" cy="408136"/>
              </a:xfrm>
              <a:custGeom>
                <a:avLst/>
                <a:gdLst>
                  <a:gd name="T0" fmla="*/ 125 w 186"/>
                  <a:gd name="T1" fmla="*/ 141 h 351"/>
                  <a:gd name="T2" fmla="*/ 61 w 186"/>
                  <a:gd name="T3" fmla="*/ 141 h 351"/>
                  <a:gd name="T4" fmla="*/ 61 w 186"/>
                  <a:gd name="T5" fmla="*/ 0 h 351"/>
                  <a:gd name="T6" fmla="*/ 0 w 186"/>
                  <a:gd name="T7" fmla="*/ 0 h 351"/>
                  <a:gd name="T8" fmla="*/ 0 w 186"/>
                  <a:gd name="T9" fmla="*/ 351 h 351"/>
                  <a:gd name="T10" fmla="*/ 61 w 186"/>
                  <a:gd name="T11" fmla="*/ 351 h 351"/>
                  <a:gd name="T12" fmla="*/ 61 w 186"/>
                  <a:gd name="T13" fmla="*/ 196 h 351"/>
                  <a:gd name="T14" fmla="*/ 125 w 186"/>
                  <a:gd name="T15" fmla="*/ 196 h 351"/>
                  <a:gd name="T16" fmla="*/ 125 w 186"/>
                  <a:gd name="T17" fmla="*/ 351 h 351"/>
                  <a:gd name="T18" fmla="*/ 186 w 186"/>
                  <a:gd name="T19" fmla="*/ 351 h 351"/>
                  <a:gd name="T20" fmla="*/ 186 w 186"/>
                  <a:gd name="T21" fmla="*/ 0 h 351"/>
                  <a:gd name="T22" fmla="*/ 125 w 186"/>
                  <a:gd name="T23" fmla="*/ 0 h 351"/>
                  <a:gd name="T24" fmla="*/ 125 w 186"/>
                  <a:gd name="T25" fmla="*/ 141 h 3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6" h="351">
                    <a:moveTo>
                      <a:pt x="125" y="141"/>
                    </a:moveTo>
                    <a:lnTo>
                      <a:pt x="61" y="141"/>
                    </a:lnTo>
                    <a:lnTo>
                      <a:pt x="61" y="0"/>
                    </a:lnTo>
                    <a:lnTo>
                      <a:pt x="0" y="0"/>
                    </a:lnTo>
                    <a:lnTo>
                      <a:pt x="0" y="351"/>
                    </a:lnTo>
                    <a:lnTo>
                      <a:pt x="61" y="351"/>
                    </a:lnTo>
                    <a:lnTo>
                      <a:pt x="61" y="196"/>
                    </a:lnTo>
                    <a:lnTo>
                      <a:pt x="125" y="196"/>
                    </a:lnTo>
                    <a:lnTo>
                      <a:pt x="125" y="351"/>
                    </a:lnTo>
                    <a:lnTo>
                      <a:pt x="186" y="351"/>
                    </a:lnTo>
                    <a:lnTo>
                      <a:pt x="186" y="0"/>
                    </a:lnTo>
                    <a:lnTo>
                      <a:pt x="125" y="0"/>
                    </a:lnTo>
                    <a:lnTo>
                      <a:pt x="125" y="14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005581"/>
                  </a:solidFill>
                  <a:latin typeface="Arial" pitchFamily="34" charset="0"/>
                </a:endParaRPr>
              </a:p>
            </p:txBody>
          </p:sp>
          <p:sp>
            <p:nvSpPr>
              <p:cNvPr id="479" name="Freeform 8"/>
              <p:cNvSpPr>
                <a:spLocks/>
              </p:cNvSpPr>
              <p:nvPr/>
            </p:nvSpPr>
            <p:spPr bwMode="auto">
              <a:xfrm>
                <a:off x="4843674" y="1811590"/>
                <a:ext cx="211627" cy="419764"/>
              </a:xfrm>
              <a:custGeom>
                <a:avLst/>
                <a:gdLst>
                  <a:gd name="T0" fmla="*/ 39 w 77"/>
                  <a:gd name="T1" fmla="*/ 0 h 153"/>
                  <a:gd name="T2" fmla="*/ 0 w 77"/>
                  <a:gd name="T3" fmla="*/ 38 h 153"/>
                  <a:gd name="T4" fmla="*/ 0 w 77"/>
                  <a:gd name="T5" fmla="*/ 115 h 153"/>
                  <a:gd name="T6" fmla="*/ 39 w 77"/>
                  <a:gd name="T7" fmla="*/ 153 h 153"/>
                  <a:gd name="T8" fmla="*/ 77 w 77"/>
                  <a:gd name="T9" fmla="*/ 115 h 153"/>
                  <a:gd name="T10" fmla="*/ 77 w 77"/>
                  <a:gd name="T11" fmla="*/ 98 h 153"/>
                  <a:gd name="T12" fmla="*/ 52 w 77"/>
                  <a:gd name="T13" fmla="*/ 98 h 153"/>
                  <a:gd name="T14" fmla="*/ 52 w 77"/>
                  <a:gd name="T15" fmla="*/ 116 h 153"/>
                  <a:gd name="T16" fmla="*/ 39 w 77"/>
                  <a:gd name="T17" fmla="*/ 131 h 153"/>
                  <a:gd name="T18" fmla="*/ 26 w 77"/>
                  <a:gd name="T19" fmla="*/ 114 h 153"/>
                  <a:gd name="T20" fmla="*/ 26 w 77"/>
                  <a:gd name="T21" fmla="*/ 38 h 153"/>
                  <a:gd name="T22" fmla="*/ 39 w 77"/>
                  <a:gd name="T23" fmla="*/ 22 h 153"/>
                  <a:gd name="T24" fmla="*/ 52 w 77"/>
                  <a:gd name="T25" fmla="*/ 40 h 153"/>
                  <a:gd name="T26" fmla="*/ 52 w 77"/>
                  <a:gd name="T27" fmla="*/ 51 h 153"/>
                  <a:gd name="T28" fmla="*/ 77 w 77"/>
                  <a:gd name="T29" fmla="*/ 51 h 153"/>
                  <a:gd name="T30" fmla="*/ 77 w 77"/>
                  <a:gd name="T31" fmla="*/ 41 h 153"/>
                  <a:gd name="T32" fmla="*/ 39 w 77"/>
                  <a:gd name="T33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7" h="153">
                    <a:moveTo>
                      <a:pt x="39" y="0"/>
                    </a:moveTo>
                    <a:cubicBezTo>
                      <a:pt x="12" y="0"/>
                      <a:pt x="0" y="17"/>
                      <a:pt x="0" y="38"/>
                    </a:cubicBezTo>
                    <a:cubicBezTo>
                      <a:pt x="0" y="115"/>
                      <a:pt x="0" y="115"/>
                      <a:pt x="0" y="115"/>
                    </a:cubicBezTo>
                    <a:cubicBezTo>
                      <a:pt x="0" y="136"/>
                      <a:pt x="12" y="153"/>
                      <a:pt x="39" y="153"/>
                    </a:cubicBezTo>
                    <a:cubicBezTo>
                      <a:pt x="65" y="153"/>
                      <a:pt x="77" y="136"/>
                      <a:pt x="77" y="115"/>
                    </a:cubicBezTo>
                    <a:cubicBezTo>
                      <a:pt x="77" y="98"/>
                      <a:pt x="77" y="98"/>
                      <a:pt x="77" y="98"/>
                    </a:cubicBezTo>
                    <a:cubicBezTo>
                      <a:pt x="52" y="98"/>
                      <a:pt x="52" y="98"/>
                      <a:pt x="52" y="98"/>
                    </a:cubicBezTo>
                    <a:cubicBezTo>
                      <a:pt x="52" y="116"/>
                      <a:pt x="52" y="116"/>
                      <a:pt x="52" y="116"/>
                    </a:cubicBezTo>
                    <a:cubicBezTo>
                      <a:pt x="52" y="125"/>
                      <a:pt x="49" y="131"/>
                      <a:pt x="39" y="131"/>
                    </a:cubicBezTo>
                    <a:cubicBezTo>
                      <a:pt x="29" y="131"/>
                      <a:pt x="26" y="125"/>
                      <a:pt x="26" y="114"/>
                    </a:cubicBezTo>
                    <a:cubicBezTo>
                      <a:pt x="26" y="38"/>
                      <a:pt x="26" y="38"/>
                      <a:pt x="26" y="38"/>
                    </a:cubicBezTo>
                    <a:cubicBezTo>
                      <a:pt x="26" y="27"/>
                      <a:pt x="29" y="22"/>
                      <a:pt x="39" y="22"/>
                    </a:cubicBezTo>
                    <a:cubicBezTo>
                      <a:pt x="46" y="22"/>
                      <a:pt x="52" y="27"/>
                      <a:pt x="52" y="40"/>
                    </a:cubicBezTo>
                    <a:cubicBezTo>
                      <a:pt x="52" y="51"/>
                      <a:pt x="52" y="51"/>
                      <a:pt x="52" y="51"/>
                    </a:cubicBezTo>
                    <a:cubicBezTo>
                      <a:pt x="77" y="51"/>
                      <a:pt x="77" y="51"/>
                      <a:pt x="77" y="51"/>
                    </a:cubicBezTo>
                    <a:cubicBezTo>
                      <a:pt x="77" y="41"/>
                      <a:pt x="77" y="41"/>
                      <a:pt x="77" y="41"/>
                    </a:cubicBezTo>
                    <a:cubicBezTo>
                      <a:pt x="77" y="18"/>
                      <a:pt x="65" y="0"/>
                      <a:pt x="39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005581"/>
                  </a:solidFill>
                  <a:latin typeface="Arial" pitchFamily="34" charset="0"/>
                </a:endParaRPr>
              </a:p>
            </p:txBody>
          </p:sp>
          <p:sp>
            <p:nvSpPr>
              <p:cNvPr id="480" name="Freeform 9"/>
              <p:cNvSpPr>
                <a:spLocks noEditPoints="1"/>
              </p:cNvSpPr>
              <p:nvPr/>
            </p:nvSpPr>
            <p:spPr bwMode="auto">
              <a:xfrm>
                <a:off x="3882051" y="1817404"/>
                <a:ext cx="420928" cy="408136"/>
              </a:xfrm>
              <a:custGeom>
                <a:avLst/>
                <a:gdLst>
                  <a:gd name="T0" fmla="*/ 111 w 153"/>
                  <a:gd name="T1" fmla="*/ 87 h 149"/>
                  <a:gd name="T2" fmla="*/ 104 w 153"/>
                  <a:gd name="T3" fmla="*/ 118 h 149"/>
                  <a:gd name="T4" fmla="*/ 106 w 153"/>
                  <a:gd name="T5" fmla="*/ 98 h 149"/>
                  <a:gd name="T6" fmla="*/ 101 w 153"/>
                  <a:gd name="T7" fmla="*/ 124 h 149"/>
                  <a:gd name="T8" fmla="*/ 88 w 153"/>
                  <a:gd name="T9" fmla="*/ 129 h 149"/>
                  <a:gd name="T10" fmla="*/ 73 w 153"/>
                  <a:gd name="T11" fmla="*/ 144 h 149"/>
                  <a:gd name="T12" fmla="*/ 66 w 153"/>
                  <a:gd name="T13" fmla="*/ 137 h 149"/>
                  <a:gd name="T14" fmla="*/ 54 w 153"/>
                  <a:gd name="T15" fmla="*/ 114 h 149"/>
                  <a:gd name="T16" fmla="*/ 50 w 153"/>
                  <a:gd name="T17" fmla="*/ 144 h 149"/>
                  <a:gd name="T18" fmla="*/ 20 w 153"/>
                  <a:gd name="T19" fmla="*/ 130 h 149"/>
                  <a:gd name="T20" fmla="*/ 17 w 153"/>
                  <a:gd name="T21" fmla="*/ 145 h 149"/>
                  <a:gd name="T22" fmla="*/ 16 w 153"/>
                  <a:gd name="T23" fmla="*/ 72 h 149"/>
                  <a:gd name="T24" fmla="*/ 6 w 153"/>
                  <a:gd name="T25" fmla="*/ 35 h 149"/>
                  <a:gd name="T26" fmla="*/ 35 w 153"/>
                  <a:gd name="T27" fmla="*/ 7 h 149"/>
                  <a:gd name="T28" fmla="*/ 40 w 153"/>
                  <a:gd name="T29" fmla="*/ 18 h 149"/>
                  <a:gd name="T30" fmla="*/ 58 w 153"/>
                  <a:gd name="T31" fmla="*/ 32 h 149"/>
                  <a:gd name="T32" fmla="*/ 53 w 153"/>
                  <a:gd name="T33" fmla="*/ 17 h 149"/>
                  <a:gd name="T34" fmla="*/ 60 w 153"/>
                  <a:gd name="T35" fmla="*/ 1 h 149"/>
                  <a:gd name="T36" fmla="*/ 70 w 153"/>
                  <a:gd name="T37" fmla="*/ 16 h 149"/>
                  <a:gd name="T38" fmla="*/ 70 w 153"/>
                  <a:gd name="T39" fmla="*/ 6 h 149"/>
                  <a:gd name="T40" fmla="*/ 77 w 153"/>
                  <a:gd name="T41" fmla="*/ 5 h 149"/>
                  <a:gd name="T42" fmla="*/ 78 w 153"/>
                  <a:gd name="T43" fmla="*/ 10 h 149"/>
                  <a:gd name="T44" fmla="*/ 91 w 153"/>
                  <a:gd name="T45" fmla="*/ 24 h 149"/>
                  <a:gd name="T46" fmla="*/ 97 w 153"/>
                  <a:gd name="T47" fmla="*/ 26 h 149"/>
                  <a:gd name="T48" fmla="*/ 103 w 153"/>
                  <a:gd name="T49" fmla="*/ 46 h 149"/>
                  <a:gd name="T50" fmla="*/ 103 w 153"/>
                  <a:gd name="T51" fmla="*/ 65 h 149"/>
                  <a:gd name="T52" fmla="*/ 98 w 153"/>
                  <a:gd name="T53" fmla="*/ 91 h 149"/>
                  <a:gd name="T54" fmla="*/ 92 w 153"/>
                  <a:gd name="T55" fmla="*/ 56 h 149"/>
                  <a:gd name="T56" fmla="*/ 92 w 153"/>
                  <a:gd name="T57" fmla="*/ 29 h 149"/>
                  <a:gd name="T58" fmla="*/ 95 w 153"/>
                  <a:gd name="T59" fmla="*/ 74 h 149"/>
                  <a:gd name="T60" fmla="*/ 80 w 153"/>
                  <a:gd name="T61" fmla="*/ 94 h 149"/>
                  <a:gd name="T62" fmla="*/ 80 w 153"/>
                  <a:gd name="T63" fmla="*/ 56 h 149"/>
                  <a:gd name="T64" fmla="*/ 86 w 153"/>
                  <a:gd name="T65" fmla="*/ 30 h 149"/>
                  <a:gd name="T66" fmla="*/ 79 w 153"/>
                  <a:gd name="T67" fmla="*/ 48 h 149"/>
                  <a:gd name="T68" fmla="*/ 65 w 153"/>
                  <a:gd name="T69" fmla="*/ 95 h 149"/>
                  <a:gd name="T70" fmla="*/ 68 w 153"/>
                  <a:gd name="T71" fmla="*/ 58 h 149"/>
                  <a:gd name="T72" fmla="*/ 50 w 153"/>
                  <a:gd name="T73" fmla="*/ 77 h 149"/>
                  <a:gd name="T74" fmla="*/ 41 w 153"/>
                  <a:gd name="T75" fmla="*/ 115 h 149"/>
                  <a:gd name="T76" fmla="*/ 24 w 153"/>
                  <a:gd name="T77" fmla="*/ 89 h 149"/>
                  <a:gd name="T78" fmla="*/ 27 w 153"/>
                  <a:gd name="T79" fmla="*/ 62 h 149"/>
                  <a:gd name="T80" fmla="*/ 36 w 153"/>
                  <a:gd name="T81" fmla="*/ 42 h 149"/>
                  <a:gd name="T82" fmla="*/ 45 w 153"/>
                  <a:gd name="T83" fmla="*/ 69 h 149"/>
                  <a:gd name="T84" fmla="*/ 109 w 153"/>
                  <a:gd name="T85" fmla="*/ 52 h 149"/>
                  <a:gd name="T86" fmla="*/ 66 w 153"/>
                  <a:gd name="T87" fmla="*/ 0 h 149"/>
                  <a:gd name="T88" fmla="*/ 21 w 153"/>
                  <a:gd name="T89" fmla="*/ 2 h 149"/>
                  <a:gd name="T90" fmla="*/ 0 w 153"/>
                  <a:gd name="T91" fmla="*/ 12 h 149"/>
                  <a:gd name="T92" fmla="*/ 0 w 153"/>
                  <a:gd name="T93" fmla="*/ 31 h 149"/>
                  <a:gd name="T94" fmla="*/ 2 w 153"/>
                  <a:gd name="T95" fmla="*/ 75 h 149"/>
                  <a:gd name="T96" fmla="*/ 0 w 153"/>
                  <a:gd name="T97" fmla="*/ 110 h 149"/>
                  <a:gd name="T98" fmla="*/ 7 w 153"/>
                  <a:gd name="T99" fmla="*/ 140 h 149"/>
                  <a:gd name="T100" fmla="*/ 33 w 153"/>
                  <a:gd name="T101" fmla="*/ 149 h 149"/>
                  <a:gd name="T102" fmla="*/ 68 w 153"/>
                  <a:gd name="T103" fmla="*/ 149 h 149"/>
                  <a:gd name="T104" fmla="*/ 120 w 153"/>
                  <a:gd name="T105" fmla="*/ 14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3" h="149">
                    <a:moveTo>
                      <a:pt x="111" y="72"/>
                    </a:moveTo>
                    <a:cubicBezTo>
                      <a:pt x="109" y="70"/>
                      <a:pt x="108" y="58"/>
                      <a:pt x="109" y="58"/>
                    </a:cubicBezTo>
                    <a:cubicBezTo>
                      <a:pt x="110" y="58"/>
                      <a:pt x="110" y="58"/>
                      <a:pt x="110" y="58"/>
                    </a:cubicBezTo>
                    <a:cubicBezTo>
                      <a:pt x="111" y="60"/>
                      <a:pt x="112" y="64"/>
                      <a:pt x="112" y="67"/>
                    </a:cubicBezTo>
                    <a:cubicBezTo>
                      <a:pt x="112" y="70"/>
                      <a:pt x="112" y="72"/>
                      <a:pt x="111" y="72"/>
                    </a:cubicBezTo>
                    <a:moveTo>
                      <a:pt x="111" y="87"/>
                    </a:moveTo>
                    <a:cubicBezTo>
                      <a:pt x="110" y="91"/>
                      <a:pt x="109" y="93"/>
                      <a:pt x="108" y="92"/>
                    </a:cubicBezTo>
                    <a:cubicBezTo>
                      <a:pt x="106" y="88"/>
                      <a:pt x="108" y="77"/>
                      <a:pt x="110" y="78"/>
                    </a:cubicBezTo>
                    <a:cubicBezTo>
                      <a:pt x="110" y="78"/>
                      <a:pt x="110" y="78"/>
                      <a:pt x="110" y="78"/>
                    </a:cubicBezTo>
                    <a:cubicBezTo>
                      <a:pt x="112" y="80"/>
                      <a:pt x="111" y="85"/>
                      <a:pt x="111" y="87"/>
                    </a:cubicBezTo>
                    <a:moveTo>
                      <a:pt x="108" y="113"/>
                    </a:moveTo>
                    <a:cubicBezTo>
                      <a:pt x="106" y="117"/>
                      <a:pt x="105" y="119"/>
                      <a:pt x="104" y="118"/>
                    </a:cubicBezTo>
                    <a:cubicBezTo>
                      <a:pt x="103" y="116"/>
                      <a:pt x="108" y="103"/>
                      <a:pt x="110" y="104"/>
                    </a:cubicBezTo>
                    <a:cubicBezTo>
                      <a:pt x="110" y="104"/>
                      <a:pt x="110" y="104"/>
                      <a:pt x="110" y="104"/>
                    </a:cubicBezTo>
                    <a:cubicBezTo>
                      <a:pt x="110" y="106"/>
                      <a:pt x="109" y="110"/>
                      <a:pt x="108" y="113"/>
                    </a:cubicBezTo>
                    <a:moveTo>
                      <a:pt x="100" y="111"/>
                    </a:moveTo>
                    <a:cubicBezTo>
                      <a:pt x="98" y="108"/>
                      <a:pt x="103" y="97"/>
                      <a:pt x="106" y="98"/>
                    </a:cubicBezTo>
                    <a:cubicBezTo>
                      <a:pt x="106" y="98"/>
                      <a:pt x="106" y="98"/>
                      <a:pt x="106" y="98"/>
                    </a:cubicBezTo>
                    <a:cubicBezTo>
                      <a:pt x="107" y="100"/>
                      <a:pt x="106" y="105"/>
                      <a:pt x="105" y="108"/>
                    </a:cubicBezTo>
                    <a:cubicBezTo>
                      <a:pt x="103" y="112"/>
                      <a:pt x="101" y="114"/>
                      <a:pt x="100" y="111"/>
                    </a:cubicBezTo>
                    <a:moveTo>
                      <a:pt x="97" y="132"/>
                    </a:moveTo>
                    <a:cubicBezTo>
                      <a:pt x="94" y="135"/>
                      <a:pt x="92" y="137"/>
                      <a:pt x="92" y="135"/>
                    </a:cubicBezTo>
                    <a:cubicBezTo>
                      <a:pt x="92" y="133"/>
                      <a:pt x="99" y="122"/>
                      <a:pt x="101" y="124"/>
                    </a:cubicBezTo>
                    <a:cubicBezTo>
                      <a:pt x="101" y="124"/>
                      <a:pt x="101" y="124"/>
                      <a:pt x="101" y="124"/>
                    </a:cubicBezTo>
                    <a:cubicBezTo>
                      <a:pt x="101" y="125"/>
                      <a:pt x="99" y="129"/>
                      <a:pt x="97" y="132"/>
                    </a:cubicBezTo>
                    <a:moveTo>
                      <a:pt x="88" y="129"/>
                    </a:moveTo>
                    <a:cubicBezTo>
                      <a:pt x="87" y="125"/>
                      <a:pt x="94" y="116"/>
                      <a:pt x="97" y="118"/>
                    </a:cubicBezTo>
                    <a:cubicBezTo>
                      <a:pt x="97" y="118"/>
                      <a:pt x="97" y="118"/>
                      <a:pt x="97" y="118"/>
                    </a:cubicBezTo>
                    <a:cubicBezTo>
                      <a:pt x="98" y="120"/>
                      <a:pt x="96" y="124"/>
                      <a:pt x="94" y="127"/>
                    </a:cubicBezTo>
                    <a:cubicBezTo>
                      <a:pt x="91" y="131"/>
                      <a:pt x="88" y="132"/>
                      <a:pt x="88" y="129"/>
                    </a:cubicBezTo>
                    <a:moveTo>
                      <a:pt x="80" y="121"/>
                    </a:moveTo>
                    <a:cubicBezTo>
                      <a:pt x="79" y="116"/>
                      <a:pt x="85" y="108"/>
                      <a:pt x="89" y="111"/>
                    </a:cubicBezTo>
                    <a:cubicBezTo>
                      <a:pt x="92" y="113"/>
                      <a:pt x="90" y="118"/>
                      <a:pt x="88" y="121"/>
                    </a:cubicBezTo>
                    <a:cubicBezTo>
                      <a:pt x="85" y="125"/>
                      <a:pt x="81" y="125"/>
                      <a:pt x="80" y="121"/>
                    </a:cubicBezTo>
                    <a:moveTo>
                      <a:pt x="80" y="143"/>
                    </a:moveTo>
                    <a:cubicBezTo>
                      <a:pt x="76" y="146"/>
                      <a:pt x="73" y="146"/>
                      <a:pt x="73" y="144"/>
                    </a:cubicBezTo>
                    <a:cubicBezTo>
                      <a:pt x="73" y="140"/>
                      <a:pt x="81" y="133"/>
                      <a:pt x="84" y="135"/>
                    </a:cubicBezTo>
                    <a:cubicBezTo>
                      <a:pt x="85" y="137"/>
                      <a:pt x="82" y="141"/>
                      <a:pt x="80" y="143"/>
                    </a:cubicBezTo>
                    <a:moveTo>
                      <a:pt x="66" y="137"/>
                    </a:moveTo>
                    <a:cubicBezTo>
                      <a:pt x="66" y="133"/>
                      <a:pt x="73" y="126"/>
                      <a:pt x="77" y="129"/>
                    </a:cubicBezTo>
                    <a:cubicBezTo>
                      <a:pt x="79" y="131"/>
                      <a:pt x="77" y="135"/>
                      <a:pt x="74" y="137"/>
                    </a:cubicBezTo>
                    <a:cubicBezTo>
                      <a:pt x="70" y="140"/>
                      <a:pt x="66" y="140"/>
                      <a:pt x="66" y="137"/>
                    </a:cubicBezTo>
                    <a:moveTo>
                      <a:pt x="56" y="129"/>
                    </a:moveTo>
                    <a:cubicBezTo>
                      <a:pt x="56" y="125"/>
                      <a:pt x="62" y="119"/>
                      <a:pt x="67" y="121"/>
                    </a:cubicBezTo>
                    <a:cubicBezTo>
                      <a:pt x="69" y="123"/>
                      <a:pt x="68" y="128"/>
                      <a:pt x="65" y="130"/>
                    </a:cubicBezTo>
                    <a:cubicBezTo>
                      <a:pt x="61" y="134"/>
                      <a:pt x="56" y="133"/>
                      <a:pt x="56" y="129"/>
                    </a:cubicBezTo>
                    <a:moveTo>
                      <a:pt x="44" y="122"/>
                    </a:moveTo>
                    <a:cubicBezTo>
                      <a:pt x="44" y="117"/>
                      <a:pt x="49" y="111"/>
                      <a:pt x="54" y="114"/>
                    </a:cubicBezTo>
                    <a:cubicBezTo>
                      <a:pt x="57" y="116"/>
                      <a:pt x="56" y="120"/>
                      <a:pt x="54" y="123"/>
                    </a:cubicBezTo>
                    <a:cubicBezTo>
                      <a:pt x="50" y="127"/>
                      <a:pt x="44" y="126"/>
                      <a:pt x="44" y="122"/>
                    </a:cubicBezTo>
                    <a:moveTo>
                      <a:pt x="50" y="144"/>
                    </a:moveTo>
                    <a:cubicBezTo>
                      <a:pt x="46" y="147"/>
                      <a:pt x="41" y="147"/>
                      <a:pt x="41" y="143"/>
                    </a:cubicBezTo>
                    <a:cubicBezTo>
                      <a:pt x="42" y="140"/>
                      <a:pt x="49" y="134"/>
                      <a:pt x="53" y="137"/>
                    </a:cubicBezTo>
                    <a:cubicBezTo>
                      <a:pt x="55" y="138"/>
                      <a:pt x="53" y="142"/>
                      <a:pt x="50" y="144"/>
                    </a:cubicBezTo>
                    <a:moveTo>
                      <a:pt x="31" y="137"/>
                    </a:moveTo>
                    <a:cubicBezTo>
                      <a:pt x="32" y="133"/>
                      <a:pt x="37" y="128"/>
                      <a:pt x="42" y="130"/>
                    </a:cubicBezTo>
                    <a:cubicBezTo>
                      <a:pt x="44" y="132"/>
                      <a:pt x="43" y="135"/>
                      <a:pt x="40" y="138"/>
                    </a:cubicBezTo>
                    <a:cubicBezTo>
                      <a:pt x="37" y="141"/>
                      <a:pt x="31" y="141"/>
                      <a:pt x="31" y="137"/>
                    </a:cubicBezTo>
                    <a:moveTo>
                      <a:pt x="29" y="131"/>
                    </a:moveTo>
                    <a:cubicBezTo>
                      <a:pt x="26" y="135"/>
                      <a:pt x="20" y="135"/>
                      <a:pt x="20" y="130"/>
                    </a:cubicBezTo>
                    <a:cubicBezTo>
                      <a:pt x="20" y="126"/>
                      <a:pt x="25" y="121"/>
                      <a:pt x="29" y="123"/>
                    </a:cubicBezTo>
                    <a:cubicBezTo>
                      <a:pt x="32" y="125"/>
                      <a:pt x="31" y="129"/>
                      <a:pt x="29" y="131"/>
                    </a:cubicBezTo>
                    <a:moveTo>
                      <a:pt x="17" y="145"/>
                    </a:moveTo>
                    <a:cubicBezTo>
                      <a:pt x="14" y="148"/>
                      <a:pt x="9" y="148"/>
                      <a:pt x="9" y="144"/>
                    </a:cubicBezTo>
                    <a:cubicBezTo>
                      <a:pt x="9" y="141"/>
                      <a:pt x="14" y="136"/>
                      <a:pt x="18" y="138"/>
                    </a:cubicBezTo>
                    <a:cubicBezTo>
                      <a:pt x="21" y="140"/>
                      <a:pt x="20" y="143"/>
                      <a:pt x="17" y="145"/>
                    </a:cubicBezTo>
                    <a:moveTo>
                      <a:pt x="7" y="124"/>
                    </a:moveTo>
                    <a:cubicBezTo>
                      <a:pt x="6" y="120"/>
                      <a:pt x="11" y="115"/>
                      <a:pt x="15" y="117"/>
                    </a:cubicBezTo>
                    <a:cubicBezTo>
                      <a:pt x="19" y="119"/>
                      <a:pt x="18" y="123"/>
                      <a:pt x="17" y="125"/>
                    </a:cubicBezTo>
                    <a:cubicBezTo>
                      <a:pt x="14" y="129"/>
                      <a:pt x="8" y="130"/>
                      <a:pt x="7" y="124"/>
                    </a:cubicBezTo>
                    <a:moveTo>
                      <a:pt x="7" y="81"/>
                    </a:moveTo>
                    <a:cubicBezTo>
                      <a:pt x="6" y="76"/>
                      <a:pt x="10" y="70"/>
                      <a:pt x="16" y="72"/>
                    </a:cubicBezTo>
                    <a:cubicBezTo>
                      <a:pt x="21" y="74"/>
                      <a:pt x="21" y="79"/>
                      <a:pt x="19" y="82"/>
                    </a:cubicBezTo>
                    <a:cubicBezTo>
                      <a:pt x="16" y="88"/>
                      <a:pt x="9" y="87"/>
                      <a:pt x="7" y="81"/>
                    </a:cubicBezTo>
                    <a:moveTo>
                      <a:pt x="6" y="35"/>
                    </a:moveTo>
                    <a:cubicBezTo>
                      <a:pt x="5" y="30"/>
                      <a:pt x="10" y="25"/>
                      <a:pt x="16" y="27"/>
                    </a:cubicBezTo>
                    <a:cubicBezTo>
                      <a:pt x="20" y="29"/>
                      <a:pt x="20" y="33"/>
                      <a:pt x="18" y="36"/>
                    </a:cubicBezTo>
                    <a:cubicBezTo>
                      <a:pt x="15" y="41"/>
                      <a:pt x="7" y="41"/>
                      <a:pt x="6" y="35"/>
                    </a:cubicBezTo>
                    <a:moveTo>
                      <a:pt x="25" y="12"/>
                    </a:moveTo>
                    <a:cubicBezTo>
                      <a:pt x="29" y="14"/>
                      <a:pt x="28" y="18"/>
                      <a:pt x="27" y="19"/>
                    </a:cubicBezTo>
                    <a:cubicBezTo>
                      <a:pt x="24" y="24"/>
                      <a:pt x="16" y="23"/>
                      <a:pt x="15" y="19"/>
                    </a:cubicBezTo>
                    <a:cubicBezTo>
                      <a:pt x="15" y="15"/>
                      <a:pt x="20" y="11"/>
                      <a:pt x="25" y="12"/>
                    </a:cubicBezTo>
                    <a:moveTo>
                      <a:pt x="33" y="1"/>
                    </a:moveTo>
                    <a:cubicBezTo>
                      <a:pt x="37" y="2"/>
                      <a:pt x="36" y="5"/>
                      <a:pt x="35" y="7"/>
                    </a:cubicBezTo>
                    <a:cubicBezTo>
                      <a:pt x="32" y="10"/>
                      <a:pt x="25" y="9"/>
                      <a:pt x="25" y="5"/>
                    </a:cubicBezTo>
                    <a:cubicBezTo>
                      <a:pt x="25" y="2"/>
                      <a:pt x="29" y="0"/>
                      <a:pt x="33" y="1"/>
                    </a:cubicBezTo>
                    <a:moveTo>
                      <a:pt x="40" y="18"/>
                    </a:moveTo>
                    <a:cubicBezTo>
                      <a:pt x="44" y="20"/>
                      <a:pt x="44" y="24"/>
                      <a:pt x="43" y="26"/>
                    </a:cubicBezTo>
                    <a:cubicBezTo>
                      <a:pt x="40" y="30"/>
                      <a:pt x="33" y="29"/>
                      <a:pt x="32" y="24"/>
                    </a:cubicBezTo>
                    <a:cubicBezTo>
                      <a:pt x="30" y="20"/>
                      <a:pt x="35" y="16"/>
                      <a:pt x="40" y="18"/>
                    </a:cubicBezTo>
                    <a:moveTo>
                      <a:pt x="46" y="6"/>
                    </a:moveTo>
                    <a:cubicBezTo>
                      <a:pt x="50" y="7"/>
                      <a:pt x="50" y="10"/>
                      <a:pt x="49" y="12"/>
                    </a:cubicBezTo>
                    <a:cubicBezTo>
                      <a:pt x="47" y="15"/>
                      <a:pt x="40" y="15"/>
                      <a:pt x="39" y="11"/>
                    </a:cubicBezTo>
                    <a:cubicBezTo>
                      <a:pt x="38" y="7"/>
                      <a:pt x="42" y="4"/>
                      <a:pt x="46" y="6"/>
                    </a:cubicBezTo>
                    <a:moveTo>
                      <a:pt x="55" y="24"/>
                    </a:moveTo>
                    <a:cubicBezTo>
                      <a:pt x="59" y="26"/>
                      <a:pt x="59" y="30"/>
                      <a:pt x="58" y="32"/>
                    </a:cubicBezTo>
                    <a:cubicBezTo>
                      <a:pt x="56" y="37"/>
                      <a:pt x="50" y="36"/>
                      <a:pt x="48" y="32"/>
                    </a:cubicBezTo>
                    <a:cubicBezTo>
                      <a:pt x="46" y="27"/>
                      <a:pt x="50" y="22"/>
                      <a:pt x="55" y="24"/>
                    </a:cubicBezTo>
                    <a:moveTo>
                      <a:pt x="58" y="11"/>
                    </a:moveTo>
                    <a:cubicBezTo>
                      <a:pt x="58" y="11"/>
                      <a:pt x="59" y="11"/>
                      <a:pt x="59" y="11"/>
                    </a:cubicBezTo>
                    <a:cubicBezTo>
                      <a:pt x="62" y="13"/>
                      <a:pt x="63" y="16"/>
                      <a:pt x="62" y="18"/>
                    </a:cubicBezTo>
                    <a:cubicBezTo>
                      <a:pt x="61" y="21"/>
                      <a:pt x="55" y="21"/>
                      <a:pt x="53" y="17"/>
                    </a:cubicBezTo>
                    <a:cubicBezTo>
                      <a:pt x="51" y="13"/>
                      <a:pt x="54" y="10"/>
                      <a:pt x="58" y="11"/>
                    </a:cubicBezTo>
                    <a:moveTo>
                      <a:pt x="60" y="1"/>
                    </a:moveTo>
                    <a:cubicBezTo>
                      <a:pt x="60" y="1"/>
                      <a:pt x="60" y="1"/>
                      <a:pt x="61" y="1"/>
                    </a:cubicBezTo>
                    <a:cubicBezTo>
                      <a:pt x="63" y="3"/>
                      <a:pt x="64" y="5"/>
                      <a:pt x="64" y="6"/>
                    </a:cubicBezTo>
                    <a:cubicBezTo>
                      <a:pt x="63" y="9"/>
                      <a:pt x="59" y="9"/>
                      <a:pt x="57" y="6"/>
                    </a:cubicBezTo>
                    <a:cubicBezTo>
                      <a:pt x="55" y="3"/>
                      <a:pt x="57" y="1"/>
                      <a:pt x="60" y="1"/>
                    </a:cubicBezTo>
                    <a:moveTo>
                      <a:pt x="68" y="31"/>
                    </a:moveTo>
                    <a:cubicBezTo>
                      <a:pt x="68" y="31"/>
                      <a:pt x="69" y="31"/>
                      <a:pt x="69" y="31"/>
                    </a:cubicBezTo>
                    <a:cubicBezTo>
                      <a:pt x="73" y="33"/>
                      <a:pt x="74" y="37"/>
                      <a:pt x="73" y="40"/>
                    </a:cubicBezTo>
                    <a:cubicBezTo>
                      <a:pt x="72" y="44"/>
                      <a:pt x="66" y="44"/>
                      <a:pt x="64" y="39"/>
                    </a:cubicBezTo>
                    <a:cubicBezTo>
                      <a:pt x="61" y="35"/>
                      <a:pt x="64" y="30"/>
                      <a:pt x="68" y="31"/>
                    </a:cubicBezTo>
                    <a:moveTo>
                      <a:pt x="70" y="16"/>
                    </a:moveTo>
                    <a:cubicBezTo>
                      <a:pt x="70" y="16"/>
                      <a:pt x="70" y="17"/>
                      <a:pt x="71" y="17"/>
                    </a:cubicBezTo>
                    <a:cubicBezTo>
                      <a:pt x="74" y="19"/>
                      <a:pt x="75" y="22"/>
                      <a:pt x="75" y="24"/>
                    </a:cubicBezTo>
                    <a:cubicBezTo>
                      <a:pt x="74" y="28"/>
                      <a:pt x="70" y="28"/>
                      <a:pt x="67" y="24"/>
                    </a:cubicBezTo>
                    <a:cubicBezTo>
                      <a:pt x="65" y="20"/>
                      <a:pt x="66" y="16"/>
                      <a:pt x="70" y="16"/>
                    </a:cubicBezTo>
                    <a:moveTo>
                      <a:pt x="68" y="5"/>
                    </a:moveTo>
                    <a:cubicBezTo>
                      <a:pt x="69" y="5"/>
                      <a:pt x="70" y="6"/>
                      <a:pt x="70" y="6"/>
                    </a:cubicBezTo>
                    <a:cubicBezTo>
                      <a:pt x="72" y="7"/>
                      <a:pt x="74" y="10"/>
                      <a:pt x="74" y="11"/>
                    </a:cubicBezTo>
                    <a:cubicBezTo>
                      <a:pt x="74" y="14"/>
                      <a:pt x="72" y="14"/>
                      <a:pt x="70" y="12"/>
                    </a:cubicBezTo>
                    <a:cubicBezTo>
                      <a:pt x="66" y="10"/>
                      <a:pt x="66" y="5"/>
                      <a:pt x="68" y="5"/>
                    </a:cubicBezTo>
                    <a:moveTo>
                      <a:pt x="71" y="1"/>
                    </a:moveTo>
                    <a:cubicBezTo>
                      <a:pt x="71" y="1"/>
                      <a:pt x="72" y="1"/>
                      <a:pt x="72" y="1"/>
                    </a:cubicBezTo>
                    <a:cubicBezTo>
                      <a:pt x="73" y="2"/>
                      <a:pt x="76" y="4"/>
                      <a:pt x="77" y="5"/>
                    </a:cubicBezTo>
                    <a:cubicBezTo>
                      <a:pt x="78" y="6"/>
                      <a:pt x="78" y="7"/>
                      <a:pt x="77" y="7"/>
                    </a:cubicBezTo>
                    <a:cubicBezTo>
                      <a:pt x="75" y="7"/>
                      <a:pt x="71" y="1"/>
                      <a:pt x="71" y="1"/>
                    </a:cubicBezTo>
                    <a:moveTo>
                      <a:pt x="83" y="16"/>
                    </a:moveTo>
                    <a:cubicBezTo>
                      <a:pt x="84" y="18"/>
                      <a:pt x="83" y="19"/>
                      <a:pt x="81" y="18"/>
                    </a:cubicBezTo>
                    <a:cubicBezTo>
                      <a:pt x="78" y="16"/>
                      <a:pt x="75" y="10"/>
                      <a:pt x="77" y="10"/>
                    </a:cubicBezTo>
                    <a:cubicBezTo>
                      <a:pt x="78" y="10"/>
                      <a:pt x="78" y="10"/>
                      <a:pt x="78" y="10"/>
                    </a:cubicBezTo>
                    <a:cubicBezTo>
                      <a:pt x="80" y="12"/>
                      <a:pt x="82" y="14"/>
                      <a:pt x="83" y="16"/>
                    </a:cubicBezTo>
                    <a:moveTo>
                      <a:pt x="79" y="6"/>
                    </a:moveTo>
                    <a:cubicBezTo>
                      <a:pt x="79" y="5"/>
                      <a:pt x="86" y="13"/>
                      <a:pt x="85" y="13"/>
                    </a:cubicBezTo>
                    <a:cubicBezTo>
                      <a:pt x="85" y="14"/>
                      <a:pt x="78" y="6"/>
                      <a:pt x="79" y="6"/>
                    </a:cubicBezTo>
                    <a:moveTo>
                      <a:pt x="91" y="21"/>
                    </a:moveTo>
                    <a:cubicBezTo>
                      <a:pt x="92" y="23"/>
                      <a:pt x="92" y="25"/>
                      <a:pt x="91" y="24"/>
                    </a:cubicBezTo>
                    <a:cubicBezTo>
                      <a:pt x="88" y="23"/>
                      <a:pt x="84" y="15"/>
                      <a:pt x="85" y="14"/>
                    </a:cubicBezTo>
                    <a:cubicBezTo>
                      <a:pt x="85" y="14"/>
                      <a:pt x="85" y="15"/>
                      <a:pt x="86" y="15"/>
                    </a:cubicBezTo>
                    <a:cubicBezTo>
                      <a:pt x="88" y="16"/>
                      <a:pt x="90" y="19"/>
                      <a:pt x="91" y="21"/>
                    </a:cubicBezTo>
                    <a:moveTo>
                      <a:pt x="91" y="19"/>
                    </a:moveTo>
                    <a:cubicBezTo>
                      <a:pt x="91" y="19"/>
                      <a:pt x="92" y="19"/>
                      <a:pt x="92" y="19"/>
                    </a:cubicBezTo>
                    <a:cubicBezTo>
                      <a:pt x="93" y="20"/>
                      <a:pt x="96" y="24"/>
                      <a:pt x="97" y="26"/>
                    </a:cubicBezTo>
                    <a:cubicBezTo>
                      <a:pt x="98" y="28"/>
                      <a:pt x="99" y="30"/>
                      <a:pt x="98" y="30"/>
                    </a:cubicBezTo>
                    <a:cubicBezTo>
                      <a:pt x="96" y="29"/>
                      <a:pt x="91" y="19"/>
                      <a:pt x="91" y="19"/>
                    </a:cubicBezTo>
                    <a:moveTo>
                      <a:pt x="99" y="34"/>
                    </a:moveTo>
                    <a:cubicBezTo>
                      <a:pt x="99" y="34"/>
                      <a:pt x="99" y="34"/>
                      <a:pt x="99" y="34"/>
                    </a:cubicBezTo>
                    <a:cubicBezTo>
                      <a:pt x="101" y="36"/>
                      <a:pt x="103" y="40"/>
                      <a:pt x="104" y="43"/>
                    </a:cubicBezTo>
                    <a:cubicBezTo>
                      <a:pt x="105" y="46"/>
                      <a:pt x="104" y="47"/>
                      <a:pt x="103" y="46"/>
                    </a:cubicBezTo>
                    <a:cubicBezTo>
                      <a:pt x="100" y="45"/>
                      <a:pt x="97" y="34"/>
                      <a:pt x="99" y="34"/>
                    </a:cubicBezTo>
                    <a:moveTo>
                      <a:pt x="103" y="65"/>
                    </a:moveTo>
                    <a:cubicBezTo>
                      <a:pt x="100" y="61"/>
                      <a:pt x="99" y="52"/>
                      <a:pt x="102" y="52"/>
                    </a:cubicBezTo>
                    <a:cubicBezTo>
                      <a:pt x="103" y="51"/>
                      <a:pt x="103" y="52"/>
                      <a:pt x="103" y="52"/>
                    </a:cubicBezTo>
                    <a:cubicBezTo>
                      <a:pt x="106" y="54"/>
                      <a:pt x="107" y="59"/>
                      <a:pt x="107" y="61"/>
                    </a:cubicBezTo>
                    <a:cubicBezTo>
                      <a:pt x="106" y="65"/>
                      <a:pt x="105" y="66"/>
                      <a:pt x="103" y="65"/>
                    </a:cubicBezTo>
                    <a:moveTo>
                      <a:pt x="99" y="84"/>
                    </a:moveTo>
                    <a:cubicBezTo>
                      <a:pt x="97" y="79"/>
                      <a:pt x="99" y="69"/>
                      <a:pt x="102" y="71"/>
                    </a:cubicBezTo>
                    <a:cubicBezTo>
                      <a:pt x="103" y="71"/>
                      <a:pt x="103" y="71"/>
                      <a:pt x="103" y="71"/>
                    </a:cubicBezTo>
                    <a:cubicBezTo>
                      <a:pt x="105" y="73"/>
                      <a:pt x="106" y="78"/>
                      <a:pt x="105" y="81"/>
                    </a:cubicBezTo>
                    <a:cubicBezTo>
                      <a:pt x="104" y="85"/>
                      <a:pt x="101" y="87"/>
                      <a:pt x="99" y="84"/>
                    </a:cubicBezTo>
                    <a:moveTo>
                      <a:pt x="98" y="91"/>
                    </a:moveTo>
                    <a:cubicBezTo>
                      <a:pt x="98" y="91"/>
                      <a:pt x="98" y="91"/>
                      <a:pt x="98" y="91"/>
                    </a:cubicBezTo>
                    <a:cubicBezTo>
                      <a:pt x="101" y="93"/>
                      <a:pt x="100" y="99"/>
                      <a:pt x="98" y="101"/>
                    </a:cubicBezTo>
                    <a:cubicBezTo>
                      <a:pt x="96" y="106"/>
                      <a:pt x="93" y="107"/>
                      <a:pt x="91" y="103"/>
                    </a:cubicBezTo>
                    <a:cubicBezTo>
                      <a:pt x="89" y="98"/>
                      <a:pt x="94" y="89"/>
                      <a:pt x="98" y="91"/>
                    </a:cubicBezTo>
                    <a:moveTo>
                      <a:pt x="97" y="54"/>
                    </a:moveTo>
                    <a:cubicBezTo>
                      <a:pt x="97" y="58"/>
                      <a:pt x="94" y="59"/>
                      <a:pt x="92" y="56"/>
                    </a:cubicBezTo>
                    <a:cubicBezTo>
                      <a:pt x="89" y="52"/>
                      <a:pt x="89" y="44"/>
                      <a:pt x="93" y="45"/>
                    </a:cubicBezTo>
                    <a:cubicBezTo>
                      <a:pt x="93" y="45"/>
                      <a:pt x="94" y="45"/>
                      <a:pt x="94" y="45"/>
                    </a:cubicBezTo>
                    <a:cubicBezTo>
                      <a:pt x="97" y="47"/>
                      <a:pt x="98" y="52"/>
                      <a:pt x="97" y="54"/>
                    </a:cubicBezTo>
                    <a:moveTo>
                      <a:pt x="93" y="39"/>
                    </a:moveTo>
                    <a:cubicBezTo>
                      <a:pt x="89" y="36"/>
                      <a:pt x="88" y="28"/>
                      <a:pt x="90" y="28"/>
                    </a:cubicBezTo>
                    <a:cubicBezTo>
                      <a:pt x="91" y="28"/>
                      <a:pt x="91" y="28"/>
                      <a:pt x="92" y="29"/>
                    </a:cubicBezTo>
                    <a:cubicBezTo>
                      <a:pt x="94" y="30"/>
                      <a:pt x="96" y="35"/>
                      <a:pt x="96" y="37"/>
                    </a:cubicBezTo>
                    <a:cubicBezTo>
                      <a:pt x="97" y="40"/>
                      <a:pt x="95" y="41"/>
                      <a:pt x="93" y="39"/>
                    </a:cubicBezTo>
                    <a:moveTo>
                      <a:pt x="87" y="75"/>
                    </a:moveTo>
                    <a:cubicBezTo>
                      <a:pt x="85" y="70"/>
                      <a:pt x="88" y="62"/>
                      <a:pt x="92" y="63"/>
                    </a:cubicBezTo>
                    <a:cubicBezTo>
                      <a:pt x="92" y="63"/>
                      <a:pt x="92" y="63"/>
                      <a:pt x="92" y="64"/>
                    </a:cubicBezTo>
                    <a:cubicBezTo>
                      <a:pt x="96" y="66"/>
                      <a:pt x="96" y="71"/>
                      <a:pt x="95" y="74"/>
                    </a:cubicBezTo>
                    <a:cubicBezTo>
                      <a:pt x="94" y="78"/>
                      <a:pt x="90" y="79"/>
                      <a:pt x="87" y="75"/>
                    </a:cubicBezTo>
                    <a:moveTo>
                      <a:pt x="80" y="94"/>
                    </a:moveTo>
                    <a:cubicBezTo>
                      <a:pt x="78" y="88"/>
                      <a:pt x="83" y="81"/>
                      <a:pt x="87" y="83"/>
                    </a:cubicBezTo>
                    <a:cubicBezTo>
                      <a:pt x="87" y="83"/>
                      <a:pt x="87" y="83"/>
                      <a:pt x="87" y="83"/>
                    </a:cubicBezTo>
                    <a:cubicBezTo>
                      <a:pt x="90" y="86"/>
                      <a:pt x="90" y="91"/>
                      <a:pt x="88" y="94"/>
                    </a:cubicBezTo>
                    <a:cubicBezTo>
                      <a:pt x="86" y="99"/>
                      <a:pt x="81" y="99"/>
                      <a:pt x="80" y="94"/>
                    </a:cubicBezTo>
                    <a:moveTo>
                      <a:pt x="78" y="103"/>
                    </a:moveTo>
                    <a:cubicBezTo>
                      <a:pt x="81" y="106"/>
                      <a:pt x="80" y="110"/>
                      <a:pt x="78" y="113"/>
                    </a:cubicBezTo>
                    <a:cubicBezTo>
                      <a:pt x="75" y="118"/>
                      <a:pt x="69" y="117"/>
                      <a:pt x="69" y="113"/>
                    </a:cubicBezTo>
                    <a:cubicBezTo>
                      <a:pt x="68" y="107"/>
                      <a:pt x="74" y="101"/>
                      <a:pt x="78" y="103"/>
                    </a:cubicBezTo>
                    <a:moveTo>
                      <a:pt x="79" y="55"/>
                    </a:moveTo>
                    <a:cubicBezTo>
                      <a:pt x="79" y="55"/>
                      <a:pt x="79" y="56"/>
                      <a:pt x="80" y="56"/>
                    </a:cubicBezTo>
                    <a:cubicBezTo>
                      <a:pt x="83" y="58"/>
                      <a:pt x="84" y="63"/>
                      <a:pt x="83" y="66"/>
                    </a:cubicBezTo>
                    <a:cubicBezTo>
                      <a:pt x="81" y="70"/>
                      <a:pt x="76" y="71"/>
                      <a:pt x="74" y="66"/>
                    </a:cubicBezTo>
                    <a:cubicBezTo>
                      <a:pt x="71" y="61"/>
                      <a:pt x="74" y="54"/>
                      <a:pt x="79" y="55"/>
                    </a:cubicBezTo>
                    <a:moveTo>
                      <a:pt x="80" y="22"/>
                    </a:moveTo>
                    <a:cubicBezTo>
                      <a:pt x="81" y="22"/>
                      <a:pt x="81" y="23"/>
                      <a:pt x="82" y="23"/>
                    </a:cubicBezTo>
                    <a:cubicBezTo>
                      <a:pt x="85" y="25"/>
                      <a:pt x="86" y="28"/>
                      <a:pt x="86" y="30"/>
                    </a:cubicBezTo>
                    <a:cubicBezTo>
                      <a:pt x="86" y="34"/>
                      <a:pt x="84" y="34"/>
                      <a:pt x="81" y="32"/>
                    </a:cubicBezTo>
                    <a:cubicBezTo>
                      <a:pt x="78" y="29"/>
                      <a:pt x="77" y="22"/>
                      <a:pt x="80" y="22"/>
                    </a:cubicBezTo>
                    <a:moveTo>
                      <a:pt x="81" y="38"/>
                    </a:moveTo>
                    <a:cubicBezTo>
                      <a:pt x="81" y="38"/>
                      <a:pt x="82" y="38"/>
                      <a:pt x="82" y="38"/>
                    </a:cubicBezTo>
                    <a:cubicBezTo>
                      <a:pt x="86" y="40"/>
                      <a:pt x="87" y="45"/>
                      <a:pt x="86" y="47"/>
                    </a:cubicBezTo>
                    <a:cubicBezTo>
                      <a:pt x="85" y="51"/>
                      <a:pt x="81" y="52"/>
                      <a:pt x="79" y="48"/>
                    </a:cubicBezTo>
                    <a:cubicBezTo>
                      <a:pt x="76" y="43"/>
                      <a:pt x="77" y="37"/>
                      <a:pt x="81" y="38"/>
                    </a:cubicBezTo>
                    <a:moveTo>
                      <a:pt x="65" y="85"/>
                    </a:moveTo>
                    <a:cubicBezTo>
                      <a:pt x="64" y="80"/>
                      <a:pt x="68" y="72"/>
                      <a:pt x="74" y="75"/>
                    </a:cubicBezTo>
                    <a:cubicBezTo>
                      <a:pt x="78" y="78"/>
                      <a:pt x="77" y="83"/>
                      <a:pt x="76" y="86"/>
                    </a:cubicBezTo>
                    <a:cubicBezTo>
                      <a:pt x="73" y="91"/>
                      <a:pt x="67" y="91"/>
                      <a:pt x="65" y="85"/>
                    </a:cubicBezTo>
                    <a:moveTo>
                      <a:pt x="65" y="95"/>
                    </a:moveTo>
                    <a:cubicBezTo>
                      <a:pt x="69" y="98"/>
                      <a:pt x="68" y="102"/>
                      <a:pt x="66" y="105"/>
                    </a:cubicBezTo>
                    <a:cubicBezTo>
                      <a:pt x="62" y="110"/>
                      <a:pt x="56" y="109"/>
                      <a:pt x="55" y="104"/>
                    </a:cubicBezTo>
                    <a:cubicBezTo>
                      <a:pt x="54" y="99"/>
                      <a:pt x="60" y="93"/>
                      <a:pt x="65" y="95"/>
                    </a:cubicBezTo>
                    <a:moveTo>
                      <a:pt x="64" y="48"/>
                    </a:moveTo>
                    <a:cubicBezTo>
                      <a:pt x="65" y="48"/>
                      <a:pt x="65" y="48"/>
                      <a:pt x="65" y="48"/>
                    </a:cubicBezTo>
                    <a:cubicBezTo>
                      <a:pt x="69" y="50"/>
                      <a:pt x="69" y="55"/>
                      <a:pt x="68" y="58"/>
                    </a:cubicBezTo>
                    <a:cubicBezTo>
                      <a:pt x="66" y="63"/>
                      <a:pt x="60" y="63"/>
                      <a:pt x="58" y="57"/>
                    </a:cubicBezTo>
                    <a:cubicBezTo>
                      <a:pt x="55" y="52"/>
                      <a:pt x="59" y="46"/>
                      <a:pt x="64" y="48"/>
                    </a:cubicBezTo>
                    <a:moveTo>
                      <a:pt x="50" y="77"/>
                    </a:moveTo>
                    <a:cubicBezTo>
                      <a:pt x="48" y="71"/>
                      <a:pt x="53" y="64"/>
                      <a:pt x="59" y="67"/>
                    </a:cubicBezTo>
                    <a:cubicBezTo>
                      <a:pt x="63" y="69"/>
                      <a:pt x="62" y="74"/>
                      <a:pt x="61" y="77"/>
                    </a:cubicBezTo>
                    <a:cubicBezTo>
                      <a:pt x="58" y="83"/>
                      <a:pt x="51" y="83"/>
                      <a:pt x="50" y="77"/>
                    </a:cubicBezTo>
                    <a:moveTo>
                      <a:pt x="40" y="96"/>
                    </a:moveTo>
                    <a:cubicBezTo>
                      <a:pt x="39" y="91"/>
                      <a:pt x="44" y="85"/>
                      <a:pt x="50" y="87"/>
                    </a:cubicBezTo>
                    <a:cubicBezTo>
                      <a:pt x="54" y="89"/>
                      <a:pt x="53" y="94"/>
                      <a:pt x="52" y="97"/>
                    </a:cubicBezTo>
                    <a:cubicBezTo>
                      <a:pt x="48" y="102"/>
                      <a:pt x="42" y="102"/>
                      <a:pt x="40" y="96"/>
                    </a:cubicBezTo>
                    <a:moveTo>
                      <a:pt x="40" y="106"/>
                    </a:moveTo>
                    <a:cubicBezTo>
                      <a:pt x="44" y="108"/>
                      <a:pt x="43" y="113"/>
                      <a:pt x="41" y="115"/>
                    </a:cubicBezTo>
                    <a:cubicBezTo>
                      <a:pt x="37" y="120"/>
                      <a:pt x="31" y="119"/>
                      <a:pt x="30" y="115"/>
                    </a:cubicBezTo>
                    <a:cubicBezTo>
                      <a:pt x="29" y="109"/>
                      <a:pt x="35" y="104"/>
                      <a:pt x="40" y="106"/>
                    </a:cubicBezTo>
                    <a:moveTo>
                      <a:pt x="24" y="89"/>
                    </a:moveTo>
                    <a:cubicBezTo>
                      <a:pt x="22" y="83"/>
                      <a:pt x="27" y="77"/>
                      <a:pt x="33" y="79"/>
                    </a:cubicBezTo>
                    <a:cubicBezTo>
                      <a:pt x="38" y="81"/>
                      <a:pt x="37" y="86"/>
                      <a:pt x="36" y="89"/>
                    </a:cubicBezTo>
                    <a:cubicBezTo>
                      <a:pt x="33" y="95"/>
                      <a:pt x="26" y="94"/>
                      <a:pt x="24" y="89"/>
                    </a:cubicBezTo>
                    <a:moveTo>
                      <a:pt x="24" y="99"/>
                    </a:moveTo>
                    <a:cubicBezTo>
                      <a:pt x="29" y="101"/>
                      <a:pt x="28" y="105"/>
                      <a:pt x="26" y="108"/>
                    </a:cubicBezTo>
                    <a:cubicBezTo>
                      <a:pt x="23" y="113"/>
                      <a:pt x="16" y="113"/>
                      <a:pt x="15" y="107"/>
                    </a:cubicBezTo>
                    <a:cubicBezTo>
                      <a:pt x="14" y="102"/>
                      <a:pt x="19" y="97"/>
                      <a:pt x="24" y="99"/>
                    </a:cubicBezTo>
                    <a:moveTo>
                      <a:pt x="25" y="52"/>
                    </a:moveTo>
                    <a:cubicBezTo>
                      <a:pt x="29" y="54"/>
                      <a:pt x="29" y="59"/>
                      <a:pt x="27" y="62"/>
                    </a:cubicBezTo>
                    <a:cubicBezTo>
                      <a:pt x="25" y="67"/>
                      <a:pt x="17" y="67"/>
                      <a:pt x="15" y="62"/>
                    </a:cubicBezTo>
                    <a:cubicBezTo>
                      <a:pt x="13" y="56"/>
                      <a:pt x="18" y="49"/>
                      <a:pt x="25" y="52"/>
                    </a:cubicBezTo>
                    <a:moveTo>
                      <a:pt x="36" y="42"/>
                    </a:moveTo>
                    <a:cubicBezTo>
                      <a:pt x="33" y="48"/>
                      <a:pt x="25" y="47"/>
                      <a:pt x="23" y="41"/>
                    </a:cubicBezTo>
                    <a:cubicBezTo>
                      <a:pt x="22" y="37"/>
                      <a:pt x="27" y="31"/>
                      <a:pt x="33" y="33"/>
                    </a:cubicBezTo>
                    <a:cubicBezTo>
                      <a:pt x="37" y="35"/>
                      <a:pt x="37" y="40"/>
                      <a:pt x="36" y="42"/>
                    </a:cubicBezTo>
                    <a:moveTo>
                      <a:pt x="49" y="40"/>
                    </a:moveTo>
                    <a:cubicBezTo>
                      <a:pt x="53" y="43"/>
                      <a:pt x="54" y="47"/>
                      <a:pt x="52" y="50"/>
                    </a:cubicBezTo>
                    <a:cubicBezTo>
                      <a:pt x="50" y="55"/>
                      <a:pt x="43" y="55"/>
                      <a:pt x="41" y="49"/>
                    </a:cubicBezTo>
                    <a:cubicBezTo>
                      <a:pt x="39" y="44"/>
                      <a:pt x="43" y="38"/>
                      <a:pt x="49" y="40"/>
                    </a:cubicBezTo>
                    <a:moveTo>
                      <a:pt x="42" y="59"/>
                    </a:moveTo>
                    <a:cubicBezTo>
                      <a:pt x="46" y="61"/>
                      <a:pt x="46" y="66"/>
                      <a:pt x="45" y="69"/>
                    </a:cubicBezTo>
                    <a:cubicBezTo>
                      <a:pt x="42" y="75"/>
                      <a:pt x="35" y="75"/>
                      <a:pt x="33" y="69"/>
                    </a:cubicBezTo>
                    <a:cubicBezTo>
                      <a:pt x="31" y="63"/>
                      <a:pt x="36" y="57"/>
                      <a:pt x="42" y="59"/>
                    </a:cubicBezTo>
                    <a:moveTo>
                      <a:pt x="105" y="39"/>
                    </a:moveTo>
                    <a:cubicBezTo>
                      <a:pt x="105" y="39"/>
                      <a:pt x="105" y="39"/>
                      <a:pt x="105" y="40"/>
                    </a:cubicBezTo>
                    <a:cubicBezTo>
                      <a:pt x="106" y="41"/>
                      <a:pt x="108" y="45"/>
                      <a:pt x="109" y="48"/>
                    </a:cubicBezTo>
                    <a:cubicBezTo>
                      <a:pt x="110" y="51"/>
                      <a:pt x="110" y="52"/>
                      <a:pt x="109" y="52"/>
                    </a:cubicBezTo>
                    <a:cubicBezTo>
                      <a:pt x="108" y="52"/>
                      <a:pt x="104" y="40"/>
                      <a:pt x="105" y="39"/>
                    </a:cubicBezTo>
                    <a:moveTo>
                      <a:pt x="153" y="0"/>
                    </a:moveTo>
                    <a:cubicBezTo>
                      <a:pt x="69" y="0"/>
                      <a:pt x="69" y="0"/>
                      <a:pt x="69" y="0"/>
                    </a:cubicBezTo>
                    <a:cubicBezTo>
                      <a:pt x="69" y="0"/>
                      <a:pt x="70" y="1"/>
                      <a:pt x="70" y="2"/>
                    </a:cubicBezTo>
                    <a:cubicBezTo>
                      <a:pt x="71" y="3"/>
                      <a:pt x="71" y="3"/>
                      <a:pt x="70" y="3"/>
                    </a:cubicBezTo>
                    <a:cubicBezTo>
                      <a:pt x="68" y="3"/>
                      <a:pt x="67" y="1"/>
                      <a:pt x="66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54" y="1"/>
                      <a:pt x="53" y="2"/>
                    </a:cubicBezTo>
                    <a:cubicBezTo>
                      <a:pt x="52" y="4"/>
                      <a:pt x="46" y="3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0"/>
                      <a:pt x="22" y="1"/>
                      <a:pt x="21" y="2"/>
                    </a:cubicBezTo>
                    <a:cubicBezTo>
                      <a:pt x="18" y="5"/>
                      <a:pt x="11" y="4"/>
                      <a:pt x="11" y="1"/>
                    </a:cubicBezTo>
                    <a:cubicBezTo>
                      <a:pt x="11" y="1"/>
                      <a:pt x="11" y="0"/>
                      <a:pt x="1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9"/>
                      <a:pt x="6" y="6"/>
                      <a:pt x="10" y="7"/>
                    </a:cubicBezTo>
                    <a:cubicBezTo>
                      <a:pt x="14" y="9"/>
                      <a:pt x="13" y="12"/>
                      <a:pt x="11" y="14"/>
                    </a:cubicBezTo>
                    <a:cubicBezTo>
                      <a:pt x="8" y="18"/>
                      <a:pt x="1" y="18"/>
                      <a:pt x="0" y="15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4" y="24"/>
                      <a:pt x="3" y="28"/>
                      <a:pt x="1" y="30"/>
                    </a:cubicBezTo>
                    <a:cubicBezTo>
                      <a:pt x="1" y="30"/>
                      <a:pt x="1" y="31"/>
                      <a:pt x="0" y="31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2" y="45"/>
                      <a:pt x="4" y="44"/>
                      <a:pt x="7" y="45"/>
                    </a:cubicBezTo>
                    <a:cubicBezTo>
                      <a:pt x="12" y="47"/>
                      <a:pt x="11" y="52"/>
                      <a:pt x="10" y="55"/>
                    </a:cubicBezTo>
                    <a:cubicBezTo>
                      <a:pt x="8" y="59"/>
                      <a:pt x="3" y="60"/>
                      <a:pt x="0" y="58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3" y="68"/>
                      <a:pt x="3" y="73"/>
                      <a:pt x="2" y="75"/>
                    </a:cubicBezTo>
                    <a:cubicBezTo>
                      <a:pt x="1" y="76"/>
                      <a:pt x="1" y="77"/>
                      <a:pt x="0" y="78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1" y="93"/>
                      <a:pt x="4" y="90"/>
                      <a:pt x="8" y="92"/>
                    </a:cubicBezTo>
                    <a:cubicBezTo>
                      <a:pt x="12" y="94"/>
                      <a:pt x="12" y="99"/>
                      <a:pt x="11" y="101"/>
                    </a:cubicBezTo>
                    <a:cubicBezTo>
                      <a:pt x="8" y="107"/>
                      <a:pt x="2" y="106"/>
                      <a:pt x="0" y="101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0" y="110"/>
                      <a:pt x="1" y="111"/>
                      <a:pt x="1" y="111"/>
                    </a:cubicBezTo>
                    <a:cubicBezTo>
                      <a:pt x="5" y="112"/>
                      <a:pt x="5" y="117"/>
                      <a:pt x="4" y="119"/>
                    </a:cubicBezTo>
                    <a:cubicBezTo>
                      <a:pt x="3" y="121"/>
                      <a:pt x="1" y="122"/>
                      <a:pt x="0" y="123"/>
                    </a:cubicBezTo>
                    <a:cubicBezTo>
                      <a:pt x="0" y="137"/>
                      <a:pt x="0" y="137"/>
                      <a:pt x="0" y="137"/>
                    </a:cubicBezTo>
                    <a:cubicBezTo>
                      <a:pt x="1" y="134"/>
                      <a:pt x="4" y="132"/>
                      <a:pt x="7" y="133"/>
                    </a:cubicBezTo>
                    <a:cubicBezTo>
                      <a:pt x="10" y="134"/>
                      <a:pt x="9" y="138"/>
                      <a:pt x="7" y="140"/>
                    </a:cubicBezTo>
                    <a:cubicBezTo>
                      <a:pt x="5" y="143"/>
                      <a:pt x="1" y="144"/>
                      <a:pt x="0" y="141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18" y="149"/>
                      <a:pt x="18" y="149"/>
                      <a:pt x="18" y="149"/>
                    </a:cubicBezTo>
                    <a:cubicBezTo>
                      <a:pt x="19" y="146"/>
                      <a:pt x="25" y="142"/>
                      <a:pt x="28" y="144"/>
                    </a:cubicBezTo>
                    <a:cubicBezTo>
                      <a:pt x="30" y="145"/>
                      <a:pt x="29" y="147"/>
                      <a:pt x="27" y="149"/>
                    </a:cubicBezTo>
                    <a:cubicBezTo>
                      <a:pt x="33" y="149"/>
                      <a:pt x="33" y="149"/>
                      <a:pt x="33" y="149"/>
                    </a:cubicBezTo>
                    <a:cubicBezTo>
                      <a:pt x="37" y="149"/>
                      <a:pt x="37" y="149"/>
                      <a:pt x="37" y="149"/>
                    </a:cubicBezTo>
                    <a:cubicBezTo>
                      <a:pt x="50" y="149"/>
                      <a:pt x="50" y="149"/>
                      <a:pt x="50" y="149"/>
                    </a:cubicBezTo>
                    <a:cubicBezTo>
                      <a:pt x="52" y="146"/>
                      <a:pt x="59" y="141"/>
                      <a:pt x="62" y="143"/>
                    </a:cubicBezTo>
                    <a:cubicBezTo>
                      <a:pt x="63" y="145"/>
                      <a:pt x="62" y="147"/>
                      <a:pt x="59" y="149"/>
                    </a:cubicBezTo>
                    <a:cubicBezTo>
                      <a:pt x="65" y="149"/>
                      <a:pt x="65" y="149"/>
                      <a:pt x="65" y="149"/>
                    </a:cubicBezTo>
                    <a:cubicBezTo>
                      <a:pt x="68" y="149"/>
                      <a:pt x="68" y="149"/>
                      <a:pt x="68" y="149"/>
                    </a:cubicBezTo>
                    <a:cubicBezTo>
                      <a:pt x="77" y="149"/>
                      <a:pt x="77" y="149"/>
                      <a:pt x="77" y="149"/>
                    </a:cubicBezTo>
                    <a:cubicBezTo>
                      <a:pt x="78" y="146"/>
                      <a:pt x="86" y="139"/>
                      <a:pt x="88" y="140"/>
                    </a:cubicBezTo>
                    <a:cubicBezTo>
                      <a:pt x="88" y="140"/>
                      <a:pt x="88" y="140"/>
                      <a:pt x="88" y="141"/>
                    </a:cubicBezTo>
                    <a:cubicBezTo>
                      <a:pt x="88" y="142"/>
                      <a:pt x="85" y="145"/>
                      <a:pt x="82" y="147"/>
                    </a:cubicBezTo>
                    <a:cubicBezTo>
                      <a:pt x="82" y="148"/>
                      <a:pt x="81" y="149"/>
                      <a:pt x="80" y="149"/>
                    </a:cubicBezTo>
                    <a:cubicBezTo>
                      <a:pt x="120" y="149"/>
                      <a:pt x="120" y="149"/>
                      <a:pt x="120" y="149"/>
                    </a:cubicBezTo>
                    <a:cubicBezTo>
                      <a:pt x="123" y="149"/>
                      <a:pt x="128" y="149"/>
                      <a:pt x="130" y="149"/>
                    </a:cubicBezTo>
                    <a:cubicBezTo>
                      <a:pt x="136" y="148"/>
                      <a:pt x="145" y="145"/>
                      <a:pt x="150" y="135"/>
                    </a:cubicBezTo>
                    <a:cubicBezTo>
                      <a:pt x="153" y="130"/>
                      <a:pt x="153" y="125"/>
                      <a:pt x="152" y="117"/>
                    </a:cubicBezTo>
                    <a:lnTo>
                      <a:pt x="15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005581"/>
                  </a:solidFill>
                  <a:latin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="" xmlns:p14="http://schemas.microsoft.com/office/powerpoint/2010/main" val="39181325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750"/>
                                        <p:tgtEl>
                                          <p:spTgt spid="1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750"/>
                                        <p:tgtEl>
                                          <p:spTgt spid="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750"/>
                                        <p:tgtEl>
                                          <p:spTgt spid="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750"/>
                                        <p:tgtEl>
                                          <p:spTgt spid="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750"/>
                                        <p:tgtEl>
                                          <p:spTgt spid="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750"/>
                                        <p:tgtEl>
                                          <p:spTgt spid="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750"/>
                                        <p:tgtEl>
                                          <p:spTgt spid="1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750"/>
                                        <p:tgtEl>
                                          <p:spTgt spid="1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750"/>
                                        <p:tgtEl>
                                          <p:spTgt spid="1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750"/>
                                        <p:tgtEl>
                                          <p:spTgt spid="1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750"/>
                                        <p:tgtEl>
                                          <p:spTgt spid="1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750"/>
                                        <p:tgtEl>
                                          <p:spTgt spid="1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750"/>
                                        <p:tgtEl>
                                          <p:spTgt spid="1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750"/>
                                        <p:tgtEl>
                                          <p:spTgt spid="1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75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75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75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75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75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75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75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75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75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750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75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75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75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75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75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75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75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75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75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75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4" dur="75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75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0" dur="75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75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6" dur="750"/>
                                        <p:tgtEl>
                                          <p:spTgt spid="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9" dur="750"/>
                                        <p:tgtEl>
                                          <p:spTgt spid="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2" dur="750"/>
                                        <p:tgtEl>
                                          <p:spTgt spid="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5" dur="750"/>
                                        <p:tgtEl>
                                          <p:spTgt spid="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8" dur="750"/>
                                        <p:tgtEl>
                                          <p:spTgt spid="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1" dur="750"/>
                                        <p:tgtEl>
                                          <p:spTgt spid="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4" dur="750"/>
                                        <p:tgtEl>
                                          <p:spTgt spid="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7" dur="75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0" dur="750"/>
                                        <p:tgtEl>
                                          <p:spTgt spid="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3" dur="750"/>
                                        <p:tgtEl>
                                          <p:spTgt spid="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6" dur="750"/>
                                        <p:tgtEl>
                                          <p:spTgt spid="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9" dur="750"/>
                                        <p:tgtEl>
                                          <p:spTgt spid="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2" dur="750"/>
                                        <p:tgtEl>
                                          <p:spTgt spid="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5" dur="750"/>
                                        <p:tgtEl>
                                          <p:spTgt spid="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8" dur="750"/>
                                        <p:tgtEl>
                                          <p:spTgt spid="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1" dur="75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4" dur="750"/>
                                        <p:tgtEl>
                                          <p:spTgt spid="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7" dur="750"/>
                                        <p:tgtEl>
                                          <p:spTgt spid="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0" dur="750"/>
                                        <p:tgtEl>
                                          <p:spTgt spid="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3" dur="750"/>
                                        <p:tgtEl>
                                          <p:spTgt spid="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6" dur="75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9" dur="75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2" dur="750"/>
                                        <p:tgtEl>
                                          <p:spTgt spid="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5" dur="750"/>
                                        <p:tgtEl>
                                          <p:spTgt spid="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8" dur="750"/>
                                        <p:tgtEl>
                                          <p:spTgt spid="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1" dur="750"/>
                                        <p:tgtEl>
                                          <p:spTgt spid="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4" dur="750"/>
                                        <p:tgtEl>
                                          <p:spTgt spid="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7" dur="750"/>
                                        <p:tgtEl>
                                          <p:spTgt spid="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0" dur="750"/>
                                        <p:tgtEl>
                                          <p:spTgt spid="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3" dur="750"/>
                                        <p:tgtEl>
                                          <p:spTgt spid="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6" dur="75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9" dur="750"/>
                                        <p:tgtEl>
                                          <p:spTgt spid="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2" dur="75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5" dur="75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56513" y="1073988"/>
            <a:ext cx="8594539" cy="426720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fontAlgn="b"/>
            <a:r>
              <a:rPr lang="en-US" sz="2600" dirty="0" smtClean="0">
                <a:solidFill>
                  <a:srgbClr val="48819F"/>
                </a:solidFill>
              </a:rPr>
              <a:t>Distribution of </a:t>
            </a:r>
            <a:r>
              <a:rPr lang="en-US" sz="2600" b="1" u="sng" dirty="0" smtClean="0">
                <a:solidFill>
                  <a:srgbClr val="48819F"/>
                </a:solidFill>
              </a:rPr>
              <a:t>harm scores</a:t>
            </a:r>
            <a:r>
              <a:rPr lang="en-US" sz="2600" dirty="0" smtClean="0">
                <a:solidFill>
                  <a:srgbClr val="48819F"/>
                </a:solidFill>
              </a:rPr>
              <a:t> assignment is similar for all of  PSN</a:t>
            </a:r>
            <a:r>
              <a:rPr lang="en-US" sz="2800" baseline="30000" dirty="0" smtClean="0">
                <a:solidFill>
                  <a:srgbClr val="48819F"/>
                </a:solidFill>
              </a:rPr>
              <a:t>®</a:t>
            </a:r>
            <a:r>
              <a:rPr lang="en-US" sz="2600" dirty="0" smtClean="0">
                <a:solidFill>
                  <a:srgbClr val="48819F"/>
                </a:solidFill>
              </a:rPr>
              <a:t> </a:t>
            </a:r>
          </a:p>
          <a:p>
            <a:pPr fontAlgn="b"/>
            <a:endParaRPr lang="en-US" sz="2600" dirty="0" smtClean="0">
              <a:solidFill>
                <a:srgbClr val="48819F"/>
              </a:solidFill>
            </a:endParaRPr>
          </a:p>
          <a:p>
            <a:pPr fontAlgn="b"/>
            <a:r>
              <a:rPr lang="en-US" sz="2600" dirty="0" smtClean="0">
                <a:solidFill>
                  <a:srgbClr val="48819F"/>
                </a:solidFill>
              </a:rPr>
              <a:t>Top submitted </a:t>
            </a:r>
            <a:r>
              <a:rPr lang="en-US" sz="2600" b="1" u="sng" dirty="0" smtClean="0">
                <a:solidFill>
                  <a:srgbClr val="48819F"/>
                </a:solidFill>
              </a:rPr>
              <a:t>event types</a:t>
            </a:r>
            <a:r>
              <a:rPr lang="en-US" sz="2600" dirty="0" smtClean="0">
                <a:solidFill>
                  <a:srgbClr val="48819F"/>
                </a:solidFill>
              </a:rPr>
              <a:t> is similar for all of PSN</a:t>
            </a:r>
            <a:r>
              <a:rPr lang="en-US" sz="2800" baseline="30000" dirty="0" smtClean="0">
                <a:solidFill>
                  <a:srgbClr val="48819F"/>
                </a:solidFill>
              </a:rPr>
              <a:t>®</a:t>
            </a:r>
            <a:r>
              <a:rPr lang="en-US" sz="2600" dirty="0" smtClean="0">
                <a:solidFill>
                  <a:srgbClr val="48819F"/>
                </a:solidFill>
              </a:rPr>
              <a:t> </a:t>
            </a:r>
          </a:p>
          <a:p>
            <a:pPr fontAlgn="b"/>
            <a:endParaRPr lang="en-US" sz="2600" dirty="0">
              <a:solidFill>
                <a:srgbClr val="48819F"/>
              </a:solidFill>
            </a:endParaRPr>
          </a:p>
          <a:p>
            <a:pPr fontAlgn="b"/>
            <a:r>
              <a:rPr lang="en-US" sz="2600" dirty="0">
                <a:solidFill>
                  <a:srgbClr val="48819F"/>
                </a:solidFill>
              </a:rPr>
              <a:t>No physical barriers to </a:t>
            </a:r>
            <a:r>
              <a:rPr lang="en-US" sz="2600" dirty="0" smtClean="0">
                <a:solidFill>
                  <a:srgbClr val="48819F"/>
                </a:solidFill>
              </a:rPr>
              <a:t>PSO submission</a:t>
            </a:r>
            <a:endParaRPr lang="en-US" sz="2600" dirty="0">
              <a:solidFill>
                <a:srgbClr val="48819F"/>
              </a:solidFill>
            </a:endParaRPr>
          </a:p>
          <a:p>
            <a:pPr fontAlgn="b"/>
            <a:endParaRPr lang="en-US" sz="2600" dirty="0" smtClean="0">
              <a:solidFill>
                <a:srgbClr val="48819F"/>
              </a:solidFill>
            </a:endParaRPr>
          </a:p>
          <a:p>
            <a:pPr fontAlgn="b"/>
            <a:r>
              <a:rPr lang="en-US" sz="2600" dirty="0" smtClean="0">
                <a:solidFill>
                  <a:srgbClr val="48819F"/>
                </a:solidFill>
              </a:rPr>
              <a:t>Percentage of </a:t>
            </a:r>
            <a:r>
              <a:rPr lang="en-US" sz="2600" b="1" u="sng" dirty="0" smtClean="0">
                <a:solidFill>
                  <a:srgbClr val="48819F"/>
                </a:solidFill>
              </a:rPr>
              <a:t>total events submitted to PSO</a:t>
            </a:r>
            <a:r>
              <a:rPr lang="en-US" sz="2600" dirty="0" smtClean="0">
                <a:solidFill>
                  <a:srgbClr val="48819F"/>
                </a:solidFill>
              </a:rPr>
              <a:t> varies widely among PSO members</a:t>
            </a:r>
            <a:endParaRPr lang="en-US" sz="2600" dirty="0">
              <a:solidFill>
                <a:srgbClr val="48819F"/>
              </a:solidFill>
            </a:endParaRPr>
          </a:p>
          <a:p>
            <a:pPr fontAlgn="b"/>
            <a:endParaRPr lang="en-US" sz="2600" dirty="0" smtClean="0">
              <a:solidFill>
                <a:srgbClr val="48819F"/>
              </a:solidFill>
            </a:endParaRPr>
          </a:p>
          <a:p>
            <a:pPr fontAlgn="b"/>
            <a:r>
              <a:rPr lang="en-US" sz="2600" dirty="0" smtClean="0">
                <a:solidFill>
                  <a:srgbClr val="48819F"/>
                </a:solidFill>
              </a:rPr>
              <a:t>Distribution of </a:t>
            </a:r>
            <a:r>
              <a:rPr lang="en-US" sz="2600" b="1" u="sng" dirty="0" smtClean="0">
                <a:solidFill>
                  <a:srgbClr val="48819F"/>
                </a:solidFill>
              </a:rPr>
              <a:t>harm score for events submitted to PSO</a:t>
            </a:r>
            <a:r>
              <a:rPr lang="en-US" sz="2600" dirty="0" smtClean="0">
                <a:solidFill>
                  <a:srgbClr val="48819F"/>
                </a:solidFill>
              </a:rPr>
              <a:t> varies widely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167023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Contributing Factors to PSO Submission Variation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14898" y="1122363"/>
            <a:ext cx="8295490" cy="4267200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b"/>
            <a:r>
              <a:rPr lang="en-US" sz="2400" dirty="0" smtClean="0">
                <a:solidFill>
                  <a:srgbClr val="336699"/>
                </a:solidFill>
              </a:rPr>
              <a:t>Member Factors</a:t>
            </a:r>
          </a:p>
          <a:p>
            <a:pPr fontAlgn="b"/>
            <a:r>
              <a:rPr lang="en-US" sz="2400" dirty="0">
                <a:solidFill>
                  <a:srgbClr val="336699"/>
                </a:solidFill>
              </a:rPr>
              <a:t>	Safety culture</a:t>
            </a:r>
          </a:p>
          <a:p>
            <a:pPr fontAlgn="b"/>
            <a:r>
              <a:rPr lang="en-US" sz="2400" dirty="0" smtClean="0">
                <a:solidFill>
                  <a:srgbClr val="336699"/>
                </a:solidFill>
              </a:rPr>
              <a:t>	Litigation posture</a:t>
            </a:r>
          </a:p>
          <a:p>
            <a:pPr fontAlgn="b"/>
            <a:r>
              <a:rPr lang="en-US" sz="2400" dirty="0" smtClean="0">
                <a:solidFill>
                  <a:srgbClr val="336699"/>
                </a:solidFill>
              </a:rPr>
              <a:t>	Legislative climate in venue </a:t>
            </a:r>
          </a:p>
          <a:p>
            <a:pPr fontAlgn="b"/>
            <a:r>
              <a:rPr lang="en-US" sz="2400" dirty="0">
                <a:solidFill>
                  <a:srgbClr val="336699"/>
                </a:solidFill>
              </a:rPr>
              <a:t>	</a:t>
            </a:r>
            <a:r>
              <a:rPr lang="en-US" sz="2400" dirty="0" smtClean="0">
                <a:solidFill>
                  <a:srgbClr val="336699"/>
                </a:solidFill>
              </a:rPr>
              <a:t>	11 States represented in 19 submitting 			organizations </a:t>
            </a:r>
          </a:p>
          <a:p>
            <a:pPr fontAlgn="b"/>
            <a:endParaRPr lang="en-US" sz="2400" dirty="0" smtClean="0">
              <a:solidFill>
                <a:srgbClr val="336699"/>
              </a:solidFill>
            </a:endParaRPr>
          </a:p>
          <a:p>
            <a:pPr fontAlgn="b"/>
            <a:r>
              <a:rPr lang="en-US" sz="2400" dirty="0" smtClean="0">
                <a:solidFill>
                  <a:srgbClr val="336699"/>
                </a:solidFill>
              </a:rPr>
              <a:t>Submission guidelines</a:t>
            </a:r>
          </a:p>
          <a:p>
            <a:pPr fontAlgn="b"/>
            <a:endParaRPr lang="en-US" sz="2400" dirty="0">
              <a:solidFill>
                <a:srgbClr val="336699"/>
              </a:solidFill>
            </a:endParaRPr>
          </a:p>
          <a:p>
            <a:pPr fontAlgn="b"/>
            <a:r>
              <a:rPr lang="en-US" sz="2400" i="1" dirty="0" smtClean="0">
                <a:solidFill>
                  <a:srgbClr val="336699"/>
                </a:solidFill>
              </a:rPr>
              <a:t>Other factors…</a:t>
            </a:r>
          </a:p>
          <a:p>
            <a:pPr fontAlgn="b"/>
            <a:endParaRPr lang="en-US" sz="2800" dirty="0" smtClean="0"/>
          </a:p>
          <a:p>
            <a:pPr fontAlgn="b"/>
            <a:endParaRPr lang="en-US" sz="2800" dirty="0" smtClean="0"/>
          </a:p>
          <a:p>
            <a:pPr fontAlgn="b"/>
            <a:endParaRPr lang="en-US" sz="2800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167023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2F85-72FA-42A2-8959-6D78F22ACDA7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Take Home Messages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6873" y="953150"/>
            <a:ext cx="8438202" cy="3755387"/>
          </a:xfrm>
        </p:spPr>
        <p:txBody>
          <a:bodyPr/>
          <a:lstStyle/>
          <a:p>
            <a:r>
              <a:rPr lang="en-US" sz="2400" dirty="0" smtClean="0"/>
              <a:t>Common Formats facilitate the collection and evaluation of patient safety data</a:t>
            </a:r>
          </a:p>
          <a:p>
            <a:endParaRPr lang="en-US" sz="2400" dirty="0"/>
          </a:p>
          <a:p>
            <a:r>
              <a:rPr lang="en-US" sz="2400" dirty="0" smtClean="0"/>
              <a:t>PSOs provide a method to collect and share patient safety information</a:t>
            </a:r>
          </a:p>
          <a:p>
            <a:endParaRPr lang="en-US" sz="2400" dirty="0" smtClean="0"/>
          </a:p>
          <a:p>
            <a:r>
              <a:rPr lang="en-US" sz="2400" dirty="0" smtClean="0"/>
              <a:t>UHC PSO members’ submission practices vary widely </a:t>
            </a:r>
            <a:endParaRPr lang="en-US" sz="2400" dirty="0"/>
          </a:p>
          <a:p>
            <a:endParaRPr lang="en-US" sz="2400" dirty="0" smtClean="0"/>
          </a:p>
          <a:p>
            <a:endParaRPr lang="en-US" dirty="0"/>
          </a:p>
          <a:p>
            <a:r>
              <a:rPr lang="en-US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77924" y="1206256"/>
            <a:ext cx="6045252" cy="3597239"/>
          </a:xfrm>
        </p:spPr>
        <p:txBody>
          <a:bodyPr/>
          <a:lstStyle/>
          <a:p>
            <a:pPr algn="ctr"/>
            <a:r>
              <a:rPr lang="en-US" sz="2400" dirty="0" smtClean="0">
                <a:solidFill>
                  <a:srgbClr val="336699"/>
                </a:solidFill>
              </a:rPr>
              <a:t>Thank you.</a:t>
            </a:r>
            <a:br>
              <a:rPr lang="en-US" sz="2400" dirty="0" smtClean="0">
                <a:solidFill>
                  <a:srgbClr val="336699"/>
                </a:solidFill>
              </a:rPr>
            </a:br>
            <a:r>
              <a:rPr lang="en-US" sz="2400" dirty="0" smtClean="0">
                <a:solidFill>
                  <a:srgbClr val="336699"/>
                </a:solidFill>
              </a:rPr>
              <a:t>Julie Cerese, UHC Vice President</a:t>
            </a:r>
            <a:br>
              <a:rPr lang="en-US" sz="2400" dirty="0" smtClean="0">
                <a:solidFill>
                  <a:srgbClr val="336699"/>
                </a:solidFill>
              </a:rPr>
            </a:br>
            <a:r>
              <a:rPr lang="en-US" sz="2400" dirty="0" smtClean="0">
                <a:solidFill>
                  <a:srgbClr val="336699"/>
                </a:solidFill>
              </a:rPr>
              <a:t>Steve Thomas, UHC Data Analyst</a:t>
            </a:r>
            <a:br>
              <a:rPr lang="en-US" sz="2400" dirty="0" smtClean="0">
                <a:solidFill>
                  <a:srgbClr val="336699"/>
                </a:solidFill>
              </a:rPr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dirty="0" smtClean="0"/>
              <a:t>Questions?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Stephen Pavkovic, RN, MPH, JD</a:t>
            </a:r>
            <a:br>
              <a:rPr lang="en-US" sz="2000" dirty="0" smtClean="0"/>
            </a:br>
            <a:r>
              <a:rPr lang="en-US" sz="2000" dirty="0" smtClean="0"/>
              <a:t>Director Patient Safety</a:t>
            </a:r>
            <a:br>
              <a:rPr lang="en-US" sz="2000" dirty="0" smtClean="0"/>
            </a:br>
            <a:r>
              <a:rPr lang="en-US" sz="2000" dirty="0" smtClean="0"/>
              <a:t>UHC</a:t>
            </a:r>
            <a:br>
              <a:rPr lang="en-US" sz="2000" dirty="0" smtClean="0"/>
            </a:br>
            <a:r>
              <a:rPr lang="en-US" sz="2000" u="sng" dirty="0" smtClean="0">
                <a:hlinkClick r:id="rId2"/>
              </a:rPr>
              <a:t>pavkovic@uhc.edu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0" y="6486525"/>
            <a:ext cx="501650" cy="282575"/>
          </a:xfrm>
        </p:spPr>
        <p:txBody>
          <a:bodyPr/>
          <a:lstStyle/>
          <a:p>
            <a:fld id="{6C552F85-72FA-42A2-8959-6D78F22ACDA7}" type="slidenum">
              <a:rPr lang="en-US" smtClean="0"/>
              <a:pPr/>
              <a:t>32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2F85-72FA-42A2-8959-6D78F22ACDA7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10" name="Title 2"/>
          <p:cNvSpPr>
            <a:spLocks noGrp="1"/>
          </p:cNvSpPr>
          <p:nvPr>
            <p:ph type="title"/>
          </p:nvPr>
        </p:nvSpPr>
        <p:spPr>
          <a:xfrm>
            <a:off x="418827" y="34798"/>
            <a:ext cx="8605615" cy="831850"/>
          </a:xfrm>
        </p:spPr>
        <p:txBody>
          <a:bodyPr/>
          <a:lstStyle/>
          <a:p>
            <a:r>
              <a:rPr lang="en-US" dirty="0"/>
              <a:t>Representing the Nation’s Leading AMCs</a:t>
            </a:r>
          </a:p>
        </p:txBody>
      </p:sp>
      <p:pic>
        <p:nvPicPr>
          <p:cNvPr id="4" name="Picture 3"/>
          <p:cNvPicPr preferRelativeResize="0"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16" y="977273"/>
            <a:ext cx="8022567" cy="534653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336430" y="1524000"/>
            <a:ext cx="8117453" cy="36518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08" name="Rectangle 407"/>
          <p:cNvSpPr/>
          <p:nvPr/>
        </p:nvSpPr>
        <p:spPr bwMode="auto">
          <a:xfrm>
            <a:off x="336430" y="977274"/>
            <a:ext cx="8117453" cy="52535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25" name="Rectangle 424"/>
          <p:cNvSpPr/>
          <p:nvPr/>
        </p:nvSpPr>
        <p:spPr bwMode="auto">
          <a:xfrm>
            <a:off x="336430" y="1906437"/>
            <a:ext cx="8117453" cy="36518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26" name="Rectangle 425"/>
          <p:cNvSpPr/>
          <p:nvPr/>
        </p:nvSpPr>
        <p:spPr bwMode="auto">
          <a:xfrm>
            <a:off x="336430" y="2306126"/>
            <a:ext cx="8117453" cy="43707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27" name="Rectangle 426"/>
          <p:cNvSpPr/>
          <p:nvPr/>
        </p:nvSpPr>
        <p:spPr bwMode="auto">
          <a:xfrm>
            <a:off x="336430" y="2769078"/>
            <a:ext cx="8117453" cy="43707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29" name="Rectangle 428"/>
          <p:cNvSpPr/>
          <p:nvPr/>
        </p:nvSpPr>
        <p:spPr bwMode="auto">
          <a:xfrm>
            <a:off x="336430" y="3230718"/>
            <a:ext cx="8117453" cy="41982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0" name="Rectangle 429"/>
          <p:cNvSpPr/>
          <p:nvPr/>
        </p:nvSpPr>
        <p:spPr bwMode="auto">
          <a:xfrm>
            <a:off x="336430" y="3667792"/>
            <a:ext cx="8117453" cy="39525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1" name="Rectangle 430"/>
          <p:cNvSpPr/>
          <p:nvPr/>
        </p:nvSpPr>
        <p:spPr bwMode="auto">
          <a:xfrm>
            <a:off x="336430" y="4114798"/>
            <a:ext cx="8117453" cy="39525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2" name="Rectangle 431"/>
          <p:cNvSpPr/>
          <p:nvPr/>
        </p:nvSpPr>
        <p:spPr bwMode="auto">
          <a:xfrm>
            <a:off x="336430" y="4535926"/>
            <a:ext cx="8117453" cy="30349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8" name="Rectangle 437"/>
          <p:cNvSpPr/>
          <p:nvPr/>
        </p:nvSpPr>
        <p:spPr bwMode="auto">
          <a:xfrm>
            <a:off x="336430" y="4868826"/>
            <a:ext cx="8117453" cy="30349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9" name="Rectangle 438"/>
          <p:cNvSpPr/>
          <p:nvPr/>
        </p:nvSpPr>
        <p:spPr bwMode="auto">
          <a:xfrm>
            <a:off x="336430" y="5180945"/>
            <a:ext cx="8117453" cy="36584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40" name="Rectangle 439"/>
          <p:cNvSpPr/>
          <p:nvPr/>
        </p:nvSpPr>
        <p:spPr bwMode="auto">
          <a:xfrm>
            <a:off x="336430" y="5564037"/>
            <a:ext cx="8117453" cy="36584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41" name="Rectangle 440"/>
          <p:cNvSpPr/>
          <p:nvPr/>
        </p:nvSpPr>
        <p:spPr bwMode="auto">
          <a:xfrm>
            <a:off x="336430" y="5957967"/>
            <a:ext cx="8117453" cy="36584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473072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750"/>
                                        <p:tgtEl>
                                          <p:spTgt spid="4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4" dur="75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8" dur="75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2" dur="750"/>
                                        <p:tgtEl>
                                          <p:spTgt spid="4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2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26" dur="750"/>
                                        <p:tgtEl>
                                          <p:spTgt spid="4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0" dur="750"/>
                                        <p:tgtEl>
                                          <p:spTgt spid="4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2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34" dur="75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8" dur="75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750"/>
                            </p:stCondLst>
                            <p:childTnLst>
                              <p:par>
                                <p:cTn id="41" presetID="2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42" dur="750"/>
                                        <p:tgtEl>
                                          <p:spTgt spid="4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0"/>
                            </p:stCondLst>
                            <p:childTnLst>
                              <p:par>
                                <p:cTn id="45" presetID="2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6" dur="750"/>
                                        <p:tgtEl>
                                          <p:spTgt spid="4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250"/>
                            </p:stCondLst>
                            <p:childTnLst>
                              <p:par>
                                <p:cTn id="49" presetID="2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50" dur="750"/>
                                        <p:tgtEl>
                                          <p:spTgt spid="4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2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4" dur="750"/>
                                        <p:tgtEl>
                                          <p:spTgt spid="4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08" grpId="0" animBg="1"/>
      <p:bldP spid="425" grpId="0" animBg="1"/>
      <p:bldP spid="426" grpId="0" animBg="1"/>
      <p:bldP spid="427" grpId="0" animBg="1"/>
      <p:bldP spid="429" grpId="0" animBg="1"/>
      <p:bldP spid="430" grpId="0" animBg="1"/>
      <p:bldP spid="431" grpId="0" animBg="1"/>
      <p:bldP spid="432" grpId="0" animBg="1"/>
      <p:bldP spid="438" grpId="0" animBg="1"/>
      <p:bldP spid="439" grpId="0" animBg="1"/>
      <p:bldP spid="440" grpId="0" animBg="1"/>
      <p:bldP spid="4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2F85-72FA-42A2-8959-6D78F22ACDA7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Overview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6873" y="953150"/>
            <a:ext cx="8438202" cy="2828467"/>
          </a:xfrm>
        </p:spPr>
        <p:txBody>
          <a:bodyPr/>
          <a:lstStyle/>
          <a:p>
            <a:pPr lvl="1">
              <a:buNone/>
            </a:pPr>
            <a:r>
              <a:rPr lang="en-US" sz="2400" dirty="0" smtClean="0">
                <a:solidFill>
                  <a:srgbClr val="48819F"/>
                </a:solidFill>
              </a:rPr>
              <a:t>Foundation</a:t>
            </a:r>
          </a:p>
          <a:p>
            <a:pPr lvl="2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48819F"/>
                </a:solidFill>
              </a:rPr>
              <a:t> 	</a:t>
            </a:r>
            <a:r>
              <a:rPr lang="en-US" sz="2400" i="1" dirty="0" smtClean="0">
                <a:solidFill>
                  <a:srgbClr val="48819F"/>
                </a:solidFill>
              </a:rPr>
              <a:t>What is a PSO?</a:t>
            </a:r>
          </a:p>
          <a:p>
            <a:pPr lvl="2">
              <a:buFont typeface="Wingdings" pitchFamily="2" charset="2"/>
              <a:buChar char="§"/>
            </a:pPr>
            <a:r>
              <a:rPr lang="en-US" sz="2400" i="1" dirty="0">
                <a:solidFill>
                  <a:srgbClr val="48819F"/>
                </a:solidFill>
              </a:rPr>
              <a:t> </a:t>
            </a:r>
            <a:r>
              <a:rPr lang="en-US" sz="2400" i="1" dirty="0" smtClean="0">
                <a:solidFill>
                  <a:srgbClr val="48819F"/>
                </a:solidFill>
              </a:rPr>
              <a:t>	Why Common Formats?</a:t>
            </a:r>
          </a:p>
          <a:p>
            <a:pPr lvl="1">
              <a:buNone/>
            </a:pPr>
            <a:r>
              <a:rPr lang="en-US" sz="2400" dirty="0" smtClean="0">
                <a:solidFill>
                  <a:srgbClr val="48819F"/>
                </a:solidFill>
              </a:rPr>
              <a:t>UHC Patient Safety Program</a:t>
            </a:r>
          </a:p>
          <a:p>
            <a:pPr lvl="2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48819F"/>
                </a:solidFill>
              </a:rPr>
              <a:t>     </a:t>
            </a:r>
            <a:r>
              <a:rPr lang="en-US" sz="2400" i="1" dirty="0" smtClean="0">
                <a:solidFill>
                  <a:srgbClr val="48819F"/>
                </a:solidFill>
              </a:rPr>
              <a:t>UHC PSN, Powered by Datix</a:t>
            </a:r>
          </a:p>
          <a:p>
            <a:pPr lvl="1">
              <a:buNone/>
            </a:pPr>
            <a:r>
              <a:rPr lang="en-US" sz="2400" dirty="0" smtClean="0">
                <a:solidFill>
                  <a:srgbClr val="48819F"/>
                </a:solidFill>
              </a:rPr>
              <a:t>UHC Performance Improvement PSO</a:t>
            </a:r>
          </a:p>
          <a:p>
            <a:pPr lvl="1">
              <a:buNone/>
            </a:pPr>
            <a:r>
              <a:rPr lang="en-US" sz="2400" dirty="0" smtClean="0">
                <a:solidFill>
                  <a:srgbClr val="48819F"/>
                </a:solidFill>
              </a:rPr>
              <a:t>Common Formats facilitated research and findings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2F85-72FA-42A2-8959-6D78F22ACDA7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What is a PSO?</a:t>
            </a:r>
            <a:endParaRPr lang="en-US" i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6873" y="953150"/>
            <a:ext cx="8438202" cy="5511765"/>
          </a:xfrm>
        </p:spPr>
        <p:txBody>
          <a:bodyPr/>
          <a:lstStyle/>
          <a:p>
            <a:pPr marL="457200" indent="-457200"/>
            <a:r>
              <a:rPr lang="en-US" sz="2400" dirty="0" smtClean="0">
                <a:solidFill>
                  <a:srgbClr val="48819F"/>
                </a:solidFill>
              </a:rPr>
              <a:t>Created by Patient Safety and Quality Improvement Act – 2005</a:t>
            </a:r>
          </a:p>
          <a:p>
            <a:pPr marL="739775" lvl="1" indent="-457200">
              <a:buFont typeface="Wingdings" pitchFamily="2" charset="2"/>
              <a:buChar char="§"/>
            </a:pPr>
            <a:r>
              <a:rPr lang="en-US" sz="2400" dirty="0">
                <a:solidFill>
                  <a:srgbClr val="48819F"/>
                </a:solidFill>
              </a:rPr>
              <a:t>The goal of the Act is to improve patient safety by encouraging voluntary and confidential reporting of events that adversely affect </a:t>
            </a:r>
            <a:r>
              <a:rPr lang="en-US" sz="2400" dirty="0" smtClean="0">
                <a:solidFill>
                  <a:srgbClr val="48819F"/>
                </a:solidFill>
              </a:rPr>
              <a:t>patients</a:t>
            </a:r>
          </a:p>
          <a:p>
            <a:pPr marL="739775" lvl="1" indent="-457200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48819F"/>
                </a:solidFill>
              </a:rPr>
              <a:t>Regulations provide Federal </a:t>
            </a:r>
            <a:r>
              <a:rPr lang="en-US" sz="2400" dirty="0">
                <a:solidFill>
                  <a:srgbClr val="48819F"/>
                </a:solidFill>
              </a:rPr>
              <a:t>legal privilege and confidentiality protections to information that is assembled and reported by providers to a PSO or developed by a PSO </a:t>
            </a:r>
            <a:r>
              <a:rPr lang="en-US" sz="2400" dirty="0" smtClean="0">
                <a:solidFill>
                  <a:srgbClr val="48819F"/>
                </a:solidFill>
              </a:rPr>
              <a:t>for </a:t>
            </a:r>
            <a:r>
              <a:rPr lang="en-US" sz="2400" dirty="0">
                <a:solidFill>
                  <a:srgbClr val="48819F"/>
                </a:solidFill>
              </a:rPr>
              <a:t>the conduct of patient safety activities. </a:t>
            </a:r>
            <a:endParaRPr lang="en-US" sz="2400" dirty="0" smtClean="0">
              <a:solidFill>
                <a:srgbClr val="48819F"/>
              </a:solidFill>
            </a:endParaRPr>
          </a:p>
          <a:p>
            <a:pPr marL="1030288" lvl="2" indent="-457200">
              <a:buFont typeface="Wingdings" pitchFamily="2" charset="2"/>
              <a:buChar char="§"/>
            </a:pPr>
            <a:r>
              <a:rPr lang="en-US" sz="2000" i="1" dirty="0" smtClean="0">
                <a:solidFill>
                  <a:srgbClr val="48819F"/>
                </a:solidFill>
              </a:rPr>
              <a:t>PSWP - patient </a:t>
            </a:r>
            <a:r>
              <a:rPr lang="en-US" sz="2000" i="1" dirty="0">
                <a:solidFill>
                  <a:srgbClr val="48819F"/>
                </a:solidFill>
              </a:rPr>
              <a:t>safety work </a:t>
            </a:r>
            <a:r>
              <a:rPr lang="en-US" sz="2000" i="1" dirty="0" smtClean="0">
                <a:solidFill>
                  <a:srgbClr val="48819F"/>
                </a:solidFill>
              </a:rPr>
              <a:t>product</a:t>
            </a:r>
            <a:endParaRPr lang="en-US" sz="2200" i="1" dirty="0" smtClean="0">
              <a:solidFill>
                <a:srgbClr val="48819F"/>
              </a:solidFill>
            </a:endParaRPr>
          </a:p>
          <a:p>
            <a:pPr marL="739775" lvl="1" indent="-457200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48819F"/>
                </a:solidFill>
              </a:rPr>
              <a:t>The </a:t>
            </a:r>
            <a:r>
              <a:rPr lang="en-US" sz="2400" dirty="0">
                <a:solidFill>
                  <a:srgbClr val="48819F"/>
                </a:solidFill>
              </a:rPr>
              <a:t>Act also significantly limits the use of this information in criminal, civil, and administrative proceedings. </a:t>
            </a:r>
            <a:endParaRPr lang="en-US" sz="2400" dirty="0" smtClean="0">
              <a:solidFill>
                <a:srgbClr val="48819F"/>
              </a:solidFill>
            </a:endParaRPr>
          </a:p>
          <a:p>
            <a:pPr marL="739775" lvl="1" indent="-457200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48819F"/>
                </a:solidFill>
              </a:rPr>
              <a:t>The </a:t>
            </a:r>
            <a:r>
              <a:rPr lang="en-US" sz="2400" dirty="0">
                <a:solidFill>
                  <a:srgbClr val="48819F"/>
                </a:solidFill>
              </a:rPr>
              <a:t>Act includes provisions for monetary penalties for violations of confidentiality or privilege protections.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2F85-72FA-42A2-8959-6D78F22ACDA7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What is a PSO?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6873" y="953150"/>
            <a:ext cx="8438202" cy="5388655"/>
          </a:xfrm>
        </p:spPr>
        <p:txBody>
          <a:bodyPr/>
          <a:lstStyle/>
          <a:p>
            <a:r>
              <a:rPr lang="en-US" sz="2400" dirty="0" smtClean="0">
                <a:solidFill>
                  <a:srgbClr val="48819F"/>
                </a:solidFill>
              </a:rPr>
              <a:t>Patient </a:t>
            </a:r>
            <a:r>
              <a:rPr lang="en-US" sz="2400" dirty="0">
                <a:solidFill>
                  <a:srgbClr val="48819F"/>
                </a:solidFill>
              </a:rPr>
              <a:t>Safety and Quality Improvement Act </a:t>
            </a:r>
            <a:r>
              <a:rPr lang="en-US" sz="2400" dirty="0" smtClean="0">
                <a:solidFill>
                  <a:srgbClr val="48819F"/>
                </a:solidFill>
              </a:rPr>
              <a:t>defines how       patient </a:t>
            </a:r>
            <a:r>
              <a:rPr lang="en-US" sz="2400" dirty="0">
                <a:solidFill>
                  <a:srgbClr val="48819F"/>
                </a:solidFill>
              </a:rPr>
              <a:t>safety event information is </a:t>
            </a:r>
            <a:r>
              <a:rPr lang="en-US" sz="2400" dirty="0" smtClean="0">
                <a:solidFill>
                  <a:srgbClr val="48819F"/>
                </a:solidFill>
              </a:rPr>
              <a:t>collected, developed</a:t>
            </a:r>
            <a:r>
              <a:rPr lang="en-US" sz="2400" dirty="0">
                <a:solidFill>
                  <a:srgbClr val="48819F"/>
                </a:solidFill>
              </a:rPr>
              <a:t>, </a:t>
            </a:r>
            <a:r>
              <a:rPr lang="en-US" sz="2400" dirty="0" smtClean="0">
                <a:solidFill>
                  <a:srgbClr val="48819F"/>
                </a:solidFill>
              </a:rPr>
              <a:t>analyzed and </a:t>
            </a:r>
            <a:r>
              <a:rPr lang="en-US" sz="2400" dirty="0">
                <a:solidFill>
                  <a:srgbClr val="48819F"/>
                </a:solidFill>
              </a:rPr>
              <a:t>maintained</a:t>
            </a:r>
            <a:r>
              <a:rPr lang="en-US" sz="2400" dirty="0" smtClean="0">
                <a:solidFill>
                  <a:srgbClr val="48819F"/>
                </a:solidFill>
              </a:rPr>
              <a:t>.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48819F"/>
                </a:solidFill>
              </a:rPr>
              <a:t>The Act regulates PSOs membership: </a:t>
            </a:r>
          </a:p>
          <a:p>
            <a:pPr lvl="2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48819F"/>
                </a:solidFill>
              </a:rPr>
              <a:t>PSOs </a:t>
            </a:r>
            <a:r>
              <a:rPr lang="en-US" sz="2000" dirty="0">
                <a:solidFill>
                  <a:srgbClr val="48819F"/>
                </a:solidFill>
              </a:rPr>
              <a:t>are required to work with more than one </a:t>
            </a:r>
            <a:r>
              <a:rPr lang="en-US" sz="2000" dirty="0" smtClean="0">
                <a:solidFill>
                  <a:srgbClr val="48819F"/>
                </a:solidFill>
              </a:rPr>
              <a:t>provider</a:t>
            </a:r>
          </a:p>
          <a:p>
            <a:pPr lvl="2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48819F"/>
                </a:solidFill>
              </a:rPr>
              <a:t>Excludes insurance companies 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48819F"/>
                </a:solidFill>
              </a:rPr>
              <a:t>Establishes a Network </a:t>
            </a:r>
            <a:r>
              <a:rPr lang="en-US" sz="2400" dirty="0">
                <a:solidFill>
                  <a:srgbClr val="48819F"/>
                </a:solidFill>
              </a:rPr>
              <a:t>of Patient Safety Databases (NPSD) to provide an interactive, evidence-based management resource for providers, PSOs, and other entities. </a:t>
            </a:r>
            <a:endParaRPr lang="en-US" sz="2400" dirty="0" smtClean="0">
              <a:solidFill>
                <a:srgbClr val="48819F"/>
              </a:solidFill>
            </a:endParaRPr>
          </a:p>
          <a:p>
            <a:pPr lvl="2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48819F"/>
                </a:solidFill>
              </a:rPr>
              <a:t>For analyzing national </a:t>
            </a:r>
            <a:r>
              <a:rPr lang="en-US" sz="2000" dirty="0">
                <a:solidFill>
                  <a:srgbClr val="48819F"/>
                </a:solidFill>
              </a:rPr>
              <a:t>and regional statistics, including trends and patterns of patient safety events. </a:t>
            </a:r>
            <a:endParaRPr lang="en-US" sz="2000" dirty="0" smtClean="0">
              <a:solidFill>
                <a:srgbClr val="48819F"/>
              </a:solidFill>
            </a:endParaRPr>
          </a:p>
          <a:p>
            <a:pPr lvl="2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48819F"/>
                </a:solidFill>
              </a:rPr>
              <a:t>The </a:t>
            </a:r>
            <a:r>
              <a:rPr lang="en-US" sz="2000" dirty="0">
                <a:solidFill>
                  <a:srgbClr val="48819F"/>
                </a:solidFill>
              </a:rPr>
              <a:t>NPSD </a:t>
            </a:r>
            <a:r>
              <a:rPr lang="en-US" sz="2000" dirty="0" smtClean="0">
                <a:solidFill>
                  <a:srgbClr val="48819F"/>
                </a:solidFill>
              </a:rPr>
              <a:t>utilizes common </a:t>
            </a:r>
            <a:r>
              <a:rPr lang="en-US" sz="2000" dirty="0">
                <a:solidFill>
                  <a:srgbClr val="48819F"/>
                </a:solidFill>
              </a:rPr>
              <a:t>formats </a:t>
            </a:r>
            <a:r>
              <a:rPr lang="en-US" sz="2000" dirty="0" smtClean="0">
                <a:solidFill>
                  <a:srgbClr val="48819F"/>
                </a:solidFill>
              </a:rPr>
              <a:t>and </a:t>
            </a:r>
            <a:r>
              <a:rPr lang="en-US" sz="2000" dirty="0">
                <a:solidFill>
                  <a:srgbClr val="48819F"/>
                </a:solidFill>
              </a:rPr>
              <a:t>will promote interoperability among reporting systems. The Department of Health and Human Services will provide technical assistance to PSOs</a:t>
            </a:r>
            <a:r>
              <a:rPr lang="en-US" sz="2000" dirty="0" smtClean="0">
                <a:solidFill>
                  <a:srgbClr val="48819F"/>
                </a:solidFill>
              </a:rPr>
              <a:t>.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48819F"/>
                </a:solidFill>
              </a:rPr>
              <a:t>76 PSO listed – 2012.</a:t>
            </a:r>
            <a:endParaRPr lang="en-US" sz="2400" dirty="0">
              <a:solidFill>
                <a:srgbClr val="48819F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2F85-72FA-42A2-8959-6D78F22ACDA7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Formats</a:t>
            </a:r>
            <a:endParaRPr lang="en-US" dirty="0"/>
          </a:p>
        </p:txBody>
      </p:sp>
      <p:pic>
        <p:nvPicPr>
          <p:cNvPr id="3074" name="Picture 2" descr="C:\Users\pavkovic\AppData\Local\Microsoft\Windows\Temporary Internet Files\Content.IE5\BEV8EPZX\MP90042287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118" y="1581156"/>
            <a:ext cx="6098931" cy="39659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2F85-72FA-42A2-8959-6D78F22ACDA7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Formats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6873" y="953150"/>
            <a:ext cx="8438202" cy="6027804"/>
          </a:xfrm>
        </p:spPr>
        <p:txBody>
          <a:bodyPr/>
          <a:lstStyle/>
          <a:p>
            <a:r>
              <a:rPr lang="en-US" sz="2400" dirty="0" smtClean="0">
                <a:solidFill>
                  <a:srgbClr val="48819F"/>
                </a:solidFill>
              </a:rPr>
              <a:t>Common Formats are a set </a:t>
            </a:r>
            <a:r>
              <a:rPr lang="en-US" sz="2400" dirty="0">
                <a:solidFill>
                  <a:srgbClr val="48819F"/>
                </a:solidFill>
              </a:rPr>
              <a:t>of common definitions and reporting formats, </a:t>
            </a:r>
            <a:r>
              <a:rPr lang="en-US" sz="2400" dirty="0" smtClean="0">
                <a:solidFill>
                  <a:srgbClr val="48819F"/>
                </a:solidFill>
              </a:rPr>
              <a:t>used to specify </a:t>
            </a:r>
            <a:r>
              <a:rPr lang="en-US" sz="2400" dirty="0">
                <a:solidFill>
                  <a:srgbClr val="48819F"/>
                </a:solidFill>
              </a:rPr>
              <a:t>the clinical definitions and technical requirements that allow health care providers to exchange data with </a:t>
            </a:r>
            <a:r>
              <a:rPr lang="en-US" sz="2400" dirty="0" smtClean="0">
                <a:solidFill>
                  <a:srgbClr val="48819F"/>
                </a:solidFill>
              </a:rPr>
              <a:t>PSOs and </a:t>
            </a:r>
            <a:r>
              <a:rPr lang="en-US" sz="2400" dirty="0">
                <a:solidFill>
                  <a:srgbClr val="48819F"/>
                </a:solidFill>
              </a:rPr>
              <a:t>the </a:t>
            </a:r>
            <a:r>
              <a:rPr lang="en-US" sz="2400" dirty="0" smtClean="0">
                <a:solidFill>
                  <a:srgbClr val="48819F"/>
                </a:solidFill>
              </a:rPr>
              <a:t>NPSD in </a:t>
            </a:r>
            <a:r>
              <a:rPr lang="en-US" sz="2400" dirty="0">
                <a:solidFill>
                  <a:srgbClr val="48819F"/>
                </a:solidFill>
              </a:rPr>
              <a:t>an interoperable and standardized manner. </a:t>
            </a:r>
            <a:endParaRPr lang="en-US" sz="2400" dirty="0" smtClean="0">
              <a:solidFill>
                <a:srgbClr val="48819F"/>
              </a:solidFill>
            </a:endParaRPr>
          </a:p>
          <a:p>
            <a:pPr lvl="2">
              <a:buFont typeface="Wingdings" pitchFamily="2" charset="2"/>
              <a:buChar char="§"/>
            </a:pPr>
            <a:r>
              <a:rPr lang="en-US" sz="2400" dirty="0">
                <a:solidFill>
                  <a:srgbClr val="48819F"/>
                </a:solidFill>
              </a:rPr>
              <a:t>E</a:t>
            </a:r>
            <a:r>
              <a:rPr lang="en-US" sz="2400" dirty="0" smtClean="0">
                <a:solidFill>
                  <a:srgbClr val="48819F"/>
                </a:solidFill>
              </a:rPr>
              <a:t>nsure </a:t>
            </a:r>
            <a:r>
              <a:rPr lang="en-US" sz="2400" dirty="0">
                <a:solidFill>
                  <a:srgbClr val="48819F"/>
                </a:solidFill>
              </a:rPr>
              <a:t>consistency in reporting patient safety event </a:t>
            </a:r>
            <a:r>
              <a:rPr lang="en-US" sz="2400" dirty="0" smtClean="0">
                <a:solidFill>
                  <a:srgbClr val="48819F"/>
                </a:solidFill>
              </a:rPr>
              <a:t>information </a:t>
            </a:r>
          </a:p>
          <a:p>
            <a:pPr lvl="2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48819F"/>
                </a:solidFill>
              </a:rPr>
              <a:t>Provide </a:t>
            </a:r>
            <a:r>
              <a:rPr lang="en-US" sz="2400" dirty="0">
                <a:solidFill>
                  <a:srgbClr val="48819F"/>
                </a:solidFill>
              </a:rPr>
              <a:t>analysis of patient safety event information and give feedback to health care </a:t>
            </a:r>
            <a:r>
              <a:rPr lang="en-US" sz="2400" dirty="0" smtClean="0">
                <a:solidFill>
                  <a:srgbClr val="48819F"/>
                </a:solidFill>
              </a:rPr>
              <a:t>providers</a:t>
            </a:r>
          </a:p>
          <a:p>
            <a:pPr lvl="2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48819F"/>
                </a:solidFill>
              </a:rPr>
              <a:t>Facilitate </a:t>
            </a:r>
            <a:r>
              <a:rPr lang="en-US" sz="2400" dirty="0">
                <a:solidFill>
                  <a:srgbClr val="48819F"/>
                </a:solidFill>
              </a:rPr>
              <a:t>a learning environment that reduces future risk to </a:t>
            </a:r>
            <a:r>
              <a:rPr lang="en-US" sz="2400" dirty="0" smtClean="0">
                <a:solidFill>
                  <a:srgbClr val="48819F"/>
                </a:solidFill>
              </a:rPr>
              <a:t>patients</a:t>
            </a:r>
          </a:p>
          <a:p>
            <a:pPr lvl="2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48819F"/>
                </a:solidFill>
              </a:rPr>
              <a:t>Inpatient Hospital based</a:t>
            </a:r>
          </a:p>
          <a:p>
            <a:pPr lvl="2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48819F"/>
                </a:solidFill>
              </a:rPr>
              <a:t>Ambulatory care in development </a:t>
            </a:r>
            <a:endParaRPr lang="en-US" sz="2400" dirty="0">
              <a:solidFill>
                <a:srgbClr val="48819F"/>
              </a:solidFill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  <a:txDef>
      <a:spPr bwMode="auto">
        <a:noFill/>
        <a:ln w="9525">
          <a:noFill/>
          <a:miter lim="800000"/>
          <a:headEnd/>
          <a:tailEnd/>
        </a:ln>
        <a:effectLst/>
      </a:spPr>
      <a:bodyPr vert="horz" wrap="square" lIns="18288" tIns="18288" rIns="18288" bIns="18288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ts val="300"/>
          </a:spcBef>
          <a:spcAft>
            <a:spcPts val="400"/>
          </a:spcAft>
          <a:buClr>
            <a:schemeClr val="accent5">
              <a:lumMod val="50000"/>
            </a:schemeClr>
          </a:buClr>
          <a:buSzTx/>
          <a:buFont typeface="Webdings" pitchFamily="18" charset="2"/>
          <a:buNone/>
          <a:tabLst/>
          <a:defRPr kumimoji="0" sz="2400" b="0" i="0" u="none" strike="noStrike" kern="0" cap="none" spc="0" normalizeH="0" baseline="0" noProof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Calibri" pitchFamily="34" charset="0"/>
            <a:ea typeface="+mn-ea"/>
            <a:cs typeface="+mn-cs"/>
          </a:defRPr>
        </a:defPPr>
      </a:lstStyle>
    </a:txDef>
  </a:objectDefaults>
  <a:extraClrSchemeLst>
    <a:extraClrScheme>
      <a:clrScheme name="1_blank 1">
        <a:dk1>
          <a:srgbClr val="000066"/>
        </a:dk1>
        <a:lt1>
          <a:srgbClr val="FFFFEB"/>
        </a:lt1>
        <a:dk2>
          <a:srgbClr val="336699"/>
        </a:dk2>
        <a:lt2>
          <a:srgbClr val="FFFFEB"/>
        </a:lt2>
        <a:accent1>
          <a:srgbClr val="666699"/>
        </a:accent1>
        <a:accent2>
          <a:srgbClr val="99CCFF"/>
        </a:accent2>
        <a:accent3>
          <a:srgbClr val="ADB8CA"/>
        </a:accent3>
        <a:accent4>
          <a:srgbClr val="DADAC9"/>
        </a:accent4>
        <a:accent5>
          <a:srgbClr val="B8B8CA"/>
        </a:accent5>
        <a:accent6>
          <a:srgbClr val="8AB9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2">
        <a:dk1>
          <a:srgbClr val="003366"/>
        </a:dk1>
        <a:lt1>
          <a:srgbClr val="FFFFFF"/>
        </a:lt1>
        <a:dk2>
          <a:srgbClr val="006666"/>
        </a:dk2>
        <a:lt2>
          <a:srgbClr val="003366"/>
        </a:lt2>
        <a:accent1>
          <a:srgbClr val="99CC99"/>
        </a:accent1>
        <a:accent2>
          <a:srgbClr val="33CCCC"/>
        </a:accent2>
        <a:accent3>
          <a:srgbClr val="FFFFFF"/>
        </a:accent3>
        <a:accent4>
          <a:srgbClr val="002A56"/>
        </a:accent4>
        <a:accent5>
          <a:srgbClr val="CAE2CA"/>
        </a:accent5>
        <a:accent6>
          <a:srgbClr val="2DB9B9"/>
        </a:accent6>
        <a:hlink>
          <a:srgbClr val="666699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4">
        <a:dk1>
          <a:srgbClr val="000000"/>
        </a:dk1>
        <a:lt1>
          <a:srgbClr val="FFFFFF"/>
        </a:lt1>
        <a:dk2>
          <a:srgbClr val="9900CC"/>
        </a:dk2>
        <a:lt2>
          <a:srgbClr val="0033CC"/>
        </a:lt2>
        <a:accent1>
          <a:srgbClr val="FFCC66"/>
        </a:accent1>
        <a:accent2>
          <a:srgbClr val="33CC33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2DB92D"/>
        </a:accent6>
        <a:hlink>
          <a:srgbClr val="9900CC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5">
        <a:dk1>
          <a:srgbClr val="000000"/>
        </a:dk1>
        <a:lt1>
          <a:srgbClr val="FFFFFF"/>
        </a:lt1>
        <a:dk2>
          <a:srgbClr val="000000"/>
        </a:dk2>
        <a:lt2>
          <a:srgbClr val="003366"/>
        </a:lt2>
        <a:accent1>
          <a:srgbClr val="336699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ADB8CA"/>
        </a:accent5>
        <a:accent6>
          <a:srgbClr val="B90000"/>
        </a:accent6>
        <a:hlink>
          <a:srgbClr val="99CC99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6">
        <a:dk1>
          <a:srgbClr val="000000"/>
        </a:dk1>
        <a:lt1>
          <a:srgbClr val="FFFFFF"/>
        </a:lt1>
        <a:dk2>
          <a:srgbClr val="000000"/>
        </a:dk2>
        <a:lt2>
          <a:srgbClr val="003366"/>
        </a:lt2>
        <a:accent1>
          <a:srgbClr val="336699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ADB8CA"/>
        </a:accent5>
        <a:accent6>
          <a:srgbClr val="B90000"/>
        </a:accent6>
        <a:hlink>
          <a:srgbClr val="99CC99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7">
        <a:dk1>
          <a:srgbClr val="000000"/>
        </a:dk1>
        <a:lt1>
          <a:srgbClr val="FFFFFF"/>
        </a:lt1>
        <a:dk2>
          <a:srgbClr val="204162"/>
        </a:dk2>
        <a:lt2>
          <a:srgbClr val="B2B2B2"/>
        </a:lt2>
        <a:accent1>
          <a:srgbClr val="336699"/>
        </a:accent1>
        <a:accent2>
          <a:srgbClr val="C0D5EA"/>
        </a:accent2>
        <a:accent3>
          <a:srgbClr val="FFFFFF"/>
        </a:accent3>
        <a:accent4>
          <a:srgbClr val="000000"/>
        </a:accent4>
        <a:accent5>
          <a:srgbClr val="ADB8CA"/>
        </a:accent5>
        <a:accent6>
          <a:srgbClr val="AEC1D4"/>
        </a:accent6>
        <a:hlink>
          <a:srgbClr val="99CC99"/>
        </a:hlink>
        <a:folHlink>
          <a:srgbClr val="478F4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8">
        <a:dk1>
          <a:srgbClr val="00234C"/>
        </a:dk1>
        <a:lt1>
          <a:srgbClr val="FFFFFF"/>
        </a:lt1>
        <a:dk2>
          <a:srgbClr val="000000"/>
        </a:dk2>
        <a:lt2>
          <a:srgbClr val="5F5F5F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1C40"/>
        </a:accent4>
        <a:accent5>
          <a:srgbClr val="DCDCDC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9">
        <a:dk1>
          <a:srgbClr val="00234C"/>
        </a:dk1>
        <a:lt1>
          <a:srgbClr val="FFFFFF"/>
        </a:lt1>
        <a:dk2>
          <a:srgbClr val="00234C"/>
        </a:dk2>
        <a:lt2>
          <a:srgbClr val="5F5F5F"/>
        </a:lt2>
        <a:accent1>
          <a:srgbClr val="004B85"/>
        </a:accent1>
        <a:accent2>
          <a:srgbClr val="EEB30E"/>
        </a:accent2>
        <a:accent3>
          <a:srgbClr val="FFFFFF"/>
        </a:accent3>
        <a:accent4>
          <a:srgbClr val="001C40"/>
        </a:accent4>
        <a:accent5>
          <a:srgbClr val="AAB1C2"/>
        </a:accent5>
        <a:accent6>
          <a:srgbClr val="D8A20C"/>
        </a:accent6>
        <a:hlink>
          <a:srgbClr val="4F0044"/>
        </a:hlink>
        <a:folHlink>
          <a:srgbClr val="00554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>
  <documentManagement>
    <DocumentType xmlns="fe6074a4-e5a0-49b1-9aa4-6f69a70914af">95</DocumentType>
    <Category xmlns="9e502256-cea5-4657-92f9-cb926e8a2d82">UHC Templates</Category>
    <SortOrder xmlns="9e502256-cea5-4657-92f9-cb926e8a2d82">48</SortOrder>
    <Title2 xmlns="4b84792e-bc0e-4353-a462-81e2c9479378">UHC PowerPoint</Title2>
  </documentManagement>
</p:properties>
</file>

<file path=customXml/item2.xml><?xml version="1.0" encoding="utf-8"?>
<?mso-contentType ?>
<customXsn xmlns="http://schemas.microsoft.com/office/2006/metadata/customXsn">
  <xsnLocation>http://documents.uhc-test.edu/#</xsnLocation>
  <cached>True</cached>
  <openByDefault>False</openByDefault>
  <xsnScope>http://documents.uhc-test.edu/UHC Templates</xsnScope>
</customXsn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1344048B4E644CAB2B81686AE1C32F" ma:contentTypeVersion="10" ma:contentTypeDescription="Create a new document." ma:contentTypeScope="" ma:versionID="ef9583b7e20f9f1196b2a05c218726eb">
  <xsd:schema xmlns:xsd="http://www.w3.org/2001/XMLSchema" xmlns:p="http://schemas.microsoft.com/office/2006/metadata/properties" xmlns:ns2="fe6074a4-e5a0-49b1-9aa4-6f69a70914af" xmlns:ns3="4b84792e-bc0e-4353-a462-81e2c9479378" xmlns:ns4="9e502256-cea5-4657-92f9-cb926e8a2d82" targetNamespace="http://schemas.microsoft.com/office/2006/metadata/properties" ma:root="true" ma:fieldsID="51be0c23a51a9d990bc2de072fbccb5e" ns2:_="" ns3:_="" ns4:_="">
    <xsd:import namespace="fe6074a4-e5a0-49b1-9aa4-6f69a70914af"/>
    <xsd:import namespace="4b84792e-bc0e-4353-a462-81e2c9479378"/>
    <xsd:import namespace="9e502256-cea5-4657-92f9-cb926e8a2d82"/>
    <xsd:element name="properties">
      <xsd:complexType>
        <xsd:sequence>
          <xsd:element name="documentManagement">
            <xsd:complexType>
              <xsd:all>
                <xsd:element ref="ns2:DocumentType" minOccurs="0"/>
                <xsd:element ref="ns3:Title2" minOccurs="0"/>
                <xsd:element ref="ns4:Category"/>
                <xsd:element ref="ns4:SortOrder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fe6074a4-e5a0-49b1-9aa4-6f69a70914af" elementFormDefault="qualified">
    <xsd:import namespace="http://schemas.microsoft.com/office/2006/documentManagement/types"/>
    <xsd:element name="DocumentType" ma:index="2" nillable="true" ma:displayName="Document Type" ma:list="{3F3CFEBE-17AE-4147-911A-D3302181295F}" ma:internalName="DocumentType" ma:showField="Title" ma:web="b4d049de-7c70-40b6-96cc-91fa3b2d981c">
      <xsd:simpleType>
        <xsd:restriction base="dms:Lookup"/>
      </xsd:simpleType>
    </xsd:element>
  </xsd:schema>
  <xsd:schema xmlns:xsd="http://www.w3.org/2001/XMLSchema" xmlns:dms="http://schemas.microsoft.com/office/2006/documentManagement/types" targetNamespace="4b84792e-bc0e-4353-a462-81e2c9479378" elementFormDefault="qualified">
    <xsd:import namespace="http://schemas.microsoft.com/office/2006/documentManagement/types"/>
    <xsd:element name="Title2" ma:index="9" nillable="true" ma:displayName="Title (New)" ma:internalName="Title2">
      <xsd:simpleType>
        <xsd:restriction base="dms:Text">
          <xsd:maxLength value="255"/>
        </xsd:restriction>
      </xsd:simpleType>
    </xsd:element>
  </xsd:schema>
  <xsd:schema xmlns:xsd="http://www.w3.org/2001/XMLSchema" xmlns:dms="http://schemas.microsoft.com/office/2006/documentManagement/types" targetNamespace="9e502256-cea5-4657-92f9-cb926e8a2d82" elementFormDefault="qualified">
    <xsd:import namespace="http://schemas.microsoft.com/office/2006/documentManagement/types"/>
    <xsd:element name="Category" ma:index="10" ma:displayName="Category" ma:format="Dropdown" ma:internalName="Category">
      <xsd:simpleType>
        <xsd:restriction base="dms:Choice">
          <xsd:enumeration value="Blank Templates"/>
          <xsd:enumeration value="UHC Templates"/>
          <xsd:enumeration value="Awards/certificates"/>
          <xsd:enumeration value="Continuing Education Templates"/>
          <xsd:enumeration value="FPSC Templates"/>
          <xsd:enumeration value="IQ Templates"/>
        </xsd:restriction>
      </xsd:simpleType>
    </xsd:element>
    <xsd:element name="SortOrder" ma:index="11" ma:displayName="SortOrder" ma:internalName="SortOrder" ma:percentage="FALSE">
      <xsd:simpleType>
        <xsd:restriction base="dms:Number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Content Type" ma:readOnly="tru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6DA6BC1A-F85D-4425-9291-7971661B3776}">
  <ds:schemaRefs>
    <ds:schemaRef ds:uri="http://schemas.microsoft.com/office/2006/metadata/properties"/>
    <ds:schemaRef ds:uri="fe6074a4-e5a0-49b1-9aa4-6f69a70914af"/>
    <ds:schemaRef ds:uri="9e502256-cea5-4657-92f9-cb926e8a2d82"/>
    <ds:schemaRef ds:uri="4b84792e-bc0e-4353-a462-81e2c9479378"/>
  </ds:schemaRefs>
</ds:datastoreItem>
</file>

<file path=customXml/itemProps2.xml><?xml version="1.0" encoding="utf-8"?>
<ds:datastoreItem xmlns:ds="http://schemas.openxmlformats.org/officeDocument/2006/customXml" ds:itemID="{502E689C-3C79-46A8-9845-73199A142E76}">
  <ds:schemaRefs>
    <ds:schemaRef ds:uri="http://schemas.microsoft.com/office/2006/metadata/customXsn"/>
  </ds:schemaRefs>
</ds:datastoreItem>
</file>

<file path=customXml/itemProps3.xml><?xml version="1.0" encoding="utf-8"?>
<ds:datastoreItem xmlns:ds="http://schemas.openxmlformats.org/officeDocument/2006/customXml" ds:itemID="{94796635-4414-4F13-AC77-CE58D0B31403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956F9644-6B55-4110-9BB2-51BD96AAB79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e6074a4-e5a0-49b1-9aa4-6f69a70914af"/>
    <ds:schemaRef ds:uri="4b84792e-bc0e-4353-a462-81e2c9479378"/>
    <ds:schemaRef ds:uri="9e502256-cea5-4657-92f9-cb926e8a2d82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1406</Words>
  <Application>Microsoft Office PowerPoint</Application>
  <PresentationFormat>On-screen Show (4:3)</PresentationFormat>
  <Paragraphs>338</Paragraphs>
  <Slides>33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blank</vt:lpstr>
      <vt:lpstr>The UHC PSO Experience</vt:lpstr>
      <vt:lpstr>About UHC</vt:lpstr>
      <vt:lpstr>AMC Members Across the Nation</vt:lpstr>
      <vt:lpstr>Representing the Nation’s Leading AMCs</vt:lpstr>
      <vt:lpstr>Presentation Overview</vt:lpstr>
      <vt:lpstr>What is a PSO?</vt:lpstr>
      <vt:lpstr>What is a PSO?</vt:lpstr>
      <vt:lpstr>Common Formats</vt:lpstr>
      <vt:lpstr>Common Formats</vt:lpstr>
      <vt:lpstr>Common Formats</vt:lpstr>
      <vt:lpstr>Slide 10</vt:lpstr>
      <vt:lpstr>UHC Patient Safety Program</vt:lpstr>
      <vt:lpstr>Overview of Patient Safety Net®</vt:lpstr>
      <vt:lpstr>PSN® Front Line Event Report Components</vt:lpstr>
      <vt:lpstr>PSN® Manager Workflow</vt:lpstr>
      <vt:lpstr>PSN® - How to submit to PSO</vt:lpstr>
      <vt:lpstr>UHC Patient Safety Net® (PSN®) by the Numbers</vt:lpstr>
      <vt:lpstr>UHC Patient Safety Net® (PSN®) Research Overview</vt:lpstr>
      <vt:lpstr>ADD Harmscore</vt:lpstr>
      <vt:lpstr>UHC Patient Safety Net® (PSN®) Harm Score Survey</vt:lpstr>
      <vt:lpstr>PPC submission</vt:lpstr>
      <vt:lpstr>UHC Performance Improvement PSO</vt:lpstr>
      <vt:lpstr>PSN® User Groups for Analysis Organization</vt:lpstr>
      <vt:lpstr>Top Event Type and Distribution by PSN® User Group</vt:lpstr>
      <vt:lpstr>Harm Score Distribution for 1,032,981 PSN® Events</vt:lpstr>
      <vt:lpstr>Harm Score Distribution by PSN® User Group</vt:lpstr>
      <vt:lpstr>“PSO Submitter” Rates</vt:lpstr>
      <vt:lpstr>PSO Submitted Event Distribution by Harm Scores (v 1.1)</vt:lpstr>
      <vt:lpstr>PSO Submitted Event Distribution by Harm Scores (v 1.1)</vt:lpstr>
      <vt:lpstr>Findings</vt:lpstr>
      <vt:lpstr>Contributing Factors to PSO Submission Variation</vt:lpstr>
      <vt:lpstr>Take Home Messages</vt:lpstr>
      <vt:lpstr>Thank you. Julie Cerese, UHC Vice President Steve Thomas, UHC Data Analyst  Questions?   Stephen Pavkovic, RN, MPH, JD Director Patient Safety UHC pavkovic@uhc.edu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UHC PowerPoint Presentation</dc:title>
  <dc:creator/>
  <cp:lastModifiedBy/>
  <cp:revision>1</cp:revision>
  <dcterms:created xsi:type="dcterms:W3CDTF">2012-03-21T16:01:27Z</dcterms:created>
  <dcterms:modified xsi:type="dcterms:W3CDTF">2012-10-05T11:13:36Z</dcterms:modified>
  <cp:contentType>Document</cp:contentTyp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0x010100881344048B4E644CAB2B81686AE1C32F</vt:lpwstr>
  </property>
  <property fmtid="{D5CDD505-2E9C-101B-9397-08002B2CF9AE}" pid="3" name="SortOrder">
    <vt:lpwstr>39</vt:lpwstr>
  </property>
  <property fmtid="{D5CDD505-2E9C-101B-9397-08002B2CF9AE}" pid="4" name="Title2">
    <vt:lpwstr>UHC PowerPoint</vt:lpwstr>
  </property>
  <property fmtid="{D5CDD505-2E9C-101B-9397-08002B2CF9AE}" pid="5" name="Category">
    <vt:lpwstr>UHC Templates</vt:lpwstr>
  </property>
  <property fmtid="{D5CDD505-2E9C-101B-9397-08002B2CF9AE}" pid="6" name="UHCSecurityLevel">
    <vt:lpwstr>Shared</vt:lpwstr>
  </property>
  <property fmtid="{D5CDD505-2E9C-101B-9397-08002B2CF9AE}" pid="7" name="Year">
    <vt:lpwstr>2012</vt:lpwstr>
  </property>
  <property fmtid="{D5CDD505-2E9C-101B-9397-08002B2CF9AE}" pid="8" name="WebFormat">
    <vt:lpwstr>1</vt:lpwstr>
  </property>
  <property fmtid="{D5CDD505-2E9C-101B-9397-08002B2CF9AE}" pid="9" name="UHCContact">
    <vt:lpwstr/>
  </property>
  <property fmtid="{D5CDD505-2E9C-101B-9397-08002B2CF9AE}" pid="10" name="DocClass">
    <vt:lpwstr>521</vt:lpwstr>
  </property>
  <property fmtid="{D5CDD505-2E9C-101B-9397-08002B2CF9AE}" pid="11" name="PTWLink">
    <vt:lpwstr/>
  </property>
  <property fmtid="{D5CDD505-2E9C-101B-9397-08002B2CF9AE}" pid="12" name="ReleaseDate">
    <vt:lpwstr>2012-03-29T05:00:00+00:00</vt:lpwstr>
  </property>
  <property fmtid="{D5CDD505-2E9C-101B-9397-08002B2CF9AE}" pid="13" name="PHIcheck">
    <vt:lpwstr>false</vt:lpwstr>
  </property>
  <property fmtid="{D5CDD505-2E9C-101B-9397-08002B2CF9AE}" pid="14" name="WebSecurity">
    <vt:lpwstr>UHC-Employees</vt:lpwstr>
  </property>
  <property fmtid="{D5CDD505-2E9C-101B-9397-08002B2CF9AE}" pid="15" name="Addin">
    <vt:lpwstr>false</vt:lpwstr>
  </property>
  <property fmtid="{D5CDD505-2E9C-101B-9397-08002B2CF9AE}" pid="16" name="WebStatus">
    <vt:lpwstr>Not on Web</vt:lpwstr>
  </property>
  <property fmtid="{D5CDD505-2E9C-101B-9397-08002B2CF9AE}" pid="17" name="DefaultDocumentType">
    <vt:lpwstr>95;#Meetings/Events</vt:lpwstr>
  </property>
  <property fmtid="{D5CDD505-2E9C-101B-9397-08002B2CF9AE}" pid="18" name="Order">
    <vt:r8>28900</vt:r8>
  </property>
</Properties>
</file>