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846" r:id="rId2"/>
    <p:sldId id="849" r:id="rId3"/>
  </p:sldIdLst>
  <p:sldSz cx="9601200" cy="6858000"/>
  <p:notesSz cx="6858000" cy="91995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3399FF"/>
    <a:srgbClr val="66CCFF"/>
    <a:srgbClr val="0000E4"/>
    <a:srgbClr val="0000F0"/>
    <a:srgbClr val="1B8DFF"/>
    <a:srgbClr val="0000A8"/>
    <a:srgbClr val="0066FF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4" autoAdjust="0"/>
    <p:restoredTop sz="86374" autoAdjust="0"/>
  </p:normalViewPr>
  <p:slideViewPr>
    <p:cSldViewPr>
      <p:cViewPr>
        <p:scale>
          <a:sx n="75" d="100"/>
          <a:sy n="75" d="100"/>
        </p:scale>
        <p:origin x="202" y="475"/>
      </p:cViewPr>
      <p:guideLst>
        <p:guide orient="horz" pos="2160"/>
        <p:guide pos="3024"/>
      </p:guideLst>
    </p:cSldViewPr>
  </p:slideViewPr>
  <p:outlineViewPr>
    <p:cViewPr>
      <p:scale>
        <a:sx n="33" d="100"/>
        <a:sy n="33" d="100"/>
      </p:scale>
      <p:origin x="0" y="94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04"/>
    </p:cViewPr>
  </p:sorterViewPr>
  <p:notesViewPr>
    <p:cSldViewPr>
      <p:cViewPr varScale="1">
        <p:scale>
          <a:sx n="75" d="100"/>
          <a:sy n="75" d="100"/>
        </p:scale>
        <p:origin x="-2058" y="-84"/>
      </p:cViewPr>
      <p:guideLst>
        <p:guide orient="horz" pos="289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399213" y="8802688"/>
            <a:ext cx="3889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771" tIns="44589" rIns="90771" bIns="44589" anchor="ctr">
            <a:spAutoFit/>
          </a:bodyPr>
          <a:lstStyle/>
          <a:p>
            <a:pPr algn="r" defTabSz="917575"/>
            <a:fld id="{CDA8AE77-F119-4145-9DF1-130B4E8A0444}" type="slidenum">
              <a:rPr lang="en-US" sz="1400" b="0"/>
              <a:pPr algn="r" defTabSz="917575"/>
              <a:t>‹#›</a:t>
            </a:fld>
            <a:endParaRPr lang="en-US" sz="1400" b="0"/>
          </a:p>
        </p:txBody>
      </p:sp>
    </p:spTree>
    <p:extLst>
      <p:ext uri="{BB962C8B-B14F-4D97-AF65-F5344CB8AC3E}">
        <p14:creationId xmlns:p14="http://schemas.microsoft.com/office/powerpoint/2010/main" xmlns="" val="2283122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8800"/>
            <a:ext cx="5029200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771" tIns="44589" rIns="90771" bIns="44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8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6000" y="692150"/>
            <a:ext cx="4826000" cy="34464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400800" y="8804275"/>
            <a:ext cx="387350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771" tIns="44589" rIns="90771" bIns="44589" anchor="ctr">
            <a:spAutoFit/>
          </a:bodyPr>
          <a:lstStyle/>
          <a:p>
            <a:pPr algn="r" defTabSz="917575"/>
            <a:fld id="{51CDD8E7-DF0B-6749-BA98-D0A1B2E12135}" type="slidenum">
              <a:rPr lang="en-US" sz="1400" b="0"/>
              <a:pPr algn="r" defTabSz="917575"/>
              <a:t>‹#›</a:t>
            </a:fld>
            <a:endParaRPr lang="en-US" sz="1400" b="0"/>
          </a:p>
        </p:txBody>
      </p:sp>
    </p:spTree>
    <p:extLst>
      <p:ext uri="{BB962C8B-B14F-4D97-AF65-F5344CB8AC3E}">
        <p14:creationId xmlns:p14="http://schemas.microsoft.com/office/powerpoint/2010/main" xmlns="" val="26833549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7396163" y="381000"/>
            <a:ext cx="1671637" cy="849313"/>
            <a:chOff x="2040" y="108"/>
            <a:chExt cx="2256" cy="1070"/>
          </a:xfrm>
        </p:grpSpPr>
        <p:grpSp>
          <p:nvGrpSpPr>
            <p:cNvPr id="5" name="Group 52"/>
            <p:cNvGrpSpPr>
              <a:grpSpLocks/>
            </p:cNvGrpSpPr>
            <p:nvPr/>
          </p:nvGrpSpPr>
          <p:grpSpPr bwMode="auto">
            <a:xfrm>
              <a:off x="2054" y="124"/>
              <a:ext cx="2243" cy="1053"/>
              <a:chOff x="5232" y="3640"/>
              <a:chExt cx="1104" cy="519"/>
            </a:xfrm>
          </p:grpSpPr>
          <p:sp>
            <p:nvSpPr>
              <p:cNvPr id="16" name="Freeform 53"/>
              <p:cNvSpPr>
                <a:spLocks/>
              </p:cNvSpPr>
              <p:nvPr/>
            </p:nvSpPr>
            <p:spPr bwMode="auto">
              <a:xfrm>
                <a:off x="5338" y="3640"/>
                <a:ext cx="874" cy="383"/>
              </a:xfrm>
              <a:custGeom>
                <a:avLst/>
                <a:gdLst/>
                <a:ahLst/>
                <a:cxnLst>
                  <a:cxn ang="0">
                    <a:pos x="552" y="263"/>
                  </a:cxn>
                  <a:cxn ang="0">
                    <a:pos x="0" y="136"/>
                  </a:cxn>
                  <a:cxn ang="0">
                    <a:pos x="600" y="263"/>
                  </a:cxn>
                  <a:cxn ang="0">
                    <a:pos x="552" y="263"/>
                  </a:cxn>
                </a:cxnLst>
                <a:rect l="0" t="0" r="r" b="b"/>
                <a:pathLst>
                  <a:path w="600" h="263">
                    <a:moveTo>
                      <a:pt x="552" y="263"/>
                    </a:moveTo>
                    <a:cubicBezTo>
                      <a:pt x="397" y="38"/>
                      <a:pt x="163" y="33"/>
                      <a:pt x="0" y="136"/>
                    </a:cubicBezTo>
                    <a:cubicBezTo>
                      <a:pt x="125" y="24"/>
                      <a:pt x="383" y="0"/>
                      <a:pt x="600" y="263"/>
                    </a:cubicBezTo>
                    <a:cubicBezTo>
                      <a:pt x="553" y="263"/>
                      <a:pt x="552" y="263"/>
                      <a:pt x="552" y="263"/>
                    </a:cubicBez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7" name="Freeform 54"/>
              <p:cNvSpPr>
                <a:spLocks/>
              </p:cNvSpPr>
              <p:nvPr/>
            </p:nvSpPr>
            <p:spPr bwMode="auto">
              <a:xfrm>
                <a:off x="5547" y="3905"/>
                <a:ext cx="262" cy="23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82" y="0"/>
                  </a:cxn>
                  <a:cxn ang="0">
                    <a:pos x="74" y="53"/>
                  </a:cxn>
                  <a:cxn ang="0">
                    <a:pos x="120" y="53"/>
                  </a:cxn>
                  <a:cxn ang="0">
                    <a:pos x="133" y="0"/>
                  </a:cxn>
                  <a:cxn ang="0">
                    <a:pos x="179" y="0"/>
                  </a:cxn>
                  <a:cxn ang="0">
                    <a:pos x="149" y="159"/>
                  </a:cxn>
                  <a:cxn ang="0">
                    <a:pos x="97" y="159"/>
                  </a:cxn>
                  <a:cxn ang="0">
                    <a:pos x="112" y="95"/>
                  </a:cxn>
                  <a:cxn ang="0">
                    <a:pos x="66" y="95"/>
                  </a:cxn>
                  <a:cxn ang="0">
                    <a:pos x="53" y="159"/>
                  </a:cxn>
                  <a:cxn ang="0">
                    <a:pos x="0" y="159"/>
                  </a:cxn>
                  <a:cxn ang="0">
                    <a:pos x="36" y="0"/>
                  </a:cxn>
                </a:cxnLst>
                <a:rect l="0" t="0" r="r" b="b"/>
                <a:pathLst>
                  <a:path w="179" h="159">
                    <a:moveTo>
                      <a:pt x="36" y="0"/>
                    </a:moveTo>
                    <a:lnTo>
                      <a:pt x="82" y="0"/>
                    </a:lnTo>
                    <a:lnTo>
                      <a:pt x="74" y="53"/>
                    </a:lnTo>
                    <a:lnTo>
                      <a:pt x="120" y="53"/>
                    </a:lnTo>
                    <a:lnTo>
                      <a:pt x="133" y="0"/>
                    </a:lnTo>
                    <a:lnTo>
                      <a:pt x="179" y="0"/>
                    </a:lnTo>
                    <a:lnTo>
                      <a:pt x="149" y="159"/>
                    </a:lnTo>
                    <a:lnTo>
                      <a:pt x="97" y="159"/>
                    </a:lnTo>
                    <a:lnTo>
                      <a:pt x="112" y="95"/>
                    </a:lnTo>
                    <a:lnTo>
                      <a:pt x="66" y="95"/>
                    </a:lnTo>
                    <a:lnTo>
                      <a:pt x="53" y="159"/>
                    </a:lnTo>
                    <a:lnTo>
                      <a:pt x="0" y="159"/>
                    </a:lnTo>
                    <a:lnTo>
                      <a:pt x="36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8" name="Freeform 55"/>
              <p:cNvSpPr>
                <a:spLocks/>
              </p:cNvSpPr>
              <p:nvPr/>
            </p:nvSpPr>
            <p:spPr bwMode="auto">
              <a:xfrm>
                <a:off x="5266" y="3841"/>
                <a:ext cx="304" cy="297"/>
              </a:xfrm>
              <a:custGeom>
                <a:avLst/>
                <a:gdLst/>
                <a:ahLst/>
                <a:cxnLst>
                  <a:cxn ang="0">
                    <a:pos x="143" y="27"/>
                  </a:cxn>
                  <a:cxn ang="0">
                    <a:pos x="124" y="109"/>
                  </a:cxn>
                  <a:cxn ang="0">
                    <a:pos x="33" y="109"/>
                  </a:cxn>
                  <a:cxn ang="0">
                    <a:pos x="20" y="132"/>
                  </a:cxn>
                  <a:cxn ang="0">
                    <a:pos x="119" y="132"/>
                  </a:cxn>
                  <a:cxn ang="0">
                    <a:pos x="117" y="140"/>
                  </a:cxn>
                  <a:cxn ang="0">
                    <a:pos x="14" y="140"/>
                  </a:cxn>
                  <a:cxn ang="0">
                    <a:pos x="0" y="166"/>
                  </a:cxn>
                  <a:cxn ang="0">
                    <a:pos x="112" y="166"/>
                  </a:cxn>
                  <a:cxn ang="0">
                    <a:pos x="104" y="203"/>
                  </a:cxn>
                  <a:cxn ang="0">
                    <a:pos x="167" y="203"/>
                  </a:cxn>
                  <a:cxn ang="0">
                    <a:pos x="209" y="0"/>
                  </a:cxn>
                  <a:cxn ang="0">
                    <a:pos x="96" y="0"/>
                  </a:cxn>
                  <a:cxn ang="0">
                    <a:pos x="89" y="13"/>
                  </a:cxn>
                  <a:cxn ang="0">
                    <a:pos x="146" y="13"/>
                  </a:cxn>
                  <a:cxn ang="0">
                    <a:pos x="143" y="27"/>
                  </a:cxn>
                  <a:cxn ang="0">
                    <a:pos x="81" y="27"/>
                  </a:cxn>
                  <a:cxn ang="0">
                    <a:pos x="73" y="40"/>
                  </a:cxn>
                  <a:cxn ang="0">
                    <a:pos x="135" y="39"/>
                  </a:cxn>
                  <a:cxn ang="0">
                    <a:pos x="143" y="27"/>
                  </a:cxn>
                </a:cxnLst>
                <a:rect l="0" t="0" r="r" b="b"/>
                <a:pathLst>
                  <a:path w="209" h="203">
                    <a:moveTo>
                      <a:pt x="143" y="27"/>
                    </a:moveTo>
                    <a:lnTo>
                      <a:pt x="124" y="109"/>
                    </a:lnTo>
                    <a:lnTo>
                      <a:pt x="33" y="109"/>
                    </a:lnTo>
                    <a:lnTo>
                      <a:pt x="20" y="132"/>
                    </a:lnTo>
                    <a:lnTo>
                      <a:pt x="119" y="132"/>
                    </a:lnTo>
                    <a:lnTo>
                      <a:pt x="117" y="140"/>
                    </a:lnTo>
                    <a:lnTo>
                      <a:pt x="14" y="140"/>
                    </a:lnTo>
                    <a:lnTo>
                      <a:pt x="0" y="166"/>
                    </a:lnTo>
                    <a:lnTo>
                      <a:pt x="112" y="166"/>
                    </a:lnTo>
                    <a:lnTo>
                      <a:pt x="104" y="203"/>
                    </a:lnTo>
                    <a:lnTo>
                      <a:pt x="167" y="203"/>
                    </a:lnTo>
                    <a:lnTo>
                      <a:pt x="209" y="0"/>
                    </a:lnTo>
                    <a:lnTo>
                      <a:pt x="96" y="0"/>
                    </a:lnTo>
                    <a:lnTo>
                      <a:pt x="89" y="13"/>
                    </a:lnTo>
                    <a:lnTo>
                      <a:pt x="146" y="13"/>
                    </a:lnTo>
                    <a:lnTo>
                      <a:pt x="143" y="27"/>
                    </a:lnTo>
                    <a:lnTo>
                      <a:pt x="81" y="27"/>
                    </a:lnTo>
                    <a:lnTo>
                      <a:pt x="73" y="40"/>
                    </a:lnTo>
                    <a:lnTo>
                      <a:pt x="135" y="39"/>
                    </a:lnTo>
                    <a:lnTo>
                      <a:pt x="143" y="27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9" name="Freeform 56"/>
              <p:cNvSpPr>
                <a:spLocks/>
              </p:cNvSpPr>
              <p:nvPr/>
            </p:nvSpPr>
            <p:spPr bwMode="auto">
              <a:xfrm>
                <a:off x="5346" y="3921"/>
                <a:ext cx="109" cy="22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4"/>
                  </a:cxn>
                  <a:cxn ang="0">
                    <a:pos x="66" y="14"/>
                  </a:cxn>
                  <a:cxn ang="0">
                    <a:pos x="75" y="0"/>
                  </a:cxn>
                  <a:cxn ang="0">
                    <a:pos x="9" y="0"/>
                  </a:cxn>
                </a:cxnLst>
                <a:rect l="0" t="0" r="r" b="b"/>
                <a:pathLst>
                  <a:path w="75" h="14">
                    <a:moveTo>
                      <a:pt x="9" y="0"/>
                    </a:moveTo>
                    <a:lnTo>
                      <a:pt x="0" y="14"/>
                    </a:lnTo>
                    <a:lnTo>
                      <a:pt x="66" y="14"/>
                    </a:lnTo>
                    <a:lnTo>
                      <a:pt x="75" y="0"/>
                    </a:lnTo>
                    <a:lnTo>
                      <a:pt x="9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20" name="Freeform 57"/>
              <p:cNvSpPr>
                <a:spLocks/>
              </p:cNvSpPr>
              <p:nvPr/>
            </p:nvSpPr>
            <p:spPr bwMode="auto">
              <a:xfrm>
                <a:off x="5320" y="3958"/>
                <a:ext cx="113" cy="2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20"/>
                  </a:cxn>
                  <a:cxn ang="0">
                    <a:pos x="66" y="20"/>
                  </a:cxn>
                  <a:cxn ang="0">
                    <a:pos x="78" y="0"/>
                  </a:cxn>
                  <a:cxn ang="0">
                    <a:pos x="13" y="0"/>
                  </a:cxn>
                </a:cxnLst>
                <a:rect l="0" t="0" r="r" b="b"/>
                <a:pathLst>
                  <a:path w="78" h="20">
                    <a:moveTo>
                      <a:pt x="13" y="0"/>
                    </a:moveTo>
                    <a:lnTo>
                      <a:pt x="0" y="20"/>
                    </a:lnTo>
                    <a:lnTo>
                      <a:pt x="66" y="20"/>
                    </a:lnTo>
                    <a:lnTo>
                      <a:pt x="78" y="0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21" name="Freeform 58"/>
              <p:cNvSpPr>
                <a:spLocks/>
              </p:cNvSpPr>
              <p:nvPr/>
            </p:nvSpPr>
            <p:spPr bwMode="auto">
              <a:xfrm>
                <a:off x="5232" y="4095"/>
                <a:ext cx="121" cy="4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31"/>
                  </a:cxn>
                  <a:cxn ang="0">
                    <a:pos x="68" y="30"/>
                  </a:cxn>
                  <a:cxn ang="0">
                    <a:pos x="83" y="0"/>
                  </a:cxn>
                  <a:cxn ang="0">
                    <a:pos x="18" y="0"/>
                  </a:cxn>
                </a:cxnLst>
                <a:rect l="0" t="0" r="r" b="b"/>
                <a:pathLst>
                  <a:path w="83" h="31">
                    <a:moveTo>
                      <a:pt x="18" y="0"/>
                    </a:moveTo>
                    <a:lnTo>
                      <a:pt x="0" y="31"/>
                    </a:lnTo>
                    <a:lnTo>
                      <a:pt x="68" y="30"/>
                    </a:lnTo>
                    <a:lnTo>
                      <a:pt x="83" y="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22" name="Freeform 59"/>
              <p:cNvSpPr>
                <a:spLocks/>
              </p:cNvSpPr>
              <p:nvPr/>
            </p:nvSpPr>
            <p:spPr bwMode="auto">
              <a:xfrm>
                <a:off x="5802" y="3905"/>
                <a:ext cx="244" cy="235"/>
              </a:xfrm>
              <a:custGeom>
                <a:avLst/>
                <a:gdLst/>
                <a:ahLst/>
                <a:cxnLst>
                  <a:cxn ang="0">
                    <a:pos x="102" y="160"/>
                  </a:cxn>
                  <a:cxn ang="0">
                    <a:pos x="98" y="142"/>
                  </a:cxn>
                  <a:cxn ang="0">
                    <a:pos x="89" y="104"/>
                  </a:cxn>
                  <a:cxn ang="0">
                    <a:pos x="62" y="104"/>
                  </a:cxn>
                  <a:cxn ang="0">
                    <a:pos x="50" y="160"/>
                  </a:cxn>
                  <a:cxn ang="0">
                    <a:pos x="0" y="160"/>
                  </a:cxn>
                  <a:cxn ang="0">
                    <a:pos x="32" y="0"/>
                  </a:cxn>
                  <a:cxn ang="0">
                    <a:pos x="119" y="0"/>
                  </a:cxn>
                  <a:cxn ang="0">
                    <a:pos x="167" y="39"/>
                  </a:cxn>
                  <a:cxn ang="0">
                    <a:pos x="139" y="84"/>
                  </a:cxn>
                  <a:cxn ang="0">
                    <a:pos x="148" y="141"/>
                  </a:cxn>
                  <a:cxn ang="0">
                    <a:pos x="152" y="160"/>
                  </a:cxn>
                  <a:cxn ang="0">
                    <a:pos x="102" y="160"/>
                  </a:cxn>
                  <a:cxn ang="0">
                    <a:pos x="97" y="69"/>
                  </a:cxn>
                  <a:cxn ang="0">
                    <a:pos x="113" y="54"/>
                  </a:cxn>
                  <a:cxn ang="0">
                    <a:pos x="100" y="39"/>
                  </a:cxn>
                  <a:cxn ang="0">
                    <a:pos x="76" y="39"/>
                  </a:cxn>
                  <a:cxn ang="0">
                    <a:pos x="70" y="69"/>
                  </a:cxn>
                  <a:cxn ang="0">
                    <a:pos x="97" y="69"/>
                  </a:cxn>
                </a:cxnLst>
                <a:rect l="0" t="0" r="r" b="b"/>
                <a:pathLst>
                  <a:path w="167" h="160">
                    <a:moveTo>
                      <a:pt x="102" y="160"/>
                    </a:moveTo>
                    <a:cubicBezTo>
                      <a:pt x="100" y="155"/>
                      <a:pt x="98" y="149"/>
                      <a:pt x="98" y="142"/>
                    </a:cubicBezTo>
                    <a:cubicBezTo>
                      <a:pt x="98" y="134"/>
                      <a:pt x="106" y="103"/>
                      <a:pt x="89" y="104"/>
                    </a:cubicBezTo>
                    <a:lnTo>
                      <a:pt x="62" y="104"/>
                    </a:lnTo>
                    <a:lnTo>
                      <a:pt x="50" y="160"/>
                    </a:lnTo>
                    <a:lnTo>
                      <a:pt x="0" y="160"/>
                    </a:lnTo>
                    <a:lnTo>
                      <a:pt x="32" y="0"/>
                    </a:lnTo>
                    <a:lnTo>
                      <a:pt x="119" y="0"/>
                    </a:lnTo>
                    <a:cubicBezTo>
                      <a:pt x="153" y="0"/>
                      <a:pt x="167" y="18"/>
                      <a:pt x="167" y="39"/>
                    </a:cubicBezTo>
                    <a:cubicBezTo>
                      <a:pt x="167" y="59"/>
                      <a:pt x="160" y="76"/>
                      <a:pt x="139" y="84"/>
                    </a:cubicBezTo>
                    <a:cubicBezTo>
                      <a:pt x="155" y="83"/>
                      <a:pt x="148" y="133"/>
                      <a:pt x="148" y="141"/>
                    </a:cubicBezTo>
                    <a:cubicBezTo>
                      <a:pt x="148" y="149"/>
                      <a:pt x="149" y="155"/>
                      <a:pt x="152" y="160"/>
                    </a:cubicBezTo>
                    <a:lnTo>
                      <a:pt x="102" y="160"/>
                    </a:lnTo>
                    <a:moveTo>
                      <a:pt x="97" y="69"/>
                    </a:moveTo>
                    <a:cubicBezTo>
                      <a:pt x="106" y="69"/>
                      <a:pt x="111" y="60"/>
                      <a:pt x="113" y="54"/>
                    </a:cubicBezTo>
                    <a:cubicBezTo>
                      <a:pt x="114" y="49"/>
                      <a:pt x="113" y="39"/>
                      <a:pt x="100" y="39"/>
                    </a:cubicBezTo>
                    <a:cubicBezTo>
                      <a:pt x="91" y="39"/>
                      <a:pt x="76" y="39"/>
                      <a:pt x="76" y="39"/>
                    </a:cubicBezTo>
                    <a:lnTo>
                      <a:pt x="70" y="69"/>
                    </a:lnTo>
                    <a:cubicBezTo>
                      <a:pt x="70" y="69"/>
                      <a:pt x="88" y="69"/>
                      <a:pt x="97" y="69"/>
                    </a:cubicBez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23" name="Freeform 60"/>
              <p:cNvSpPr>
                <a:spLocks/>
              </p:cNvSpPr>
              <p:nvPr/>
            </p:nvSpPr>
            <p:spPr bwMode="auto">
              <a:xfrm>
                <a:off x="6155" y="4039"/>
                <a:ext cx="180" cy="1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7" y="82"/>
                  </a:cxn>
                  <a:cxn ang="0">
                    <a:pos x="124" y="82"/>
                  </a:cxn>
                  <a:cxn ang="0">
                    <a:pos x="48" y="0"/>
                  </a:cxn>
                  <a:cxn ang="0">
                    <a:pos x="0" y="0"/>
                  </a:cxn>
                </a:cxnLst>
                <a:rect l="0" t="0" r="r" b="b"/>
                <a:pathLst>
                  <a:path w="124" h="82">
                    <a:moveTo>
                      <a:pt x="0" y="0"/>
                    </a:moveTo>
                    <a:cubicBezTo>
                      <a:pt x="3" y="8"/>
                      <a:pt x="57" y="66"/>
                      <a:pt x="67" y="82"/>
                    </a:cubicBezTo>
                    <a:cubicBezTo>
                      <a:pt x="92" y="82"/>
                      <a:pt x="124" y="82"/>
                      <a:pt x="124" y="82"/>
                    </a:cubicBezTo>
                    <a:cubicBezTo>
                      <a:pt x="124" y="82"/>
                      <a:pt x="55" y="7"/>
                      <a:pt x="48" y="0"/>
                    </a:cubicBezTo>
                    <a:cubicBezTo>
                      <a:pt x="37" y="0"/>
                      <a:pt x="0" y="0"/>
                      <a:pt x="0" y="0"/>
                    </a:cubicBez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24" name="Freeform 61"/>
              <p:cNvSpPr>
                <a:spLocks/>
              </p:cNvSpPr>
              <p:nvPr/>
            </p:nvSpPr>
            <p:spPr bwMode="auto">
              <a:xfrm>
                <a:off x="6036" y="3889"/>
                <a:ext cx="277" cy="263"/>
              </a:xfrm>
              <a:custGeom>
                <a:avLst/>
                <a:gdLst/>
                <a:ahLst/>
                <a:cxnLst>
                  <a:cxn ang="0">
                    <a:pos x="89" y="130"/>
                  </a:cxn>
                  <a:cxn ang="0">
                    <a:pos x="70" y="125"/>
                  </a:cxn>
                  <a:cxn ang="0">
                    <a:pos x="63" y="74"/>
                  </a:cxn>
                  <a:cxn ang="0">
                    <a:pos x="113" y="60"/>
                  </a:cxn>
                  <a:cxn ang="0">
                    <a:pos x="130" y="89"/>
                  </a:cxn>
                  <a:cxn ang="0">
                    <a:pos x="166" y="125"/>
                  </a:cxn>
                  <a:cxn ang="0">
                    <a:pos x="135" y="20"/>
                  </a:cxn>
                  <a:cxn ang="0">
                    <a:pos x="25" y="53"/>
                  </a:cxn>
                  <a:cxn ang="0">
                    <a:pos x="45" y="165"/>
                  </a:cxn>
                  <a:cxn ang="0">
                    <a:pos x="117" y="167"/>
                  </a:cxn>
                  <a:cxn ang="0">
                    <a:pos x="89" y="130"/>
                  </a:cxn>
                </a:cxnLst>
                <a:rect l="0" t="0" r="r" b="b"/>
                <a:pathLst>
                  <a:path w="191" h="180">
                    <a:moveTo>
                      <a:pt x="89" y="130"/>
                    </a:moveTo>
                    <a:cubicBezTo>
                      <a:pt x="82" y="130"/>
                      <a:pt x="77" y="130"/>
                      <a:pt x="70" y="125"/>
                    </a:cubicBezTo>
                    <a:cubicBezTo>
                      <a:pt x="53" y="115"/>
                      <a:pt x="51" y="93"/>
                      <a:pt x="63" y="74"/>
                    </a:cubicBezTo>
                    <a:cubicBezTo>
                      <a:pt x="75" y="55"/>
                      <a:pt x="96" y="49"/>
                      <a:pt x="113" y="60"/>
                    </a:cubicBezTo>
                    <a:cubicBezTo>
                      <a:pt x="120" y="65"/>
                      <a:pt x="131" y="73"/>
                      <a:pt x="130" y="89"/>
                    </a:cubicBezTo>
                    <a:lnTo>
                      <a:pt x="166" y="125"/>
                    </a:lnTo>
                    <a:cubicBezTo>
                      <a:pt x="191" y="75"/>
                      <a:pt x="170" y="38"/>
                      <a:pt x="135" y="20"/>
                    </a:cubicBezTo>
                    <a:cubicBezTo>
                      <a:pt x="98" y="0"/>
                      <a:pt x="49" y="13"/>
                      <a:pt x="25" y="53"/>
                    </a:cubicBezTo>
                    <a:cubicBezTo>
                      <a:pt x="0" y="93"/>
                      <a:pt x="9" y="143"/>
                      <a:pt x="45" y="165"/>
                    </a:cubicBezTo>
                    <a:cubicBezTo>
                      <a:pt x="70" y="180"/>
                      <a:pt x="91" y="175"/>
                      <a:pt x="117" y="167"/>
                    </a:cubicBezTo>
                    <a:lnTo>
                      <a:pt x="89" y="13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</p:grpSp>
        <p:sp>
          <p:nvSpPr>
            <p:cNvPr id="6" name="Freeform 62"/>
            <p:cNvSpPr>
              <a:spLocks/>
            </p:cNvSpPr>
            <p:nvPr/>
          </p:nvSpPr>
          <p:spPr bwMode="auto">
            <a:xfrm>
              <a:off x="2256" y="108"/>
              <a:ext cx="1776" cy="778"/>
            </a:xfrm>
            <a:custGeom>
              <a:avLst/>
              <a:gdLst/>
              <a:ahLst/>
              <a:cxnLst>
                <a:cxn ang="0">
                  <a:pos x="552" y="263"/>
                </a:cxn>
                <a:cxn ang="0">
                  <a:pos x="0" y="136"/>
                </a:cxn>
                <a:cxn ang="0">
                  <a:pos x="600" y="263"/>
                </a:cxn>
                <a:cxn ang="0">
                  <a:pos x="552" y="263"/>
                </a:cxn>
              </a:cxnLst>
              <a:rect l="0" t="0" r="r" b="b"/>
              <a:pathLst>
                <a:path w="600" h="263">
                  <a:moveTo>
                    <a:pt x="552" y="263"/>
                  </a:moveTo>
                  <a:cubicBezTo>
                    <a:pt x="397" y="38"/>
                    <a:pt x="163" y="33"/>
                    <a:pt x="0" y="136"/>
                  </a:cubicBezTo>
                  <a:cubicBezTo>
                    <a:pt x="125" y="24"/>
                    <a:pt x="383" y="0"/>
                    <a:pt x="600" y="263"/>
                  </a:cubicBezTo>
                  <a:cubicBezTo>
                    <a:pt x="553" y="263"/>
                    <a:pt x="552" y="263"/>
                    <a:pt x="552" y="26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grpSp>
          <p:nvGrpSpPr>
            <p:cNvPr id="7" name="Group 63"/>
            <p:cNvGrpSpPr>
              <a:grpSpLocks/>
            </p:cNvGrpSpPr>
            <p:nvPr/>
          </p:nvGrpSpPr>
          <p:grpSpPr bwMode="auto">
            <a:xfrm>
              <a:off x="2045" y="504"/>
              <a:ext cx="2244" cy="644"/>
              <a:chOff x="5280" y="3849"/>
              <a:chExt cx="1050" cy="302"/>
            </a:xfrm>
          </p:grpSpPr>
          <p:sp>
            <p:nvSpPr>
              <p:cNvPr id="8" name="Freeform 64"/>
              <p:cNvSpPr>
                <a:spLocks/>
              </p:cNvSpPr>
              <p:nvPr/>
            </p:nvSpPr>
            <p:spPr bwMode="auto">
              <a:xfrm>
                <a:off x="5579" y="3910"/>
                <a:ext cx="249" cy="220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82" y="0"/>
                  </a:cxn>
                  <a:cxn ang="0">
                    <a:pos x="74" y="53"/>
                  </a:cxn>
                  <a:cxn ang="0">
                    <a:pos x="120" y="53"/>
                  </a:cxn>
                  <a:cxn ang="0">
                    <a:pos x="133" y="0"/>
                  </a:cxn>
                  <a:cxn ang="0">
                    <a:pos x="179" y="0"/>
                  </a:cxn>
                  <a:cxn ang="0">
                    <a:pos x="149" y="159"/>
                  </a:cxn>
                  <a:cxn ang="0">
                    <a:pos x="97" y="159"/>
                  </a:cxn>
                  <a:cxn ang="0">
                    <a:pos x="112" y="95"/>
                  </a:cxn>
                  <a:cxn ang="0">
                    <a:pos x="66" y="95"/>
                  </a:cxn>
                  <a:cxn ang="0">
                    <a:pos x="53" y="159"/>
                  </a:cxn>
                  <a:cxn ang="0">
                    <a:pos x="0" y="159"/>
                  </a:cxn>
                  <a:cxn ang="0">
                    <a:pos x="36" y="0"/>
                  </a:cxn>
                </a:cxnLst>
                <a:rect l="0" t="0" r="r" b="b"/>
                <a:pathLst>
                  <a:path w="179" h="159">
                    <a:moveTo>
                      <a:pt x="36" y="0"/>
                    </a:moveTo>
                    <a:lnTo>
                      <a:pt x="82" y="0"/>
                    </a:lnTo>
                    <a:lnTo>
                      <a:pt x="74" y="53"/>
                    </a:lnTo>
                    <a:lnTo>
                      <a:pt x="120" y="53"/>
                    </a:lnTo>
                    <a:lnTo>
                      <a:pt x="133" y="0"/>
                    </a:lnTo>
                    <a:lnTo>
                      <a:pt x="179" y="0"/>
                    </a:lnTo>
                    <a:lnTo>
                      <a:pt x="149" y="159"/>
                    </a:lnTo>
                    <a:lnTo>
                      <a:pt x="97" y="159"/>
                    </a:lnTo>
                    <a:lnTo>
                      <a:pt x="112" y="95"/>
                    </a:lnTo>
                    <a:lnTo>
                      <a:pt x="66" y="95"/>
                    </a:lnTo>
                    <a:lnTo>
                      <a:pt x="53" y="159"/>
                    </a:lnTo>
                    <a:lnTo>
                      <a:pt x="0" y="159"/>
                    </a:lnTo>
                    <a:lnTo>
                      <a:pt x="36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9" name="Freeform 65"/>
              <p:cNvSpPr>
                <a:spLocks/>
              </p:cNvSpPr>
              <p:nvPr/>
            </p:nvSpPr>
            <p:spPr bwMode="auto">
              <a:xfrm>
                <a:off x="5312" y="3849"/>
                <a:ext cx="289" cy="281"/>
              </a:xfrm>
              <a:custGeom>
                <a:avLst/>
                <a:gdLst/>
                <a:ahLst/>
                <a:cxnLst>
                  <a:cxn ang="0">
                    <a:pos x="143" y="27"/>
                  </a:cxn>
                  <a:cxn ang="0">
                    <a:pos x="124" y="109"/>
                  </a:cxn>
                  <a:cxn ang="0">
                    <a:pos x="33" y="109"/>
                  </a:cxn>
                  <a:cxn ang="0">
                    <a:pos x="20" y="132"/>
                  </a:cxn>
                  <a:cxn ang="0">
                    <a:pos x="119" y="132"/>
                  </a:cxn>
                  <a:cxn ang="0">
                    <a:pos x="117" y="140"/>
                  </a:cxn>
                  <a:cxn ang="0">
                    <a:pos x="14" y="140"/>
                  </a:cxn>
                  <a:cxn ang="0">
                    <a:pos x="0" y="166"/>
                  </a:cxn>
                  <a:cxn ang="0">
                    <a:pos x="112" y="166"/>
                  </a:cxn>
                  <a:cxn ang="0">
                    <a:pos x="104" y="203"/>
                  </a:cxn>
                  <a:cxn ang="0">
                    <a:pos x="167" y="203"/>
                  </a:cxn>
                  <a:cxn ang="0">
                    <a:pos x="209" y="0"/>
                  </a:cxn>
                  <a:cxn ang="0">
                    <a:pos x="96" y="0"/>
                  </a:cxn>
                  <a:cxn ang="0">
                    <a:pos x="89" y="13"/>
                  </a:cxn>
                  <a:cxn ang="0">
                    <a:pos x="146" y="13"/>
                  </a:cxn>
                  <a:cxn ang="0">
                    <a:pos x="143" y="27"/>
                  </a:cxn>
                  <a:cxn ang="0">
                    <a:pos x="81" y="27"/>
                  </a:cxn>
                  <a:cxn ang="0">
                    <a:pos x="73" y="40"/>
                  </a:cxn>
                  <a:cxn ang="0">
                    <a:pos x="135" y="39"/>
                  </a:cxn>
                  <a:cxn ang="0">
                    <a:pos x="143" y="27"/>
                  </a:cxn>
                </a:cxnLst>
                <a:rect l="0" t="0" r="r" b="b"/>
                <a:pathLst>
                  <a:path w="209" h="203">
                    <a:moveTo>
                      <a:pt x="143" y="27"/>
                    </a:moveTo>
                    <a:lnTo>
                      <a:pt x="124" y="109"/>
                    </a:lnTo>
                    <a:lnTo>
                      <a:pt x="33" y="109"/>
                    </a:lnTo>
                    <a:lnTo>
                      <a:pt x="20" y="132"/>
                    </a:lnTo>
                    <a:lnTo>
                      <a:pt x="119" y="132"/>
                    </a:lnTo>
                    <a:lnTo>
                      <a:pt x="117" y="140"/>
                    </a:lnTo>
                    <a:lnTo>
                      <a:pt x="14" y="140"/>
                    </a:lnTo>
                    <a:lnTo>
                      <a:pt x="0" y="166"/>
                    </a:lnTo>
                    <a:lnTo>
                      <a:pt x="112" y="166"/>
                    </a:lnTo>
                    <a:lnTo>
                      <a:pt x="104" y="203"/>
                    </a:lnTo>
                    <a:lnTo>
                      <a:pt x="167" y="203"/>
                    </a:lnTo>
                    <a:lnTo>
                      <a:pt x="209" y="0"/>
                    </a:lnTo>
                    <a:lnTo>
                      <a:pt x="96" y="0"/>
                    </a:lnTo>
                    <a:lnTo>
                      <a:pt x="89" y="13"/>
                    </a:lnTo>
                    <a:lnTo>
                      <a:pt x="146" y="13"/>
                    </a:lnTo>
                    <a:lnTo>
                      <a:pt x="143" y="27"/>
                    </a:lnTo>
                    <a:lnTo>
                      <a:pt x="81" y="27"/>
                    </a:lnTo>
                    <a:lnTo>
                      <a:pt x="73" y="40"/>
                    </a:lnTo>
                    <a:lnTo>
                      <a:pt x="135" y="39"/>
                    </a:lnTo>
                    <a:lnTo>
                      <a:pt x="143" y="27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0" name="Freeform 66"/>
              <p:cNvSpPr>
                <a:spLocks/>
              </p:cNvSpPr>
              <p:nvPr/>
            </p:nvSpPr>
            <p:spPr bwMode="auto">
              <a:xfrm>
                <a:off x="5388" y="3925"/>
                <a:ext cx="104" cy="2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4"/>
                  </a:cxn>
                  <a:cxn ang="0">
                    <a:pos x="66" y="14"/>
                  </a:cxn>
                  <a:cxn ang="0">
                    <a:pos x="75" y="0"/>
                  </a:cxn>
                  <a:cxn ang="0">
                    <a:pos x="9" y="0"/>
                  </a:cxn>
                </a:cxnLst>
                <a:rect l="0" t="0" r="r" b="b"/>
                <a:pathLst>
                  <a:path w="75" h="14">
                    <a:moveTo>
                      <a:pt x="9" y="0"/>
                    </a:moveTo>
                    <a:lnTo>
                      <a:pt x="0" y="14"/>
                    </a:lnTo>
                    <a:lnTo>
                      <a:pt x="66" y="14"/>
                    </a:lnTo>
                    <a:lnTo>
                      <a:pt x="75" y="0"/>
                    </a:lnTo>
                    <a:lnTo>
                      <a:pt x="9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1" name="Freeform 67"/>
              <p:cNvSpPr>
                <a:spLocks/>
              </p:cNvSpPr>
              <p:nvPr/>
            </p:nvSpPr>
            <p:spPr bwMode="auto">
              <a:xfrm>
                <a:off x="5364" y="3960"/>
                <a:ext cx="107" cy="2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20"/>
                  </a:cxn>
                  <a:cxn ang="0">
                    <a:pos x="66" y="20"/>
                  </a:cxn>
                  <a:cxn ang="0">
                    <a:pos x="78" y="0"/>
                  </a:cxn>
                  <a:cxn ang="0">
                    <a:pos x="13" y="0"/>
                  </a:cxn>
                </a:cxnLst>
                <a:rect l="0" t="0" r="r" b="b"/>
                <a:pathLst>
                  <a:path w="78" h="20">
                    <a:moveTo>
                      <a:pt x="13" y="0"/>
                    </a:moveTo>
                    <a:lnTo>
                      <a:pt x="0" y="20"/>
                    </a:lnTo>
                    <a:lnTo>
                      <a:pt x="66" y="20"/>
                    </a:lnTo>
                    <a:lnTo>
                      <a:pt x="78" y="0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2" name="Freeform 68"/>
              <p:cNvSpPr>
                <a:spLocks/>
              </p:cNvSpPr>
              <p:nvPr/>
            </p:nvSpPr>
            <p:spPr bwMode="auto">
              <a:xfrm>
                <a:off x="5280" y="4090"/>
                <a:ext cx="115" cy="4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31"/>
                  </a:cxn>
                  <a:cxn ang="0">
                    <a:pos x="68" y="30"/>
                  </a:cxn>
                  <a:cxn ang="0">
                    <a:pos x="83" y="0"/>
                  </a:cxn>
                  <a:cxn ang="0">
                    <a:pos x="18" y="0"/>
                  </a:cxn>
                </a:cxnLst>
                <a:rect l="0" t="0" r="r" b="b"/>
                <a:pathLst>
                  <a:path w="83" h="31">
                    <a:moveTo>
                      <a:pt x="18" y="0"/>
                    </a:moveTo>
                    <a:lnTo>
                      <a:pt x="0" y="31"/>
                    </a:lnTo>
                    <a:lnTo>
                      <a:pt x="68" y="30"/>
                    </a:lnTo>
                    <a:lnTo>
                      <a:pt x="83" y="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3" name="Freeform 69"/>
              <p:cNvSpPr>
                <a:spLocks/>
              </p:cNvSpPr>
              <p:nvPr/>
            </p:nvSpPr>
            <p:spPr bwMode="auto">
              <a:xfrm>
                <a:off x="5822" y="3910"/>
                <a:ext cx="233" cy="222"/>
              </a:xfrm>
              <a:custGeom>
                <a:avLst/>
                <a:gdLst/>
                <a:ahLst/>
                <a:cxnLst>
                  <a:cxn ang="0">
                    <a:pos x="102" y="160"/>
                  </a:cxn>
                  <a:cxn ang="0">
                    <a:pos x="98" y="142"/>
                  </a:cxn>
                  <a:cxn ang="0">
                    <a:pos x="89" y="104"/>
                  </a:cxn>
                  <a:cxn ang="0">
                    <a:pos x="62" y="104"/>
                  </a:cxn>
                  <a:cxn ang="0">
                    <a:pos x="50" y="160"/>
                  </a:cxn>
                  <a:cxn ang="0">
                    <a:pos x="0" y="160"/>
                  </a:cxn>
                  <a:cxn ang="0">
                    <a:pos x="32" y="0"/>
                  </a:cxn>
                  <a:cxn ang="0">
                    <a:pos x="119" y="0"/>
                  </a:cxn>
                  <a:cxn ang="0">
                    <a:pos x="167" y="39"/>
                  </a:cxn>
                  <a:cxn ang="0">
                    <a:pos x="139" y="84"/>
                  </a:cxn>
                  <a:cxn ang="0">
                    <a:pos x="148" y="141"/>
                  </a:cxn>
                  <a:cxn ang="0">
                    <a:pos x="152" y="160"/>
                  </a:cxn>
                  <a:cxn ang="0">
                    <a:pos x="102" y="160"/>
                  </a:cxn>
                  <a:cxn ang="0">
                    <a:pos x="97" y="69"/>
                  </a:cxn>
                  <a:cxn ang="0">
                    <a:pos x="113" y="54"/>
                  </a:cxn>
                  <a:cxn ang="0">
                    <a:pos x="100" y="39"/>
                  </a:cxn>
                  <a:cxn ang="0">
                    <a:pos x="76" y="39"/>
                  </a:cxn>
                  <a:cxn ang="0">
                    <a:pos x="70" y="69"/>
                  </a:cxn>
                  <a:cxn ang="0">
                    <a:pos x="97" y="69"/>
                  </a:cxn>
                </a:cxnLst>
                <a:rect l="0" t="0" r="r" b="b"/>
                <a:pathLst>
                  <a:path w="167" h="160">
                    <a:moveTo>
                      <a:pt x="102" y="160"/>
                    </a:moveTo>
                    <a:cubicBezTo>
                      <a:pt x="100" y="155"/>
                      <a:pt x="98" y="149"/>
                      <a:pt x="98" y="142"/>
                    </a:cubicBezTo>
                    <a:cubicBezTo>
                      <a:pt x="98" y="134"/>
                      <a:pt x="106" y="103"/>
                      <a:pt x="89" y="104"/>
                    </a:cubicBezTo>
                    <a:lnTo>
                      <a:pt x="62" y="104"/>
                    </a:lnTo>
                    <a:lnTo>
                      <a:pt x="50" y="160"/>
                    </a:lnTo>
                    <a:lnTo>
                      <a:pt x="0" y="160"/>
                    </a:lnTo>
                    <a:lnTo>
                      <a:pt x="32" y="0"/>
                    </a:lnTo>
                    <a:lnTo>
                      <a:pt x="119" y="0"/>
                    </a:lnTo>
                    <a:cubicBezTo>
                      <a:pt x="153" y="0"/>
                      <a:pt x="167" y="18"/>
                      <a:pt x="167" y="39"/>
                    </a:cubicBezTo>
                    <a:cubicBezTo>
                      <a:pt x="167" y="59"/>
                      <a:pt x="160" y="76"/>
                      <a:pt x="139" y="84"/>
                    </a:cubicBezTo>
                    <a:cubicBezTo>
                      <a:pt x="155" y="83"/>
                      <a:pt x="148" y="133"/>
                      <a:pt x="148" y="141"/>
                    </a:cubicBezTo>
                    <a:cubicBezTo>
                      <a:pt x="148" y="149"/>
                      <a:pt x="149" y="155"/>
                      <a:pt x="152" y="160"/>
                    </a:cubicBezTo>
                    <a:lnTo>
                      <a:pt x="102" y="160"/>
                    </a:lnTo>
                    <a:moveTo>
                      <a:pt x="97" y="69"/>
                    </a:moveTo>
                    <a:cubicBezTo>
                      <a:pt x="106" y="69"/>
                      <a:pt x="111" y="60"/>
                      <a:pt x="113" y="54"/>
                    </a:cubicBezTo>
                    <a:cubicBezTo>
                      <a:pt x="114" y="49"/>
                      <a:pt x="113" y="39"/>
                      <a:pt x="100" y="39"/>
                    </a:cubicBezTo>
                    <a:cubicBezTo>
                      <a:pt x="91" y="39"/>
                      <a:pt x="76" y="39"/>
                      <a:pt x="76" y="39"/>
                    </a:cubicBezTo>
                    <a:lnTo>
                      <a:pt x="70" y="69"/>
                    </a:lnTo>
                    <a:cubicBezTo>
                      <a:pt x="70" y="69"/>
                      <a:pt x="88" y="69"/>
                      <a:pt x="97" y="69"/>
                    </a:cubicBez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4" name="Freeform 70"/>
              <p:cNvSpPr>
                <a:spLocks/>
              </p:cNvSpPr>
              <p:nvPr/>
            </p:nvSpPr>
            <p:spPr bwMode="auto">
              <a:xfrm>
                <a:off x="6158" y="4037"/>
                <a:ext cx="172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7" y="82"/>
                  </a:cxn>
                  <a:cxn ang="0">
                    <a:pos x="124" y="82"/>
                  </a:cxn>
                  <a:cxn ang="0">
                    <a:pos x="48" y="0"/>
                  </a:cxn>
                  <a:cxn ang="0">
                    <a:pos x="0" y="0"/>
                  </a:cxn>
                </a:cxnLst>
                <a:rect l="0" t="0" r="r" b="b"/>
                <a:pathLst>
                  <a:path w="124" h="82">
                    <a:moveTo>
                      <a:pt x="0" y="0"/>
                    </a:moveTo>
                    <a:cubicBezTo>
                      <a:pt x="3" y="8"/>
                      <a:pt x="57" y="66"/>
                      <a:pt x="67" y="82"/>
                    </a:cubicBezTo>
                    <a:cubicBezTo>
                      <a:pt x="92" y="82"/>
                      <a:pt x="124" y="82"/>
                      <a:pt x="124" y="82"/>
                    </a:cubicBezTo>
                    <a:cubicBezTo>
                      <a:pt x="124" y="82"/>
                      <a:pt x="55" y="7"/>
                      <a:pt x="48" y="0"/>
                    </a:cubicBezTo>
                    <a:cubicBezTo>
                      <a:pt x="37" y="0"/>
                      <a:pt x="0" y="0"/>
                      <a:pt x="0" y="0"/>
                    </a:cubicBez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5" name="Freeform 71"/>
              <p:cNvSpPr>
                <a:spLocks/>
              </p:cNvSpPr>
              <p:nvPr/>
            </p:nvSpPr>
            <p:spPr bwMode="auto">
              <a:xfrm>
                <a:off x="6046" y="3895"/>
                <a:ext cx="264" cy="249"/>
              </a:xfrm>
              <a:custGeom>
                <a:avLst/>
                <a:gdLst/>
                <a:ahLst/>
                <a:cxnLst>
                  <a:cxn ang="0">
                    <a:pos x="89" y="130"/>
                  </a:cxn>
                  <a:cxn ang="0">
                    <a:pos x="70" y="125"/>
                  </a:cxn>
                  <a:cxn ang="0">
                    <a:pos x="63" y="74"/>
                  </a:cxn>
                  <a:cxn ang="0">
                    <a:pos x="113" y="60"/>
                  </a:cxn>
                  <a:cxn ang="0">
                    <a:pos x="130" y="89"/>
                  </a:cxn>
                  <a:cxn ang="0">
                    <a:pos x="166" y="125"/>
                  </a:cxn>
                  <a:cxn ang="0">
                    <a:pos x="135" y="20"/>
                  </a:cxn>
                  <a:cxn ang="0">
                    <a:pos x="25" y="53"/>
                  </a:cxn>
                  <a:cxn ang="0">
                    <a:pos x="45" y="165"/>
                  </a:cxn>
                  <a:cxn ang="0">
                    <a:pos x="117" y="167"/>
                  </a:cxn>
                  <a:cxn ang="0">
                    <a:pos x="89" y="130"/>
                  </a:cxn>
                </a:cxnLst>
                <a:rect l="0" t="0" r="r" b="b"/>
                <a:pathLst>
                  <a:path w="191" h="180">
                    <a:moveTo>
                      <a:pt x="89" y="130"/>
                    </a:moveTo>
                    <a:cubicBezTo>
                      <a:pt x="82" y="130"/>
                      <a:pt x="77" y="130"/>
                      <a:pt x="70" y="125"/>
                    </a:cubicBezTo>
                    <a:cubicBezTo>
                      <a:pt x="53" y="115"/>
                      <a:pt x="51" y="93"/>
                      <a:pt x="63" y="74"/>
                    </a:cubicBezTo>
                    <a:cubicBezTo>
                      <a:pt x="75" y="55"/>
                      <a:pt x="96" y="49"/>
                      <a:pt x="113" y="60"/>
                    </a:cubicBezTo>
                    <a:cubicBezTo>
                      <a:pt x="120" y="65"/>
                      <a:pt x="131" y="73"/>
                      <a:pt x="130" y="89"/>
                    </a:cubicBezTo>
                    <a:lnTo>
                      <a:pt x="166" y="125"/>
                    </a:lnTo>
                    <a:cubicBezTo>
                      <a:pt x="191" y="75"/>
                      <a:pt x="170" y="38"/>
                      <a:pt x="135" y="20"/>
                    </a:cubicBezTo>
                    <a:cubicBezTo>
                      <a:pt x="98" y="0"/>
                      <a:pt x="49" y="13"/>
                      <a:pt x="25" y="53"/>
                    </a:cubicBezTo>
                    <a:cubicBezTo>
                      <a:pt x="0" y="93"/>
                      <a:pt x="9" y="143"/>
                      <a:pt x="45" y="165"/>
                    </a:cubicBezTo>
                    <a:cubicBezTo>
                      <a:pt x="70" y="180"/>
                      <a:pt x="91" y="175"/>
                      <a:pt x="117" y="167"/>
                    </a:cubicBezTo>
                    <a:lnTo>
                      <a:pt x="89" y="13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</p:grpSp>
      </p:grpSp>
      <p:grpSp>
        <p:nvGrpSpPr>
          <p:cNvPr id="25" name="Group 72"/>
          <p:cNvGrpSpPr>
            <a:grpSpLocks/>
          </p:cNvGrpSpPr>
          <p:nvPr/>
        </p:nvGrpSpPr>
        <p:grpSpPr bwMode="auto">
          <a:xfrm>
            <a:off x="0" y="4095750"/>
            <a:ext cx="8386763" cy="19050"/>
            <a:chOff x="0" y="840"/>
            <a:chExt cx="5660" cy="12"/>
          </a:xfrm>
        </p:grpSpPr>
        <p:sp>
          <p:nvSpPr>
            <p:cNvPr id="26" name="Line 73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27" name="Line 74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</p:grpSp>
      <p:pic>
        <p:nvPicPr>
          <p:cNvPr id="28" name="Picture 8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1600200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62200"/>
            <a:ext cx="8178800" cy="1143000"/>
          </a:xfrm>
        </p:spPr>
        <p:txBody>
          <a:bodyPr anchor="ctr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191000"/>
            <a:ext cx="7315200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2811602112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132282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5788" y="349250"/>
            <a:ext cx="2097087" cy="5670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9763" y="349250"/>
            <a:ext cx="6143625" cy="5670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2495099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6844044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825" y="4406900"/>
            <a:ext cx="816133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825" y="2906713"/>
            <a:ext cx="8161338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401176125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9763" y="1676400"/>
            <a:ext cx="4119562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1725" y="1676400"/>
            <a:ext cx="412115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7600901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274638"/>
            <a:ext cx="86423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425" y="1535113"/>
            <a:ext cx="4243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425" y="2174875"/>
            <a:ext cx="4243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6800" y="1535113"/>
            <a:ext cx="4244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2174875"/>
            <a:ext cx="4244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2931063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3813910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75330451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273050"/>
            <a:ext cx="3159125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4438" y="273050"/>
            <a:ext cx="53673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425" y="1435100"/>
            <a:ext cx="315912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45246285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188" y="4800600"/>
            <a:ext cx="5761037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188" y="612775"/>
            <a:ext cx="576103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188" y="5367338"/>
            <a:ext cx="576103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842918325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44600" y="349250"/>
            <a:ext cx="7788275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1676400"/>
            <a:ext cx="8393112" cy="434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0" y="1333500"/>
            <a:ext cx="8386763" cy="19050"/>
            <a:chOff x="0" y="840"/>
            <a:chExt cx="5660" cy="12"/>
          </a:xfrm>
        </p:grpSpPr>
        <p:sp>
          <p:nvSpPr>
            <p:cNvPr id="1026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056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</p:grpSp>
      <p:grpSp>
        <p:nvGrpSpPr>
          <p:cNvPr id="1029" name="Group 44"/>
          <p:cNvGrpSpPr>
            <a:grpSpLocks/>
          </p:cNvGrpSpPr>
          <p:nvPr/>
        </p:nvGrpSpPr>
        <p:grpSpPr bwMode="auto">
          <a:xfrm>
            <a:off x="8170863" y="6335713"/>
            <a:ext cx="1201737" cy="369887"/>
            <a:chOff x="5280" y="3849"/>
            <a:chExt cx="1050" cy="302"/>
          </a:xfrm>
        </p:grpSpPr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5580" y="3910"/>
              <a:ext cx="248" cy="22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82" y="0"/>
                </a:cxn>
                <a:cxn ang="0">
                  <a:pos x="74" y="53"/>
                </a:cxn>
                <a:cxn ang="0">
                  <a:pos x="120" y="53"/>
                </a:cxn>
                <a:cxn ang="0">
                  <a:pos x="133" y="0"/>
                </a:cxn>
                <a:cxn ang="0">
                  <a:pos x="179" y="0"/>
                </a:cxn>
                <a:cxn ang="0">
                  <a:pos x="149" y="159"/>
                </a:cxn>
                <a:cxn ang="0">
                  <a:pos x="97" y="159"/>
                </a:cxn>
                <a:cxn ang="0">
                  <a:pos x="112" y="95"/>
                </a:cxn>
                <a:cxn ang="0">
                  <a:pos x="66" y="95"/>
                </a:cxn>
                <a:cxn ang="0">
                  <a:pos x="53" y="159"/>
                </a:cxn>
                <a:cxn ang="0">
                  <a:pos x="0" y="159"/>
                </a:cxn>
                <a:cxn ang="0">
                  <a:pos x="36" y="0"/>
                </a:cxn>
              </a:cxnLst>
              <a:rect l="0" t="0" r="r" b="b"/>
              <a:pathLst>
                <a:path w="179" h="159">
                  <a:moveTo>
                    <a:pt x="36" y="0"/>
                  </a:moveTo>
                  <a:lnTo>
                    <a:pt x="82" y="0"/>
                  </a:lnTo>
                  <a:lnTo>
                    <a:pt x="74" y="53"/>
                  </a:lnTo>
                  <a:lnTo>
                    <a:pt x="120" y="53"/>
                  </a:lnTo>
                  <a:lnTo>
                    <a:pt x="133" y="0"/>
                  </a:lnTo>
                  <a:lnTo>
                    <a:pt x="179" y="0"/>
                  </a:lnTo>
                  <a:lnTo>
                    <a:pt x="149" y="159"/>
                  </a:lnTo>
                  <a:lnTo>
                    <a:pt x="97" y="159"/>
                  </a:lnTo>
                  <a:lnTo>
                    <a:pt x="112" y="95"/>
                  </a:lnTo>
                  <a:lnTo>
                    <a:pt x="66" y="95"/>
                  </a:lnTo>
                  <a:lnTo>
                    <a:pt x="53" y="159"/>
                  </a:lnTo>
                  <a:lnTo>
                    <a:pt x="0" y="159"/>
                  </a:lnTo>
                  <a:lnTo>
                    <a:pt x="36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5312" y="3849"/>
              <a:ext cx="289" cy="281"/>
            </a:xfrm>
            <a:custGeom>
              <a:avLst/>
              <a:gdLst/>
              <a:ahLst/>
              <a:cxnLst>
                <a:cxn ang="0">
                  <a:pos x="143" y="27"/>
                </a:cxn>
                <a:cxn ang="0">
                  <a:pos x="124" y="109"/>
                </a:cxn>
                <a:cxn ang="0">
                  <a:pos x="33" y="109"/>
                </a:cxn>
                <a:cxn ang="0">
                  <a:pos x="20" y="132"/>
                </a:cxn>
                <a:cxn ang="0">
                  <a:pos x="119" y="132"/>
                </a:cxn>
                <a:cxn ang="0">
                  <a:pos x="117" y="140"/>
                </a:cxn>
                <a:cxn ang="0">
                  <a:pos x="14" y="140"/>
                </a:cxn>
                <a:cxn ang="0">
                  <a:pos x="0" y="166"/>
                </a:cxn>
                <a:cxn ang="0">
                  <a:pos x="112" y="166"/>
                </a:cxn>
                <a:cxn ang="0">
                  <a:pos x="104" y="203"/>
                </a:cxn>
                <a:cxn ang="0">
                  <a:pos x="167" y="203"/>
                </a:cxn>
                <a:cxn ang="0">
                  <a:pos x="209" y="0"/>
                </a:cxn>
                <a:cxn ang="0">
                  <a:pos x="96" y="0"/>
                </a:cxn>
                <a:cxn ang="0">
                  <a:pos x="89" y="13"/>
                </a:cxn>
                <a:cxn ang="0">
                  <a:pos x="146" y="13"/>
                </a:cxn>
                <a:cxn ang="0">
                  <a:pos x="143" y="27"/>
                </a:cxn>
                <a:cxn ang="0">
                  <a:pos x="81" y="27"/>
                </a:cxn>
                <a:cxn ang="0">
                  <a:pos x="73" y="40"/>
                </a:cxn>
                <a:cxn ang="0">
                  <a:pos x="135" y="39"/>
                </a:cxn>
                <a:cxn ang="0">
                  <a:pos x="143" y="27"/>
                </a:cxn>
              </a:cxnLst>
              <a:rect l="0" t="0" r="r" b="b"/>
              <a:pathLst>
                <a:path w="209" h="203">
                  <a:moveTo>
                    <a:pt x="143" y="27"/>
                  </a:moveTo>
                  <a:lnTo>
                    <a:pt x="124" y="109"/>
                  </a:lnTo>
                  <a:lnTo>
                    <a:pt x="33" y="109"/>
                  </a:lnTo>
                  <a:lnTo>
                    <a:pt x="20" y="132"/>
                  </a:lnTo>
                  <a:lnTo>
                    <a:pt x="119" y="132"/>
                  </a:lnTo>
                  <a:lnTo>
                    <a:pt x="117" y="140"/>
                  </a:lnTo>
                  <a:lnTo>
                    <a:pt x="14" y="140"/>
                  </a:lnTo>
                  <a:lnTo>
                    <a:pt x="0" y="166"/>
                  </a:lnTo>
                  <a:lnTo>
                    <a:pt x="112" y="166"/>
                  </a:lnTo>
                  <a:lnTo>
                    <a:pt x="104" y="203"/>
                  </a:lnTo>
                  <a:lnTo>
                    <a:pt x="167" y="203"/>
                  </a:lnTo>
                  <a:lnTo>
                    <a:pt x="209" y="0"/>
                  </a:lnTo>
                  <a:lnTo>
                    <a:pt x="96" y="0"/>
                  </a:lnTo>
                  <a:lnTo>
                    <a:pt x="89" y="13"/>
                  </a:lnTo>
                  <a:lnTo>
                    <a:pt x="146" y="13"/>
                  </a:lnTo>
                  <a:lnTo>
                    <a:pt x="143" y="27"/>
                  </a:lnTo>
                  <a:lnTo>
                    <a:pt x="81" y="27"/>
                  </a:lnTo>
                  <a:lnTo>
                    <a:pt x="73" y="40"/>
                  </a:lnTo>
                  <a:lnTo>
                    <a:pt x="135" y="39"/>
                  </a:lnTo>
                  <a:lnTo>
                    <a:pt x="143" y="27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071" name="Freeform 47"/>
            <p:cNvSpPr>
              <a:spLocks/>
            </p:cNvSpPr>
            <p:nvPr/>
          </p:nvSpPr>
          <p:spPr bwMode="auto">
            <a:xfrm>
              <a:off x="5388" y="3925"/>
              <a:ext cx="104" cy="19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4"/>
                </a:cxn>
                <a:cxn ang="0">
                  <a:pos x="66" y="14"/>
                </a:cxn>
                <a:cxn ang="0">
                  <a:pos x="75" y="0"/>
                </a:cxn>
                <a:cxn ang="0">
                  <a:pos x="9" y="0"/>
                </a:cxn>
              </a:cxnLst>
              <a:rect l="0" t="0" r="r" b="b"/>
              <a:pathLst>
                <a:path w="75" h="14">
                  <a:moveTo>
                    <a:pt x="9" y="0"/>
                  </a:moveTo>
                  <a:lnTo>
                    <a:pt x="0" y="14"/>
                  </a:lnTo>
                  <a:lnTo>
                    <a:pt x="66" y="14"/>
                  </a:lnTo>
                  <a:lnTo>
                    <a:pt x="75" y="0"/>
                  </a:lnTo>
                  <a:lnTo>
                    <a:pt x="9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072" name="Freeform 48"/>
            <p:cNvSpPr>
              <a:spLocks/>
            </p:cNvSpPr>
            <p:nvPr/>
          </p:nvSpPr>
          <p:spPr bwMode="auto">
            <a:xfrm>
              <a:off x="5365" y="3960"/>
              <a:ext cx="107" cy="2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20"/>
                </a:cxn>
                <a:cxn ang="0">
                  <a:pos x="66" y="20"/>
                </a:cxn>
                <a:cxn ang="0">
                  <a:pos x="78" y="0"/>
                </a:cxn>
                <a:cxn ang="0">
                  <a:pos x="13" y="0"/>
                </a:cxn>
              </a:cxnLst>
              <a:rect l="0" t="0" r="r" b="b"/>
              <a:pathLst>
                <a:path w="78" h="20">
                  <a:moveTo>
                    <a:pt x="13" y="0"/>
                  </a:moveTo>
                  <a:lnTo>
                    <a:pt x="0" y="20"/>
                  </a:lnTo>
                  <a:lnTo>
                    <a:pt x="66" y="20"/>
                  </a:lnTo>
                  <a:lnTo>
                    <a:pt x="78" y="0"/>
                  </a:lnTo>
                  <a:lnTo>
                    <a:pt x="13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073" name="Freeform 49"/>
            <p:cNvSpPr>
              <a:spLocks/>
            </p:cNvSpPr>
            <p:nvPr/>
          </p:nvSpPr>
          <p:spPr bwMode="auto">
            <a:xfrm>
              <a:off x="5280" y="4090"/>
              <a:ext cx="115" cy="4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31"/>
                </a:cxn>
                <a:cxn ang="0">
                  <a:pos x="68" y="30"/>
                </a:cxn>
                <a:cxn ang="0">
                  <a:pos x="83" y="0"/>
                </a:cxn>
                <a:cxn ang="0">
                  <a:pos x="18" y="0"/>
                </a:cxn>
              </a:cxnLst>
              <a:rect l="0" t="0" r="r" b="b"/>
              <a:pathLst>
                <a:path w="83" h="31">
                  <a:moveTo>
                    <a:pt x="18" y="0"/>
                  </a:moveTo>
                  <a:lnTo>
                    <a:pt x="0" y="31"/>
                  </a:lnTo>
                  <a:lnTo>
                    <a:pt x="68" y="30"/>
                  </a:lnTo>
                  <a:lnTo>
                    <a:pt x="83" y="0"/>
                  </a:lnTo>
                  <a:lnTo>
                    <a:pt x="18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074" name="Freeform 50"/>
            <p:cNvSpPr>
              <a:spLocks/>
            </p:cNvSpPr>
            <p:nvPr/>
          </p:nvSpPr>
          <p:spPr bwMode="auto">
            <a:xfrm>
              <a:off x="5822" y="3910"/>
              <a:ext cx="232" cy="222"/>
            </a:xfrm>
            <a:custGeom>
              <a:avLst/>
              <a:gdLst/>
              <a:ahLst/>
              <a:cxnLst>
                <a:cxn ang="0">
                  <a:pos x="102" y="160"/>
                </a:cxn>
                <a:cxn ang="0">
                  <a:pos x="98" y="142"/>
                </a:cxn>
                <a:cxn ang="0">
                  <a:pos x="89" y="104"/>
                </a:cxn>
                <a:cxn ang="0">
                  <a:pos x="62" y="104"/>
                </a:cxn>
                <a:cxn ang="0">
                  <a:pos x="50" y="160"/>
                </a:cxn>
                <a:cxn ang="0">
                  <a:pos x="0" y="160"/>
                </a:cxn>
                <a:cxn ang="0">
                  <a:pos x="32" y="0"/>
                </a:cxn>
                <a:cxn ang="0">
                  <a:pos x="119" y="0"/>
                </a:cxn>
                <a:cxn ang="0">
                  <a:pos x="167" y="39"/>
                </a:cxn>
                <a:cxn ang="0">
                  <a:pos x="139" y="84"/>
                </a:cxn>
                <a:cxn ang="0">
                  <a:pos x="148" y="141"/>
                </a:cxn>
                <a:cxn ang="0">
                  <a:pos x="152" y="160"/>
                </a:cxn>
                <a:cxn ang="0">
                  <a:pos x="102" y="160"/>
                </a:cxn>
                <a:cxn ang="0">
                  <a:pos x="97" y="69"/>
                </a:cxn>
                <a:cxn ang="0">
                  <a:pos x="113" y="54"/>
                </a:cxn>
                <a:cxn ang="0">
                  <a:pos x="100" y="39"/>
                </a:cxn>
                <a:cxn ang="0">
                  <a:pos x="76" y="39"/>
                </a:cxn>
                <a:cxn ang="0">
                  <a:pos x="70" y="69"/>
                </a:cxn>
                <a:cxn ang="0">
                  <a:pos x="97" y="69"/>
                </a:cxn>
              </a:cxnLst>
              <a:rect l="0" t="0" r="r" b="b"/>
              <a:pathLst>
                <a:path w="167" h="160">
                  <a:moveTo>
                    <a:pt x="102" y="160"/>
                  </a:moveTo>
                  <a:cubicBezTo>
                    <a:pt x="100" y="155"/>
                    <a:pt x="98" y="149"/>
                    <a:pt x="98" y="142"/>
                  </a:cubicBezTo>
                  <a:cubicBezTo>
                    <a:pt x="98" y="134"/>
                    <a:pt x="106" y="103"/>
                    <a:pt x="89" y="104"/>
                  </a:cubicBezTo>
                  <a:lnTo>
                    <a:pt x="62" y="104"/>
                  </a:lnTo>
                  <a:lnTo>
                    <a:pt x="50" y="160"/>
                  </a:lnTo>
                  <a:lnTo>
                    <a:pt x="0" y="160"/>
                  </a:lnTo>
                  <a:lnTo>
                    <a:pt x="32" y="0"/>
                  </a:lnTo>
                  <a:lnTo>
                    <a:pt x="119" y="0"/>
                  </a:lnTo>
                  <a:cubicBezTo>
                    <a:pt x="153" y="0"/>
                    <a:pt x="167" y="18"/>
                    <a:pt x="167" y="39"/>
                  </a:cubicBezTo>
                  <a:cubicBezTo>
                    <a:pt x="167" y="59"/>
                    <a:pt x="160" y="76"/>
                    <a:pt x="139" y="84"/>
                  </a:cubicBezTo>
                  <a:cubicBezTo>
                    <a:pt x="155" y="83"/>
                    <a:pt x="148" y="133"/>
                    <a:pt x="148" y="141"/>
                  </a:cubicBezTo>
                  <a:cubicBezTo>
                    <a:pt x="148" y="149"/>
                    <a:pt x="149" y="155"/>
                    <a:pt x="152" y="160"/>
                  </a:cubicBezTo>
                  <a:lnTo>
                    <a:pt x="102" y="160"/>
                  </a:lnTo>
                  <a:moveTo>
                    <a:pt x="97" y="69"/>
                  </a:moveTo>
                  <a:cubicBezTo>
                    <a:pt x="106" y="69"/>
                    <a:pt x="111" y="60"/>
                    <a:pt x="113" y="54"/>
                  </a:cubicBezTo>
                  <a:cubicBezTo>
                    <a:pt x="114" y="49"/>
                    <a:pt x="113" y="39"/>
                    <a:pt x="100" y="39"/>
                  </a:cubicBezTo>
                  <a:cubicBezTo>
                    <a:pt x="91" y="39"/>
                    <a:pt x="76" y="39"/>
                    <a:pt x="76" y="39"/>
                  </a:cubicBezTo>
                  <a:lnTo>
                    <a:pt x="70" y="69"/>
                  </a:lnTo>
                  <a:cubicBezTo>
                    <a:pt x="70" y="69"/>
                    <a:pt x="88" y="69"/>
                    <a:pt x="97" y="69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075" name="Freeform 51"/>
            <p:cNvSpPr>
              <a:spLocks/>
            </p:cNvSpPr>
            <p:nvPr/>
          </p:nvSpPr>
          <p:spPr bwMode="auto">
            <a:xfrm>
              <a:off x="6158" y="4037"/>
              <a:ext cx="172" cy="1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82"/>
                </a:cxn>
                <a:cxn ang="0">
                  <a:pos x="124" y="82"/>
                </a:cxn>
                <a:cxn ang="0">
                  <a:pos x="48" y="0"/>
                </a:cxn>
                <a:cxn ang="0">
                  <a:pos x="0" y="0"/>
                </a:cxn>
              </a:cxnLst>
              <a:rect l="0" t="0" r="r" b="b"/>
              <a:pathLst>
                <a:path w="124" h="82">
                  <a:moveTo>
                    <a:pt x="0" y="0"/>
                  </a:moveTo>
                  <a:cubicBezTo>
                    <a:pt x="3" y="8"/>
                    <a:pt x="57" y="66"/>
                    <a:pt x="67" y="82"/>
                  </a:cubicBezTo>
                  <a:cubicBezTo>
                    <a:pt x="92" y="82"/>
                    <a:pt x="124" y="82"/>
                    <a:pt x="124" y="82"/>
                  </a:cubicBezTo>
                  <a:cubicBezTo>
                    <a:pt x="124" y="82"/>
                    <a:pt x="55" y="7"/>
                    <a:pt x="48" y="0"/>
                  </a:cubicBezTo>
                  <a:cubicBezTo>
                    <a:pt x="37" y="0"/>
                    <a:pt x="0" y="0"/>
                    <a:pt x="0" y="0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076" name="Freeform 52"/>
            <p:cNvSpPr>
              <a:spLocks/>
            </p:cNvSpPr>
            <p:nvPr/>
          </p:nvSpPr>
          <p:spPr bwMode="auto">
            <a:xfrm>
              <a:off x="6046" y="3894"/>
              <a:ext cx="264" cy="250"/>
            </a:xfrm>
            <a:custGeom>
              <a:avLst/>
              <a:gdLst/>
              <a:ahLst/>
              <a:cxnLst>
                <a:cxn ang="0">
                  <a:pos x="89" y="130"/>
                </a:cxn>
                <a:cxn ang="0">
                  <a:pos x="70" y="125"/>
                </a:cxn>
                <a:cxn ang="0">
                  <a:pos x="63" y="74"/>
                </a:cxn>
                <a:cxn ang="0">
                  <a:pos x="113" y="60"/>
                </a:cxn>
                <a:cxn ang="0">
                  <a:pos x="130" y="89"/>
                </a:cxn>
                <a:cxn ang="0">
                  <a:pos x="166" y="125"/>
                </a:cxn>
                <a:cxn ang="0">
                  <a:pos x="135" y="20"/>
                </a:cxn>
                <a:cxn ang="0">
                  <a:pos x="25" y="53"/>
                </a:cxn>
                <a:cxn ang="0">
                  <a:pos x="45" y="165"/>
                </a:cxn>
                <a:cxn ang="0">
                  <a:pos x="117" y="167"/>
                </a:cxn>
                <a:cxn ang="0">
                  <a:pos x="89" y="130"/>
                </a:cxn>
              </a:cxnLst>
              <a:rect l="0" t="0" r="r" b="b"/>
              <a:pathLst>
                <a:path w="191" h="180">
                  <a:moveTo>
                    <a:pt x="89" y="130"/>
                  </a:moveTo>
                  <a:cubicBezTo>
                    <a:pt x="82" y="130"/>
                    <a:pt x="77" y="130"/>
                    <a:pt x="70" y="125"/>
                  </a:cubicBezTo>
                  <a:cubicBezTo>
                    <a:pt x="53" y="115"/>
                    <a:pt x="51" y="93"/>
                    <a:pt x="63" y="74"/>
                  </a:cubicBezTo>
                  <a:cubicBezTo>
                    <a:pt x="75" y="55"/>
                    <a:pt x="96" y="49"/>
                    <a:pt x="113" y="60"/>
                  </a:cubicBezTo>
                  <a:cubicBezTo>
                    <a:pt x="120" y="65"/>
                    <a:pt x="131" y="73"/>
                    <a:pt x="130" y="89"/>
                  </a:cubicBezTo>
                  <a:lnTo>
                    <a:pt x="166" y="125"/>
                  </a:lnTo>
                  <a:cubicBezTo>
                    <a:pt x="191" y="75"/>
                    <a:pt x="170" y="38"/>
                    <a:pt x="135" y="20"/>
                  </a:cubicBezTo>
                  <a:cubicBezTo>
                    <a:pt x="98" y="0"/>
                    <a:pt x="49" y="13"/>
                    <a:pt x="25" y="53"/>
                  </a:cubicBezTo>
                  <a:cubicBezTo>
                    <a:pt x="0" y="93"/>
                    <a:pt x="9" y="143"/>
                    <a:pt x="45" y="165"/>
                  </a:cubicBezTo>
                  <a:cubicBezTo>
                    <a:pt x="70" y="180"/>
                    <a:pt x="91" y="175"/>
                    <a:pt x="117" y="167"/>
                  </a:cubicBezTo>
                  <a:lnTo>
                    <a:pt x="89" y="13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</p:grpSp>
      <p:sp>
        <p:nvSpPr>
          <p:cNvPr id="1077" name="Freeform 53"/>
          <p:cNvSpPr>
            <a:spLocks/>
          </p:cNvSpPr>
          <p:nvPr/>
        </p:nvSpPr>
        <p:spPr bwMode="auto">
          <a:xfrm>
            <a:off x="8199438" y="5986463"/>
            <a:ext cx="952500" cy="446087"/>
          </a:xfrm>
          <a:custGeom>
            <a:avLst/>
            <a:gdLst/>
            <a:ahLst/>
            <a:cxnLst>
              <a:cxn ang="0">
                <a:pos x="552" y="263"/>
              </a:cxn>
              <a:cxn ang="0">
                <a:pos x="0" y="136"/>
              </a:cxn>
              <a:cxn ang="0">
                <a:pos x="600" y="263"/>
              </a:cxn>
              <a:cxn ang="0">
                <a:pos x="552" y="263"/>
              </a:cxn>
            </a:cxnLst>
            <a:rect l="0" t="0" r="r" b="b"/>
            <a:pathLst>
              <a:path w="600" h="263">
                <a:moveTo>
                  <a:pt x="552" y="263"/>
                </a:moveTo>
                <a:cubicBezTo>
                  <a:pt x="397" y="38"/>
                  <a:pt x="163" y="33"/>
                  <a:pt x="0" y="136"/>
                </a:cubicBezTo>
                <a:cubicBezTo>
                  <a:pt x="125" y="24"/>
                  <a:pt x="383" y="0"/>
                  <a:pt x="600" y="263"/>
                </a:cubicBezTo>
                <a:cubicBezTo>
                  <a:pt x="553" y="263"/>
                  <a:pt x="552" y="263"/>
                  <a:pt x="552" y="263"/>
                </a:cubicBezTo>
              </a:path>
            </a:pathLst>
          </a:custGeom>
          <a:gradFill rotWithShape="0">
            <a:gsLst>
              <a:gs pos="0">
                <a:srgbClr val="3939FF"/>
              </a:gs>
              <a:gs pos="100000">
                <a:srgbClr val="00007A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+mn-ea"/>
            </a:endParaRPr>
          </a:p>
        </p:txBody>
      </p:sp>
      <p:pic>
        <p:nvPicPr>
          <p:cNvPr id="1031" name="Picture 6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800" y="152400"/>
            <a:ext cx="923925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6" name="Rectangle 62"/>
          <p:cNvSpPr>
            <a:spLocks noChangeArrowheads="1"/>
          </p:cNvSpPr>
          <p:nvPr/>
        </p:nvSpPr>
        <p:spPr bwMode="auto">
          <a:xfrm>
            <a:off x="228600" y="6400800"/>
            <a:ext cx="4222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B8F2EC76-2D08-4846-B9F2-AE093D721E6B}" type="slidenum">
              <a:rPr lang="en-US" sz="1600" b="0">
                <a:solidFill>
                  <a:schemeClr val="bg1"/>
                </a:solidFill>
              </a:rPr>
              <a:pPr/>
              <a:t>‹#›</a:t>
            </a:fld>
            <a:endParaRPr lang="en-US" sz="1600" b="0">
              <a:solidFill>
                <a:schemeClr val="bg1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dissolve/>
  </p:transition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95000"/>
        <a:buFont typeface="Wingdings" charset="0"/>
        <a:buChar char="n"/>
        <a:defRPr sz="3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976313" indent="-396875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2pPr>
      <a:lvl3pPr marL="1439863" indent="-349250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95000"/>
        <a:buFont typeface="Wingdings" charset="0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3pPr>
      <a:lvl4pPr marL="1782763" indent="-228600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65000"/>
        <a:buFont typeface="Arial" charset="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4pPr>
      <a:lvl5pPr marL="2125663" indent="-228600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100000"/>
        <a:buFont typeface="Wingdings" charset="0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5pPr>
      <a:lvl6pPr marL="2582863" indent="-228600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72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/>
              <a:t>Reducing Healthcare-Associated Infections (HAIs) in Long-Term Care (LTC): Current Strategies and Challenges</a:t>
            </a:r>
            <a:br>
              <a:rPr lang="en-US" sz="3600" dirty="0" smtClean="0"/>
            </a:br>
            <a:endParaRPr lang="en-US" sz="3600" dirty="0">
              <a:latin typeface="Arial" charset="0"/>
            </a:endParaRPr>
          </a:p>
        </p:txBody>
      </p:sp>
      <p:sp>
        <p:nvSpPr>
          <p:cNvPr id="1182729" name="Rectangle 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sz="3200" dirty="0" smtClean="0">
                <a:ea typeface="+mn-ea"/>
              </a:rPr>
              <a:t>Deborah </a:t>
            </a:r>
            <a:r>
              <a:rPr lang="en-US" sz="3200" dirty="0" smtClean="0">
                <a:ea typeface="+mn-ea"/>
              </a:rPr>
              <a:t>Perfetto, Pharm.D.</a:t>
            </a:r>
          </a:p>
          <a:p>
            <a:pPr>
              <a:lnSpc>
                <a:spcPct val="70000"/>
              </a:lnSpc>
              <a:defRPr/>
            </a:pPr>
            <a:r>
              <a:rPr lang="en-US" sz="2500" dirty="0" smtClean="0">
                <a:ea typeface="+mn-ea"/>
              </a:rPr>
              <a:t>Agency for Healthcare Research and Quality</a:t>
            </a:r>
          </a:p>
          <a:p>
            <a:pPr>
              <a:lnSpc>
                <a:spcPct val="70000"/>
              </a:lnSpc>
              <a:defRPr/>
            </a:pPr>
            <a:r>
              <a:rPr lang="en-US" sz="2500" dirty="0" smtClean="0">
                <a:ea typeface="+mn-ea"/>
              </a:rPr>
              <a:t>Center for Quality Improvement and Patient Safety</a:t>
            </a:r>
          </a:p>
          <a:p>
            <a:pPr>
              <a:defRPr/>
            </a:pPr>
            <a:endParaRPr lang="en-US" dirty="0" smtClean="0">
              <a:ea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5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Arial" charset="0"/>
              </a:rPr>
              <a:t>Agenda</a:t>
            </a:r>
            <a:endParaRPr lang="en-US" sz="3600" dirty="0">
              <a:latin typeface="Arial" charset="0"/>
            </a:endParaRPr>
          </a:p>
        </p:txBody>
      </p:sp>
      <p:sp>
        <p:nvSpPr>
          <p:cNvPr id="1185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 smtClean="0"/>
              <a:t>1:30p      Welcome &amp; Introductions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               	Debbie Perfetto, AHRQ</a:t>
            </a:r>
          </a:p>
          <a:p>
            <a:r>
              <a:rPr lang="en-US" sz="1800" b="1" dirty="0" smtClean="0"/>
              <a:t>1:35p      TOPIC I: Nursing Homes as Data Collection Sites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               	Lead Discussant: Philip Sloane (</a:t>
            </a:r>
            <a:r>
              <a:rPr lang="en-US" sz="1800" dirty="0" err="1" smtClean="0"/>
              <a:t>Abt</a:t>
            </a:r>
            <a:r>
              <a:rPr lang="en-US" sz="1800" dirty="0" smtClean="0"/>
              <a:t>, SAUL project)</a:t>
            </a:r>
          </a:p>
          <a:p>
            <a:r>
              <a:rPr lang="en-US" sz="1800" b="1" dirty="0" smtClean="0"/>
              <a:t>1:55p      TOPIC II: Communication Challenges involving LTC Facilities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               	Lead Discussants: Jon Mark Hirshon &amp; Jeremiah Schuur             		(Denver Health &amp; </a:t>
            </a:r>
            <a:r>
              <a:rPr lang="en-US" sz="1800" dirty="0" err="1" smtClean="0"/>
              <a:t>Abt</a:t>
            </a:r>
            <a:r>
              <a:rPr lang="en-US" sz="1800" dirty="0" smtClean="0"/>
              <a:t>, NH  </a:t>
            </a:r>
            <a:r>
              <a:rPr lang="en-US" sz="1800" dirty="0" err="1" smtClean="0"/>
              <a:t>Antibiogram</a:t>
            </a:r>
            <a:r>
              <a:rPr lang="en-US" sz="1800" dirty="0" smtClean="0"/>
              <a:t> Projects)</a:t>
            </a:r>
          </a:p>
          <a:p>
            <a:r>
              <a:rPr lang="en-US" sz="1800" b="1" dirty="0" smtClean="0"/>
              <a:t>2:15p      TOPIC III: Nursing Home Staffing 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              		 Lead Discussant: Lance Peterson (</a:t>
            </a:r>
            <a:r>
              <a:rPr lang="en-US" sz="1800" dirty="0" err="1" smtClean="0"/>
              <a:t>NorthShore</a:t>
            </a:r>
            <a:r>
              <a:rPr lang="en-US" sz="1800" dirty="0" smtClean="0"/>
              <a:t> University 		 Health  System,  DERAIL MRSA)</a:t>
            </a:r>
          </a:p>
          <a:p>
            <a:r>
              <a:rPr lang="en-US" sz="1800" b="1" dirty="0" smtClean="0"/>
              <a:t>2:35p      TOPIC IV: Changing Knowledge &amp; Behavior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           	   	 Lead Discussant: Steve Garfinkel (AIR, SAUL project)</a:t>
            </a:r>
          </a:p>
          <a:p>
            <a:r>
              <a:rPr lang="en-US" sz="1800" b="1" dirty="0" smtClean="0"/>
              <a:t>2:55p      Questions and Summary</a:t>
            </a:r>
            <a:endParaRPr lang="en-US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62877</TotalTime>
  <Pages>1</Pages>
  <Words>36</Words>
  <Application>Microsoft Office PowerPoint</Application>
  <PresentationFormat>Custom</PresentationFormat>
  <Paragraphs>16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Reducing Healthcare-Associated Infections (HAIs) in Long-Term Care (LTC): Current Strategies and Challenges </vt:lpstr>
      <vt:lpstr>Agenda</vt:lpstr>
    </vt:vector>
  </TitlesOfParts>
  <Company>DHHS/AHRQ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Patient Safety Organizations</dc:title>
  <dc:subject/>
  <dc:creator>Munier</dc:creator>
  <cp:keywords/>
  <dc:description>Presented at the 2009 AHRQ Annual Conference 14Sep09.</dc:description>
  <cp:lastModifiedBy>DHHS</cp:lastModifiedBy>
  <cp:revision>919</cp:revision>
  <cp:lastPrinted>2003-01-21T20:19:23Z</cp:lastPrinted>
  <dcterms:created xsi:type="dcterms:W3CDTF">1998-03-10T09:05:00Z</dcterms:created>
  <dcterms:modified xsi:type="dcterms:W3CDTF">2012-09-05T19:09:16Z</dcterms:modified>
  <cp:category>CQuIPS</cp:category>
</cp:coreProperties>
</file>