
<file path=[Content_Types].xml><?xml version="1.0" encoding="utf-8"?>
<Types xmlns="http://schemas.openxmlformats.org/package/2006/content-types">
  <Default Extension="xml" ContentType="application/xml"/>
  <Default Extension="jpeg" ContentType="image/jpeg"/>
  <Default Extension="rels" ContentType="application/vnd.openxmlformats-package.relationships+xml"/>
  <Default Extension="emf" ContentType="image/x-emf"/>
  <Default Extension="vml" ContentType="application/vnd.openxmlformats-officedocument.vmlDrawing"/>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embeddings/oleObject1.bin" ContentType="application/vnd.openxmlformats-officedocument.oleObject"/>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1"/>
  </p:sldMasterIdLst>
  <p:notesMasterIdLst>
    <p:notesMasterId r:id="rId19"/>
  </p:notesMasterIdLst>
  <p:handoutMasterIdLst>
    <p:handoutMasterId r:id="rId20"/>
  </p:handoutMasterIdLst>
  <p:sldIdLst>
    <p:sldId id="300" r:id="rId2"/>
    <p:sldId id="278" r:id="rId3"/>
    <p:sldId id="257" r:id="rId4"/>
    <p:sldId id="284" r:id="rId5"/>
    <p:sldId id="266" r:id="rId6"/>
    <p:sldId id="267" r:id="rId7"/>
    <p:sldId id="270" r:id="rId8"/>
    <p:sldId id="265" r:id="rId9"/>
    <p:sldId id="271" r:id="rId10"/>
    <p:sldId id="295" r:id="rId11"/>
    <p:sldId id="303" r:id="rId12"/>
    <p:sldId id="307" r:id="rId13"/>
    <p:sldId id="306" r:id="rId14"/>
    <p:sldId id="305" r:id="rId15"/>
    <p:sldId id="264" r:id="rId16"/>
    <p:sldId id="263" r:id="rId17"/>
    <p:sldId id="298" r:id="rId18"/>
  </p:sldIdLst>
  <p:sldSz cx="9144000" cy="6858000" type="screen4x3"/>
  <p:notesSz cx="6858000" cy="9247188"/>
  <p:defaultTextStyle>
    <a:defPPr>
      <a:defRPr lang="en-US"/>
    </a:defPPr>
    <a:lvl1pPr algn="l" rtl="0" eaLnBrk="0" fontAlgn="base" hangingPunct="0">
      <a:spcBef>
        <a:spcPct val="0"/>
      </a:spcBef>
      <a:spcAft>
        <a:spcPct val="0"/>
      </a:spcAft>
      <a:defRPr kern="1200">
        <a:solidFill>
          <a:schemeClr val="tx1"/>
        </a:solidFill>
        <a:latin typeface="Verdana" charset="0"/>
        <a:ea typeface="ＭＳ Ｐゴシック" charset="0"/>
        <a:cs typeface="+mn-cs"/>
      </a:defRPr>
    </a:lvl1pPr>
    <a:lvl2pPr marL="457200" algn="l" rtl="0" eaLnBrk="0" fontAlgn="base" hangingPunct="0">
      <a:spcBef>
        <a:spcPct val="0"/>
      </a:spcBef>
      <a:spcAft>
        <a:spcPct val="0"/>
      </a:spcAft>
      <a:defRPr kern="1200">
        <a:solidFill>
          <a:schemeClr val="tx1"/>
        </a:solidFill>
        <a:latin typeface="Verdana" charset="0"/>
        <a:ea typeface="ＭＳ Ｐゴシック" charset="0"/>
        <a:cs typeface="+mn-cs"/>
      </a:defRPr>
    </a:lvl2pPr>
    <a:lvl3pPr marL="914400" algn="l" rtl="0" eaLnBrk="0" fontAlgn="base" hangingPunct="0">
      <a:spcBef>
        <a:spcPct val="0"/>
      </a:spcBef>
      <a:spcAft>
        <a:spcPct val="0"/>
      </a:spcAft>
      <a:defRPr kern="1200">
        <a:solidFill>
          <a:schemeClr val="tx1"/>
        </a:solidFill>
        <a:latin typeface="Verdana" charset="0"/>
        <a:ea typeface="ＭＳ Ｐゴシック" charset="0"/>
        <a:cs typeface="+mn-cs"/>
      </a:defRPr>
    </a:lvl3pPr>
    <a:lvl4pPr marL="1371600" algn="l" rtl="0" eaLnBrk="0" fontAlgn="base" hangingPunct="0">
      <a:spcBef>
        <a:spcPct val="0"/>
      </a:spcBef>
      <a:spcAft>
        <a:spcPct val="0"/>
      </a:spcAft>
      <a:defRPr kern="1200">
        <a:solidFill>
          <a:schemeClr val="tx1"/>
        </a:solidFill>
        <a:latin typeface="Verdana" charset="0"/>
        <a:ea typeface="ＭＳ Ｐゴシック" charset="0"/>
        <a:cs typeface="+mn-cs"/>
      </a:defRPr>
    </a:lvl4pPr>
    <a:lvl5pPr marL="1828800" algn="l" rtl="0" eaLnBrk="0" fontAlgn="base" hangingPunct="0">
      <a:spcBef>
        <a:spcPct val="0"/>
      </a:spcBef>
      <a:spcAft>
        <a:spcPct val="0"/>
      </a:spcAft>
      <a:defRPr kern="1200">
        <a:solidFill>
          <a:schemeClr val="tx1"/>
        </a:solidFill>
        <a:latin typeface="Verdana" charset="0"/>
        <a:ea typeface="ＭＳ Ｐゴシック" charset="0"/>
        <a:cs typeface="+mn-cs"/>
      </a:defRPr>
    </a:lvl5pPr>
    <a:lvl6pPr marL="2286000" algn="l" defTabSz="457200" rtl="0" eaLnBrk="1" latinLnBrk="0" hangingPunct="1">
      <a:defRPr kern="1200">
        <a:solidFill>
          <a:schemeClr val="tx1"/>
        </a:solidFill>
        <a:latin typeface="Verdana" charset="0"/>
        <a:ea typeface="ＭＳ Ｐゴシック" charset="0"/>
        <a:cs typeface="+mn-cs"/>
      </a:defRPr>
    </a:lvl6pPr>
    <a:lvl7pPr marL="2743200" algn="l" defTabSz="457200" rtl="0" eaLnBrk="1" latinLnBrk="0" hangingPunct="1">
      <a:defRPr kern="1200">
        <a:solidFill>
          <a:schemeClr val="tx1"/>
        </a:solidFill>
        <a:latin typeface="Verdana" charset="0"/>
        <a:ea typeface="ＭＳ Ｐゴシック" charset="0"/>
        <a:cs typeface="+mn-cs"/>
      </a:defRPr>
    </a:lvl7pPr>
    <a:lvl8pPr marL="3200400" algn="l" defTabSz="457200" rtl="0" eaLnBrk="1" latinLnBrk="0" hangingPunct="1">
      <a:defRPr kern="1200">
        <a:solidFill>
          <a:schemeClr val="tx1"/>
        </a:solidFill>
        <a:latin typeface="Verdana" charset="0"/>
        <a:ea typeface="ＭＳ Ｐゴシック" charset="0"/>
        <a:cs typeface="+mn-cs"/>
      </a:defRPr>
    </a:lvl8pPr>
    <a:lvl9pPr marL="3657600" algn="l" defTabSz="457200" rtl="0" eaLnBrk="1" latinLnBrk="0" hangingPunct="1">
      <a:defRPr kern="1200">
        <a:solidFill>
          <a:schemeClr val="tx1"/>
        </a:solidFill>
        <a:latin typeface="Verdana" charset="0"/>
        <a:ea typeface="ＭＳ Ｐゴシック" charset="0"/>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outlineView">
  <p:normalViewPr showOutlineIcons="0">
    <p:restoredLeft sz="34554" autoAdjust="0"/>
    <p:restoredTop sz="86374" autoAdjust="0"/>
  </p:normalViewPr>
  <p:slideViewPr>
    <p:cSldViewPr>
      <p:cViewPr>
        <p:scale>
          <a:sx n="100" d="100"/>
          <a:sy n="100" d="100"/>
        </p:scale>
        <p:origin x="-992" y="-752"/>
      </p:cViewPr>
      <p:guideLst>
        <p:guide orient="horz" pos="2160"/>
        <p:guide pos="2880"/>
      </p:guideLst>
    </p:cSldViewPr>
  </p:slideViewPr>
  <p:outlineViewPr>
    <p:cViewPr>
      <p:scale>
        <a:sx n="33" d="100"/>
        <a:sy n="33" d="100"/>
      </p:scale>
      <p:origin x="8" y="17032"/>
    </p:cViewPr>
  </p:outlin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handoutMaster" Target="handoutMasters/handoutMaster1.xml"/><Relationship Id="rId21" Type="http://schemas.openxmlformats.org/officeDocument/2006/relationships/printerSettings" Target="printerSettings/printerSettings1.bin"/><Relationship Id="rId22" Type="http://schemas.openxmlformats.org/officeDocument/2006/relationships/presProps" Target="presProps.xml"/><Relationship Id="rId23" Type="http://schemas.openxmlformats.org/officeDocument/2006/relationships/viewProps" Target="viewProps.xml"/><Relationship Id="rId24" Type="http://schemas.openxmlformats.org/officeDocument/2006/relationships/theme" Target="theme/theme1.xml"/><Relationship Id="rId25"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notesMaster" Target="notesMasters/notesMaster1.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482" name="Rectangle 2"/>
          <p:cNvSpPr>
            <a:spLocks noGrp="1" noChangeArrowheads="1"/>
          </p:cNvSpPr>
          <p:nvPr>
            <p:ph type="hdr" sz="quarter"/>
          </p:nvPr>
        </p:nvSpPr>
        <p:spPr bwMode="auto">
          <a:xfrm>
            <a:off x="0" y="0"/>
            <a:ext cx="2971800" cy="4635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200">
                <a:latin typeface="Arial" charset="0"/>
                <a:ea typeface="+mn-ea"/>
              </a:defRPr>
            </a:lvl1pPr>
          </a:lstStyle>
          <a:p>
            <a:pPr>
              <a:defRPr/>
            </a:pPr>
            <a:endParaRPr lang="en-US"/>
          </a:p>
        </p:txBody>
      </p:sp>
      <p:sp>
        <p:nvSpPr>
          <p:cNvPr id="20483" name="Rectangle 3"/>
          <p:cNvSpPr>
            <a:spLocks noGrp="1" noChangeArrowheads="1"/>
          </p:cNvSpPr>
          <p:nvPr>
            <p:ph type="dt" sz="quarter" idx="1"/>
          </p:nvPr>
        </p:nvSpPr>
        <p:spPr bwMode="auto">
          <a:xfrm>
            <a:off x="3884613" y="0"/>
            <a:ext cx="2971800" cy="4635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200">
                <a:latin typeface="Arial" charset="0"/>
                <a:ea typeface="+mn-ea"/>
              </a:defRPr>
            </a:lvl1pPr>
          </a:lstStyle>
          <a:p>
            <a:pPr>
              <a:defRPr/>
            </a:pPr>
            <a:endParaRPr lang="en-US"/>
          </a:p>
        </p:txBody>
      </p:sp>
      <p:sp>
        <p:nvSpPr>
          <p:cNvPr id="20484" name="Rectangle 4"/>
          <p:cNvSpPr>
            <a:spLocks noGrp="1" noChangeArrowheads="1"/>
          </p:cNvSpPr>
          <p:nvPr>
            <p:ph type="ftr" sz="quarter" idx="2"/>
          </p:nvPr>
        </p:nvSpPr>
        <p:spPr bwMode="auto">
          <a:xfrm>
            <a:off x="0" y="8783638"/>
            <a:ext cx="2971800" cy="461962"/>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atin typeface="Arial" charset="0"/>
                <a:ea typeface="+mn-ea"/>
              </a:defRPr>
            </a:lvl1pPr>
          </a:lstStyle>
          <a:p>
            <a:pPr>
              <a:defRPr/>
            </a:pPr>
            <a:endParaRPr lang="en-US"/>
          </a:p>
        </p:txBody>
      </p:sp>
      <p:sp>
        <p:nvSpPr>
          <p:cNvPr id="20485" name="Rectangle 5"/>
          <p:cNvSpPr>
            <a:spLocks noGrp="1" noChangeArrowheads="1"/>
          </p:cNvSpPr>
          <p:nvPr>
            <p:ph type="sldNum" sz="quarter" idx="3"/>
          </p:nvPr>
        </p:nvSpPr>
        <p:spPr bwMode="auto">
          <a:xfrm>
            <a:off x="3884613" y="8783638"/>
            <a:ext cx="2971800" cy="461962"/>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atin typeface="Arial" charset="0"/>
              </a:defRPr>
            </a:lvl1pPr>
          </a:lstStyle>
          <a:p>
            <a:fld id="{9AFFC1A2-D34D-8E46-8DF8-7522507F8F74}" type="slidenum">
              <a:rPr lang="en-US"/>
              <a:pPr/>
              <a:t>‹#›</a:t>
            </a:fld>
            <a:endParaRPr lang="en-US"/>
          </a:p>
        </p:txBody>
      </p:sp>
    </p:spTree>
    <p:extLst>
      <p:ext uri="{BB962C8B-B14F-4D97-AF65-F5344CB8AC3E}">
        <p14:creationId xmlns:p14="http://schemas.microsoft.com/office/powerpoint/2010/main" val="426991591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61963"/>
          </a:xfrm>
          <a:prstGeom prst="rect">
            <a:avLst/>
          </a:prstGeom>
        </p:spPr>
        <p:txBody>
          <a:bodyPr vert="horz" lIns="91440" tIns="45720" rIns="91440" bIns="45720" rtlCol="0"/>
          <a:lstStyle>
            <a:lvl1pPr algn="l">
              <a:defRPr sz="1200">
                <a:latin typeface="Verdana" pitchFamily="34" charset="0"/>
                <a:ea typeface="+mn-ea"/>
              </a:defRPr>
            </a:lvl1pPr>
          </a:lstStyle>
          <a:p>
            <a:pPr>
              <a:defRPr/>
            </a:pPr>
            <a:endParaRPr lang="en-US"/>
          </a:p>
        </p:txBody>
      </p:sp>
      <p:sp>
        <p:nvSpPr>
          <p:cNvPr id="3" name="Date Placeholder 2"/>
          <p:cNvSpPr>
            <a:spLocks noGrp="1"/>
          </p:cNvSpPr>
          <p:nvPr>
            <p:ph type="dt" idx="1"/>
          </p:nvPr>
        </p:nvSpPr>
        <p:spPr>
          <a:xfrm>
            <a:off x="3884613" y="0"/>
            <a:ext cx="2971800" cy="461963"/>
          </a:xfrm>
          <a:prstGeom prst="rect">
            <a:avLst/>
          </a:prstGeom>
        </p:spPr>
        <p:txBody>
          <a:bodyPr vert="horz" wrap="square" lIns="91440" tIns="45720" rIns="91440" bIns="45720" numCol="1" anchor="t" anchorCtr="0" compatLnSpc="1">
            <a:prstTxWarp prst="textNoShape">
              <a:avLst/>
            </a:prstTxWarp>
          </a:bodyPr>
          <a:lstStyle>
            <a:lvl1pPr algn="r">
              <a:defRPr sz="1200"/>
            </a:lvl1pPr>
          </a:lstStyle>
          <a:p>
            <a:fld id="{A0DC1730-055D-B44A-AE35-27E926465C4A}" type="datetimeFigureOut">
              <a:rPr lang="en-US"/>
              <a:pPr/>
              <a:t>10/20/11</a:t>
            </a:fld>
            <a:endParaRPr lang="en-US"/>
          </a:p>
        </p:txBody>
      </p:sp>
      <p:sp>
        <p:nvSpPr>
          <p:cNvPr id="4" name="Slide Image Placeholder 3"/>
          <p:cNvSpPr>
            <a:spLocks noGrp="1" noRot="1" noChangeAspect="1"/>
          </p:cNvSpPr>
          <p:nvPr>
            <p:ph type="sldImg" idx="2"/>
          </p:nvPr>
        </p:nvSpPr>
        <p:spPr>
          <a:xfrm>
            <a:off x="1117600" y="693738"/>
            <a:ext cx="4622800" cy="3467100"/>
          </a:xfrm>
          <a:prstGeom prst="rect">
            <a:avLst/>
          </a:prstGeom>
          <a:noFill/>
          <a:ln w="12700">
            <a:solidFill>
              <a:prstClr val="black"/>
            </a:solidFill>
          </a:ln>
        </p:spPr>
        <p:txBody>
          <a:bodyPr vert="horz" lIns="91440" tIns="45720" rIns="91440" bIns="45720" rtlCol="0" anchor="ctr"/>
          <a:lstStyle/>
          <a:p>
            <a:pPr lvl="0"/>
            <a:endParaRPr lang="en-US" noProof="0" dirty="0" smtClean="0"/>
          </a:p>
        </p:txBody>
      </p:sp>
      <p:sp>
        <p:nvSpPr>
          <p:cNvPr id="5" name="Notes Placeholder 4"/>
          <p:cNvSpPr>
            <a:spLocks noGrp="1"/>
          </p:cNvSpPr>
          <p:nvPr>
            <p:ph type="body" sz="quarter" idx="3"/>
          </p:nvPr>
        </p:nvSpPr>
        <p:spPr>
          <a:xfrm>
            <a:off x="685800" y="4392613"/>
            <a:ext cx="5486400" cy="4160837"/>
          </a:xfrm>
          <a:prstGeom prst="rect">
            <a:avLst/>
          </a:prstGeom>
        </p:spPr>
        <p:txBody>
          <a:bodyPr vert="horz" lIns="91440" tIns="45720" rIns="91440" bIns="45720" rtlCol="0"/>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783638"/>
            <a:ext cx="2971800" cy="461962"/>
          </a:xfrm>
          <a:prstGeom prst="rect">
            <a:avLst/>
          </a:prstGeom>
        </p:spPr>
        <p:txBody>
          <a:bodyPr vert="horz" lIns="91440" tIns="45720" rIns="91440" bIns="45720" rtlCol="0" anchor="b"/>
          <a:lstStyle>
            <a:lvl1pPr algn="l">
              <a:defRPr sz="1200">
                <a:latin typeface="Verdana" pitchFamily="34" charset="0"/>
                <a:ea typeface="+mn-ea"/>
              </a:defRPr>
            </a:lvl1pPr>
          </a:lstStyle>
          <a:p>
            <a:pPr>
              <a:defRPr/>
            </a:pPr>
            <a:endParaRPr lang="en-US"/>
          </a:p>
        </p:txBody>
      </p:sp>
      <p:sp>
        <p:nvSpPr>
          <p:cNvPr id="7" name="Slide Number Placeholder 6"/>
          <p:cNvSpPr>
            <a:spLocks noGrp="1"/>
          </p:cNvSpPr>
          <p:nvPr>
            <p:ph type="sldNum" sz="quarter" idx="5"/>
          </p:nvPr>
        </p:nvSpPr>
        <p:spPr>
          <a:xfrm>
            <a:off x="3884613" y="8783638"/>
            <a:ext cx="2971800" cy="461962"/>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E52E0654-3363-5F4A-B144-09A4DF41B1C1}" type="slidenum">
              <a:rPr lang="en-US"/>
              <a:pPr/>
              <a:t>‹#›</a:t>
            </a:fld>
            <a:endParaRPr lang="en-US"/>
          </a:p>
        </p:txBody>
      </p:sp>
    </p:spTree>
    <p:extLst>
      <p:ext uri="{BB962C8B-B14F-4D97-AF65-F5344CB8AC3E}">
        <p14:creationId xmlns:p14="http://schemas.microsoft.com/office/powerpoint/2010/main" val="3771007056"/>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ＭＳ Ｐゴシック" charset="0"/>
        <a:cs typeface="+mn-cs"/>
      </a:defRPr>
    </a:lvl1pPr>
    <a:lvl2pPr marL="457200" algn="l" rtl="0" eaLnBrk="0" fontAlgn="base" hangingPunct="0">
      <a:spcBef>
        <a:spcPct val="30000"/>
      </a:spcBef>
      <a:spcAft>
        <a:spcPct val="0"/>
      </a:spcAft>
      <a:defRPr sz="1200" kern="1200">
        <a:solidFill>
          <a:schemeClr val="tx1"/>
        </a:solidFill>
        <a:latin typeface="+mn-lt"/>
        <a:ea typeface="ＭＳ Ｐゴシック" charset="0"/>
        <a:cs typeface="+mn-cs"/>
      </a:defRPr>
    </a:lvl2pPr>
    <a:lvl3pPr marL="914400" algn="l" rtl="0" eaLnBrk="0" fontAlgn="base" hangingPunct="0">
      <a:spcBef>
        <a:spcPct val="30000"/>
      </a:spcBef>
      <a:spcAft>
        <a:spcPct val="0"/>
      </a:spcAft>
      <a:defRPr sz="1200" kern="1200">
        <a:solidFill>
          <a:schemeClr val="tx1"/>
        </a:solidFill>
        <a:latin typeface="+mn-lt"/>
        <a:ea typeface="ＭＳ Ｐゴシック" charset="0"/>
        <a:cs typeface="+mn-cs"/>
      </a:defRPr>
    </a:lvl3pPr>
    <a:lvl4pPr marL="1371600" algn="l" rtl="0" eaLnBrk="0" fontAlgn="base" hangingPunct="0">
      <a:spcBef>
        <a:spcPct val="30000"/>
      </a:spcBef>
      <a:spcAft>
        <a:spcPct val="0"/>
      </a:spcAft>
      <a:defRPr sz="1200" kern="1200">
        <a:solidFill>
          <a:schemeClr val="tx1"/>
        </a:solidFill>
        <a:latin typeface="+mn-lt"/>
        <a:ea typeface="ＭＳ Ｐゴシック" charset="0"/>
        <a:cs typeface="+mn-cs"/>
      </a:defRPr>
    </a:lvl4pPr>
    <a:lvl5pPr marL="1828800" algn="l" rtl="0" eaLnBrk="0" fontAlgn="base" hangingPunct="0">
      <a:spcBef>
        <a:spcPct val="30000"/>
      </a:spcBef>
      <a:spcAft>
        <a:spcPct val="0"/>
      </a:spcAft>
      <a:defRPr sz="1200" kern="1200">
        <a:solidFill>
          <a:schemeClr val="tx1"/>
        </a:solidFill>
        <a:latin typeface="+mn-lt"/>
        <a:ea typeface="ＭＳ Ｐゴシック" charset="0"/>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Verdana" charset="0"/>
                <a:ea typeface="ＭＳ Ｐゴシック" charset="0"/>
              </a:defRPr>
            </a:lvl1pPr>
            <a:lvl2pPr marL="742950" indent="-285750">
              <a:defRPr>
                <a:solidFill>
                  <a:schemeClr val="tx1"/>
                </a:solidFill>
                <a:latin typeface="Verdana" charset="0"/>
                <a:ea typeface="ＭＳ Ｐゴシック" charset="0"/>
              </a:defRPr>
            </a:lvl2pPr>
            <a:lvl3pPr marL="1143000" indent="-228600">
              <a:defRPr>
                <a:solidFill>
                  <a:schemeClr val="tx1"/>
                </a:solidFill>
                <a:latin typeface="Verdana" charset="0"/>
                <a:ea typeface="ＭＳ Ｐゴシック" charset="0"/>
              </a:defRPr>
            </a:lvl3pPr>
            <a:lvl4pPr marL="1600200" indent="-228600">
              <a:defRPr>
                <a:solidFill>
                  <a:schemeClr val="tx1"/>
                </a:solidFill>
                <a:latin typeface="Verdana" charset="0"/>
                <a:ea typeface="ＭＳ Ｐゴシック" charset="0"/>
              </a:defRPr>
            </a:lvl4pPr>
            <a:lvl5pPr marL="2057400" indent="-228600">
              <a:defRPr>
                <a:solidFill>
                  <a:schemeClr val="tx1"/>
                </a:solidFill>
                <a:latin typeface="Verdana" charset="0"/>
                <a:ea typeface="ＭＳ Ｐゴシック" charset="0"/>
              </a:defRPr>
            </a:lvl5pPr>
            <a:lvl6pPr marL="2514600" indent="-228600" eaLnBrk="0" fontAlgn="base" hangingPunct="0">
              <a:spcBef>
                <a:spcPct val="0"/>
              </a:spcBef>
              <a:spcAft>
                <a:spcPct val="0"/>
              </a:spcAft>
              <a:defRPr>
                <a:solidFill>
                  <a:schemeClr val="tx1"/>
                </a:solidFill>
                <a:latin typeface="Verdana" charset="0"/>
                <a:ea typeface="ＭＳ Ｐゴシック" charset="0"/>
              </a:defRPr>
            </a:lvl6pPr>
            <a:lvl7pPr marL="2971800" indent="-228600" eaLnBrk="0" fontAlgn="base" hangingPunct="0">
              <a:spcBef>
                <a:spcPct val="0"/>
              </a:spcBef>
              <a:spcAft>
                <a:spcPct val="0"/>
              </a:spcAft>
              <a:defRPr>
                <a:solidFill>
                  <a:schemeClr val="tx1"/>
                </a:solidFill>
                <a:latin typeface="Verdana" charset="0"/>
                <a:ea typeface="ＭＳ Ｐゴシック" charset="0"/>
              </a:defRPr>
            </a:lvl7pPr>
            <a:lvl8pPr marL="3429000" indent="-228600" eaLnBrk="0" fontAlgn="base" hangingPunct="0">
              <a:spcBef>
                <a:spcPct val="0"/>
              </a:spcBef>
              <a:spcAft>
                <a:spcPct val="0"/>
              </a:spcAft>
              <a:defRPr>
                <a:solidFill>
                  <a:schemeClr val="tx1"/>
                </a:solidFill>
                <a:latin typeface="Verdana" charset="0"/>
                <a:ea typeface="ＭＳ Ｐゴシック" charset="0"/>
              </a:defRPr>
            </a:lvl8pPr>
            <a:lvl9pPr marL="3886200" indent="-228600" eaLnBrk="0" fontAlgn="base" hangingPunct="0">
              <a:spcBef>
                <a:spcPct val="0"/>
              </a:spcBef>
              <a:spcAft>
                <a:spcPct val="0"/>
              </a:spcAft>
              <a:defRPr>
                <a:solidFill>
                  <a:schemeClr val="tx1"/>
                </a:solidFill>
                <a:latin typeface="Verdana" charset="0"/>
                <a:ea typeface="ＭＳ Ｐゴシック" charset="0"/>
              </a:defRPr>
            </a:lvl9pPr>
          </a:lstStyle>
          <a:p>
            <a:fld id="{4BC28B5B-F999-B340-A581-1CAEF157EA3B}" type="slidenum">
              <a:rPr lang="en-US">
                <a:latin typeface="Arial" charset="0"/>
              </a:rPr>
              <a:pPr/>
              <a:t>13</a:t>
            </a:fld>
            <a:endParaRPr lang="en-US">
              <a:latin typeface="Arial" charset="0"/>
            </a:endParaRPr>
          </a:p>
        </p:txBody>
      </p:sp>
      <p:sp>
        <p:nvSpPr>
          <p:cNvPr id="21507" name="Rectangle 2"/>
          <p:cNvSpPr>
            <a:spLocks noRo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21508"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numCol="1" anchor="t" anchorCtr="0" compatLnSpc="1">
            <a:prstTxWarp prst="textNoShape">
              <a:avLst/>
            </a:prstTxWarp>
          </a:bodyPr>
          <a:lstStyle/>
          <a:p>
            <a:pPr eaLnBrk="1" hangingPunct="1">
              <a:spcBef>
                <a:spcPct val="0"/>
              </a:spcBef>
            </a:pPr>
            <a:endParaRPr lang="en-US">
              <a:latin typeface="Calibri"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 name="Group 2"/>
          <p:cNvGrpSpPr>
            <a:grpSpLocks/>
          </p:cNvGrpSpPr>
          <p:nvPr/>
        </p:nvGrpSpPr>
        <p:grpSpPr bwMode="auto">
          <a:xfrm>
            <a:off x="4716463" y="5345113"/>
            <a:ext cx="4427537" cy="1512887"/>
            <a:chOff x="2971" y="3367"/>
            <a:chExt cx="2789" cy="953"/>
          </a:xfrm>
        </p:grpSpPr>
        <p:sp>
          <p:nvSpPr>
            <p:cNvPr id="5" name="Freeform 3"/>
            <p:cNvSpPr>
              <a:spLocks/>
            </p:cNvSpPr>
            <p:nvPr/>
          </p:nvSpPr>
          <p:spPr bwMode="ltGray">
            <a:xfrm>
              <a:off x="2971" y="3367"/>
              <a:ext cx="2789" cy="953"/>
            </a:xfrm>
            <a:custGeom>
              <a:avLst/>
              <a:gdLst>
                <a:gd name="T0" fmla="*/ 2786 w 2780"/>
                <a:gd name="T1" fmla="*/ 18 h 953"/>
                <a:gd name="T2" fmla="*/ 2696 w 2780"/>
                <a:gd name="T3" fmla="*/ 24 h 953"/>
                <a:gd name="T4" fmla="*/ 2629 w 2780"/>
                <a:gd name="T5" fmla="*/ 102 h 953"/>
                <a:gd name="T6" fmla="*/ 2527 w 2780"/>
                <a:gd name="T7" fmla="*/ 156 h 953"/>
                <a:gd name="T8" fmla="*/ 2521 w 2780"/>
                <a:gd name="T9" fmla="*/ 222 h 953"/>
                <a:gd name="T10" fmla="*/ 2503 w 2780"/>
                <a:gd name="T11" fmla="*/ 246 h 953"/>
                <a:gd name="T12" fmla="*/ 2485 w 2780"/>
                <a:gd name="T13" fmla="*/ 252 h 953"/>
                <a:gd name="T14" fmla="*/ 2413 w 2780"/>
                <a:gd name="T15" fmla="*/ 210 h 953"/>
                <a:gd name="T16" fmla="*/ 2274 w 2780"/>
                <a:gd name="T17" fmla="*/ 192 h 953"/>
                <a:gd name="T18" fmla="*/ 2250 w 2780"/>
                <a:gd name="T19" fmla="*/ 186 h 953"/>
                <a:gd name="T20" fmla="*/ 2232 w 2780"/>
                <a:gd name="T21" fmla="*/ 192 h 953"/>
                <a:gd name="T22" fmla="*/ 2160 w 2780"/>
                <a:gd name="T23" fmla="*/ 228 h 953"/>
                <a:gd name="T24" fmla="*/ 2124 w 2780"/>
                <a:gd name="T25" fmla="*/ 240 h 953"/>
                <a:gd name="T26" fmla="*/ 2100 w 2780"/>
                <a:gd name="T27" fmla="*/ 246 h 953"/>
                <a:gd name="T28" fmla="*/ 2088 w 2780"/>
                <a:gd name="T29" fmla="*/ 258 h 953"/>
                <a:gd name="T30" fmla="*/ 2088 w 2780"/>
                <a:gd name="T31" fmla="*/ 276 h 953"/>
                <a:gd name="T32" fmla="*/ 2065 w 2780"/>
                <a:gd name="T33" fmla="*/ 300 h 953"/>
                <a:gd name="T34" fmla="*/ 2047 w 2780"/>
                <a:gd name="T35" fmla="*/ 312 h 953"/>
                <a:gd name="T36" fmla="*/ 2035 w 2780"/>
                <a:gd name="T37" fmla="*/ 324 h 953"/>
                <a:gd name="T38" fmla="*/ 2023 w 2780"/>
                <a:gd name="T39" fmla="*/ 336 h 953"/>
                <a:gd name="T40" fmla="*/ 1991 w 2780"/>
                <a:gd name="T41" fmla="*/ 342 h 953"/>
                <a:gd name="T42" fmla="*/ 1925 w 2780"/>
                <a:gd name="T43" fmla="*/ 336 h 953"/>
                <a:gd name="T44" fmla="*/ 1889 w 2780"/>
                <a:gd name="T45" fmla="*/ 330 h 953"/>
                <a:gd name="T46" fmla="*/ 1877 w 2780"/>
                <a:gd name="T47" fmla="*/ 342 h 953"/>
                <a:gd name="T48" fmla="*/ 1865 w 2780"/>
                <a:gd name="T49" fmla="*/ 354 h 953"/>
                <a:gd name="T50" fmla="*/ 1835 w 2780"/>
                <a:gd name="T51" fmla="*/ 360 h 953"/>
                <a:gd name="T52" fmla="*/ 1776 w 2780"/>
                <a:gd name="T53" fmla="*/ 342 h 953"/>
                <a:gd name="T54" fmla="*/ 1752 w 2780"/>
                <a:gd name="T55" fmla="*/ 342 h 953"/>
                <a:gd name="T56" fmla="*/ 1728 w 2780"/>
                <a:gd name="T57" fmla="*/ 354 h 953"/>
                <a:gd name="T58" fmla="*/ 1666 w 2780"/>
                <a:gd name="T59" fmla="*/ 425 h 953"/>
                <a:gd name="T60" fmla="*/ 1624 w 2780"/>
                <a:gd name="T61" fmla="*/ 569 h 953"/>
                <a:gd name="T62" fmla="*/ 1624 w 2780"/>
                <a:gd name="T63" fmla="*/ 593 h 953"/>
                <a:gd name="T64" fmla="*/ 1630 w 2780"/>
                <a:gd name="T65" fmla="*/ 641 h 953"/>
                <a:gd name="T66" fmla="*/ 1648 w 2780"/>
                <a:gd name="T67" fmla="*/ 659 h 953"/>
                <a:gd name="T68" fmla="*/ 1642 w 2780"/>
                <a:gd name="T69" fmla="*/ 671 h 953"/>
                <a:gd name="T70" fmla="*/ 1630 w 2780"/>
                <a:gd name="T71" fmla="*/ 683 h 953"/>
                <a:gd name="T72" fmla="*/ 1552 w 2780"/>
                <a:gd name="T73" fmla="*/ 689 h 953"/>
                <a:gd name="T74" fmla="*/ 1475 w 2780"/>
                <a:gd name="T75" fmla="*/ 629 h 953"/>
                <a:gd name="T76" fmla="*/ 1341 w 2780"/>
                <a:gd name="T77" fmla="*/ 587 h 953"/>
                <a:gd name="T78" fmla="*/ 1192 w 2780"/>
                <a:gd name="T79" fmla="*/ 671 h 953"/>
                <a:gd name="T80" fmla="*/ 1022 w 2780"/>
                <a:gd name="T81" fmla="*/ 731 h 953"/>
                <a:gd name="T82" fmla="*/ 819 w 2780"/>
                <a:gd name="T83" fmla="*/ 743 h 953"/>
                <a:gd name="T84" fmla="*/ 632 w 2780"/>
                <a:gd name="T85" fmla="*/ 701 h 953"/>
                <a:gd name="T86" fmla="*/ 572 w 2780"/>
                <a:gd name="T87" fmla="*/ 695 h 953"/>
                <a:gd name="T88" fmla="*/ 560 w 2780"/>
                <a:gd name="T89" fmla="*/ 701 h 953"/>
                <a:gd name="T90" fmla="*/ 524 w 2780"/>
                <a:gd name="T91" fmla="*/ 731 h 953"/>
                <a:gd name="T92" fmla="*/ 438 w 2780"/>
                <a:gd name="T93" fmla="*/ 809 h 953"/>
                <a:gd name="T94" fmla="*/ 408 w 2780"/>
                <a:gd name="T95" fmla="*/ 821 h 953"/>
                <a:gd name="T96" fmla="*/ 384 w 2780"/>
                <a:gd name="T97" fmla="*/ 821 h 953"/>
                <a:gd name="T98" fmla="*/ 337 w 2780"/>
                <a:gd name="T99" fmla="*/ 827 h 953"/>
                <a:gd name="T100" fmla="*/ 211 w 2780"/>
                <a:gd name="T101" fmla="*/ 851 h 953"/>
                <a:gd name="T102" fmla="*/ 175 w 2780"/>
                <a:gd name="T103" fmla="*/ 857 h 953"/>
                <a:gd name="T104" fmla="*/ 125 w 2780"/>
                <a:gd name="T105" fmla="*/ 851 h 953"/>
                <a:gd name="T106" fmla="*/ 107 w 2780"/>
                <a:gd name="T107" fmla="*/ 857 h 953"/>
                <a:gd name="T108" fmla="*/ 101 w 2780"/>
                <a:gd name="T109" fmla="*/ 875 h 953"/>
                <a:gd name="T110" fmla="*/ 83 w 2780"/>
                <a:gd name="T111" fmla="*/ 887 h 953"/>
                <a:gd name="T112" fmla="*/ 48 w 2780"/>
                <a:gd name="T113" fmla="*/ 899 h 953"/>
                <a:gd name="T114" fmla="*/ 2798 w 2780"/>
                <a:gd name="T115" fmla="*/ 24 h 953"/>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0" t="0" r="r" b="b"/>
              <a:pathLst>
                <a:path w="2780" h="953">
                  <a:moveTo>
                    <a:pt x="2780" y="24"/>
                  </a:moveTo>
                  <a:lnTo>
                    <a:pt x="2774" y="24"/>
                  </a:lnTo>
                  <a:lnTo>
                    <a:pt x="2774" y="18"/>
                  </a:lnTo>
                  <a:lnTo>
                    <a:pt x="2768" y="18"/>
                  </a:lnTo>
                  <a:lnTo>
                    <a:pt x="2756" y="12"/>
                  </a:lnTo>
                  <a:lnTo>
                    <a:pt x="2738" y="6"/>
                  </a:lnTo>
                  <a:lnTo>
                    <a:pt x="2714" y="0"/>
                  </a:lnTo>
                  <a:lnTo>
                    <a:pt x="2678" y="24"/>
                  </a:lnTo>
                  <a:lnTo>
                    <a:pt x="2643" y="54"/>
                  </a:lnTo>
                  <a:lnTo>
                    <a:pt x="2619" y="90"/>
                  </a:lnTo>
                  <a:lnTo>
                    <a:pt x="2613" y="96"/>
                  </a:lnTo>
                  <a:lnTo>
                    <a:pt x="2613" y="102"/>
                  </a:lnTo>
                  <a:lnTo>
                    <a:pt x="2601" y="108"/>
                  </a:lnTo>
                  <a:lnTo>
                    <a:pt x="2583" y="120"/>
                  </a:lnTo>
                  <a:lnTo>
                    <a:pt x="2541" y="132"/>
                  </a:lnTo>
                  <a:lnTo>
                    <a:pt x="2511" y="156"/>
                  </a:lnTo>
                  <a:lnTo>
                    <a:pt x="2511" y="204"/>
                  </a:lnTo>
                  <a:lnTo>
                    <a:pt x="2511" y="210"/>
                  </a:lnTo>
                  <a:lnTo>
                    <a:pt x="2505" y="216"/>
                  </a:lnTo>
                  <a:lnTo>
                    <a:pt x="2505" y="222"/>
                  </a:lnTo>
                  <a:lnTo>
                    <a:pt x="2499" y="228"/>
                  </a:lnTo>
                  <a:lnTo>
                    <a:pt x="2499" y="240"/>
                  </a:lnTo>
                  <a:lnTo>
                    <a:pt x="2493" y="246"/>
                  </a:lnTo>
                  <a:lnTo>
                    <a:pt x="2487" y="246"/>
                  </a:lnTo>
                  <a:lnTo>
                    <a:pt x="2487" y="252"/>
                  </a:lnTo>
                  <a:lnTo>
                    <a:pt x="2481" y="252"/>
                  </a:lnTo>
                  <a:lnTo>
                    <a:pt x="2475" y="252"/>
                  </a:lnTo>
                  <a:lnTo>
                    <a:pt x="2469" y="252"/>
                  </a:lnTo>
                  <a:lnTo>
                    <a:pt x="2457" y="252"/>
                  </a:lnTo>
                  <a:lnTo>
                    <a:pt x="2439" y="258"/>
                  </a:lnTo>
                  <a:lnTo>
                    <a:pt x="2415" y="222"/>
                  </a:lnTo>
                  <a:lnTo>
                    <a:pt x="2397" y="210"/>
                  </a:lnTo>
                  <a:lnTo>
                    <a:pt x="2373" y="216"/>
                  </a:lnTo>
                  <a:lnTo>
                    <a:pt x="2332" y="216"/>
                  </a:lnTo>
                  <a:lnTo>
                    <a:pt x="2296" y="204"/>
                  </a:lnTo>
                  <a:lnTo>
                    <a:pt x="2260" y="192"/>
                  </a:lnTo>
                  <a:lnTo>
                    <a:pt x="2248" y="186"/>
                  </a:lnTo>
                  <a:lnTo>
                    <a:pt x="2242" y="186"/>
                  </a:lnTo>
                  <a:lnTo>
                    <a:pt x="2236" y="186"/>
                  </a:lnTo>
                  <a:lnTo>
                    <a:pt x="2230" y="186"/>
                  </a:lnTo>
                  <a:lnTo>
                    <a:pt x="2224" y="192"/>
                  </a:lnTo>
                  <a:lnTo>
                    <a:pt x="2218" y="192"/>
                  </a:lnTo>
                  <a:lnTo>
                    <a:pt x="2212" y="198"/>
                  </a:lnTo>
                  <a:lnTo>
                    <a:pt x="2194" y="204"/>
                  </a:lnTo>
                  <a:lnTo>
                    <a:pt x="2170" y="210"/>
                  </a:lnTo>
                  <a:lnTo>
                    <a:pt x="2146" y="228"/>
                  </a:lnTo>
                  <a:lnTo>
                    <a:pt x="2122" y="240"/>
                  </a:lnTo>
                  <a:lnTo>
                    <a:pt x="2116" y="240"/>
                  </a:lnTo>
                  <a:lnTo>
                    <a:pt x="2110" y="240"/>
                  </a:lnTo>
                  <a:lnTo>
                    <a:pt x="2104" y="240"/>
                  </a:lnTo>
                  <a:lnTo>
                    <a:pt x="2098" y="246"/>
                  </a:lnTo>
                  <a:lnTo>
                    <a:pt x="2092" y="246"/>
                  </a:lnTo>
                  <a:lnTo>
                    <a:pt x="2086" y="246"/>
                  </a:lnTo>
                  <a:lnTo>
                    <a:pt x="2080" y="252"/>
                  </a:lnTo>
                  <a:lnTo>
                    <a:pt x="2080" y="258"/>
                  </a:lnTo>
                  <a:lnTo>
                    <a:pt x="2074" y="258"/>
                  </a:lnTo>
                  <a:lnTo>
                    <a:pt x="2074" y="264"/>
                  </a:lnTo>
                  <a:lnTo>
                    <a:pt x="2074" y="270"/>
                  </a:lnTo>
                  <a:lnTo>
                    <a:pt x="2074" y="276"/>
                  </a:lnTo>
                  <a:lnTo>
                    <a:pt x="2069" y="288"/>
                  </a:lnTo>
                  <a:lnTo>
                    <a:pt x="2057" y="300"/>
                  </a:lnTo>
                  <a:lnTo>
                    <a:pt x="2051" y="300"/>
                  </a:lnTo>
                  <a:lnTo>
                    <a:pt x="2045" y="300"/>
                  </a:lnTo>
                  <a:lnTo>
                    <a:pt x="2039" y="306"/>
                  </a:lnTo>
                  <a:lnTo>
                    <a:pt x="2033" y="306"/>
                  </a:lnTo>
                  <a:lnTo>
                    <a:pt x="2033" y="312"/>
                  </a:lnTo>
                  <a:lnTo>
                    <a:pt x="2027" y="312"/>
                  </a:lnTo>
                  <a:lnTo>
                    <a:pt x="2027" y="318"/>
                  </a:lnTo>
                  <a:lnTo>
                    <a:pt x="2021" y="324"/>
                  </a:lnTo>
                  <a:lnTo>
                    <a:pt x="2015" y="330"/>
                  </a:lnTo>
                  <a:lnTo>
                    <a:pt x="2009" y="336"/>
                  </a:lnTo>
                  <a:lnTo>
                    <a:pt x="1997" y="336"/>
                  </a:lnTo>
                  <a:lnTo>
                    <a:pt x="1991" y="342"/>
                  </a:lnTo>
                  <a:lnTo>
                    <a:pt x="1985" y="342"/>
                  </a:lnTo>
                  <a:lnTo>
                    <a:pt x="1979" y="342"/>
                  </a:lnTo>
                  <a:lnTo>
                    <a:pt x="1961" y="336"/>
                  </a:lnTo>
                  <a:lnTo>
                    <a:pt x="1925" y="336"/>
                  </a:lnTo>
                  <a:lnTo>
                    <a:pt x="1919" y="336"/>
                  </a:lnTo>
                  <a:lnTo>
                    <a:pt x="1913" y="336"/>
                  </a:lnTo>
                  <a:lnTo>
                    <a:pt x="1895" y="330"/>
                  </a:lnTo>
                  <a:lnTo>
                    <a:pt x="1889" y="330"/>
                  </a:lnTo>
                  <a:lnTo>
                    <a:pt x="1883" y="330"/>
                  </a:lnTo>
                  <a:lnTo>
                    <a:pt x="1877" y="330"/>
                  </a:lnTo>
                  <a:lnTo>
                    <a:pt x="1871" y="336"/>
                  </a:lnTo>
                  <a:lnTo>
                    <a:pt x="1865" y="342"/>
                  </a:lnTo>
                  <a:lnTo>
                    <a:pt x="1859" y="348"/>
                  </a:lnTo>
                  <a:lnTo>
                    <a:pt x="1853" y="354"/>
                  </a:lnTo>
                  <a:lnTo>
                    <a:pt x="1847" y="354"/>
                  </a:lnTo>
                  <a:lnTo>
                    <a:pt x="1835" y="360"/>
                  </a:lnTo>
                  <a:lnTo>
                    <a:pt x="1829" y="360"/>
                  </a:lnTo>
                  <a:lnTo>
                    <a:pt x="1823" y="360"/>
                  </a:lnTo>
                  <a:lnTo>
                    <a:pt x="1817" y="360"/>
                  </a:lnTo>
                  <a:lnTo>
                    <a:pt x="1776" y="342"/>
                  </a:lnTo>
                  <a:lnTo>
                    <a:pt x="1770" y="342"/>
                  </a:lnTo>
                  <a:lnTo>
                    <a:pt x="1764" y="342"/>
                  </a:lnTo>
                  <a:lnTo>
                    <a:pt x="1758" y="342"/>
                  </a:lnTo>
                  <a:lnTo>
                    <a:pt x="1746" y="342"/>
                  </a:lnTo>
                  <a:lnTo>
                    <a:pt x="1740" y="342"/>
                  </a:lnTo>
                  <a:lnTo>
                    <a:pt x="1734" y="342"/>
                  </a:lnTo>
                  <a:lnTo>
                    <a:pt x="1728" y="348"/>
                  </a:lnTo>
                  <a:lnTo>
                    <a:pt x="1722" y="348"/>
                  </a:lnTo>
                  <a:lnTo>
                    <a:pt x="1716" y="354"/>
                  </a:lnTo>
                  <a:lnTo>
                    <a:pt x="1704" y="366"/>
                  </a:lnTo>
                  <a:lnTo>
                    <a:pt x="1698" y="378"/>
                  </a:lnTo>
                  <a:lnTo>
                    <a:pt x="1674" y="402"/>
                  </a:lnTo>
                  <a:lnTo>
                    <a:pt x="1656" y="425"/>
                  </a:lnTo>
                  <a:lnTo>
                    <a:pt x="1632" y="461"/>
                  </a:lnTo>
                  <a:lnTo>
                    <a:pt x="1614" y="509"/>
                  </a:lnTo>
                  <a:lnTo>
                    <a:pt x="1614" y="563"/>
                  </a:lnTo>
                  <a:lnTo>
                    <a:pt x="1614" y="569"/>
                  </a:lnTo>
                  <a:lnTo>
                    <a:pt x="1614" y="575"/>
                  </a:lnTo>
                  <a:lnTo>
                    <a:pt x="1614" y="581"/>
                  </a:lnTo>
                  <a:lnTo>
                    <a:pt x="1614" y="587"/>
                  </a:lnTo>
                  <a:lnTo>
                    <a:pt x="1614" y="593"/>
                  </a:lnTo>
                  <a:lnTo>
                    <a:pt x="1614" y="599"/>
                  </a:lnTo>
                  <a:lnTo>
                    <a:pt x="1614" y="605"/>
                  </a:lnTo>
                  <a:lnTo>
                    <a:pt x="1614" y="617"/>
                  </a:lnTo>
                  <a:lnTo>
                    <a:pt x="1620" y="641"/>
                  </a:lnTo>
                  <a:lnTo>
                    <a:pt x="1626" y="641"/>
                  </a:lnTo>
                  <a:lnTo>
                    <a:pt x="1632" y="647"/>
                  </a:lnTo>
                  <a:lnTo>
                    <a:pt x="1632" y="659"/>
                  </a:lnTo>
                  <a:lnTo>
                    <a:pt x="1638" y="659"/>
                  </a:lnTo>
                  <a:lnTo>
                    <a:pt x="1638" y="665"/>
                  </a:lnTo>
                  <a:lnTo>
                    <a:pt x="1638" y="671"/>
                  </a:lnTo>
                  <a:lnTo>
                    <a:pt x="1632" y="671"/>
                  </a:lnTo>
                  <a:lnTo>
                    <a:pt x="1632" y="677"/>
                  </a:lnTo>
                  <a:lnTo>
                    <a:pt x="1626" y="677"/>
                  </a:lnTo>
                  <a:lnTo>
                    <a:pt x="1620" y="683"/>
                  </a:lnTo>
                  <a:lnTo>
                    <a:pt x="1596" y="689"/>
                  </a:lnTo>
                  <a:lnTo>
                    <a:pt x="1572" y="689"/>
                  </a:lnTo>
                  <a:lnTo>
                    <a:pt x="1548" y="689"/>
                  </a:lnTo>
                  <a:lnTo>
                    <a:pt x="1542" y="689"/>
                  </a:lnTo>
                  <a:lnTo>
                    <a:pt x="1536" y="689"/>
                  </a:lnTo>
                  <a:lnTo>
                    <a:pt x="1518" y="683"/>
                  </a:lnTo>
                  <a:lnTo>
                    <a:pt x="1495" y="671"/>
                  </a:lnTo>
                  <a:lnTo>
                    <a:pt x="1465" y="629"/>
                  </a:lnTo>
                  <a:lnTo>
                    <a:pt x="1435" y="599"/>
                  </a:lnTo>
                  <a:lnTo>
                    <a:pt x="1405" y="581"/>
                  </a:lnTo>
                  <a:lnTo>
                    <a:pt x="1375" y="563"/>
                  </a:lnTo>
                  <a:lnTo>
                    <a:pt x="1333" y="587"/>
                  </a:lnTo>
                  <a:lnTo>
                    <a:pt x="1303" y="653"/>
                  </a:lnTo>
                  <a:lnTo>
                    <a:pt x="1261" y="665"/>
                  </a:lnTo>
                  <a:lnTo>
                    <a:pt x="1219" y="653"/>
                  </a:lnTo>
                  <a:lnTo>
                    <a:pt x="1184" y="671"/>
                  </a:lnTo>
                  <a:lnTo>
                    <a:pt x="1136" y="671"/>
                  </a:lnTo>
                  <a:lnTo>
                    <a:pt x="1106" y="671"/>
                  </a:lnTo>
                  <a:lnTo>
                    <a:pt x="1076" y="707"/>
                  </a:lnTo>
                  <a:lnTo>
                    <a:pt x="1016" y="731"/>
                  </a:lnTo>
                  <a:lnTo>
                    <a:pt x="944" y="761"/>
                  </a:lnTo>
                  <a:lnTo>
                    <a:pt x="921" y="773"/>
                  </a:lnTo>
                  <a:lnTo>
                    <a:pt x="867" y="773"/>
                  </a:lnTo>
                  <a:lnTo>
                    <a:pt x="813" y="743"/>
                  </a:lnTo>
                  <a:lnTo>
                    <a:pt x="783" y="719"/>
                  </a:lnTo>
                  <a:lnTo>
                    <a:pt x="741" y="713"/>
                  </a:lnTo>
                  <a:lnTo>
                    <a:pt x="693" y="701"/>
                  </a:lnTo>
                  <a:lnTo>
                    <a:pt x="628" y="701"/>
                  </a:lnTo>
                  <a:lnTo>
                    <a:pt x="616" y="701"/>
                  </a:lnTo>
                  <a:lnTo>
                    <a:pt x="598" y="695"/>
                  </a:lnTo>
                  <a:lnTo>
                    <a:pt x="580" y="695"/>
                  </a:lnTo>
                  <a:lnTo>
                    <a:pt x="568" y="695"/>
                  </a:lnTo>
                  <a:lnTo>
                    <a:pt x="562" y="701"/>
                  </a:lnTo>
                  <a:lnTo>
                    <a:pt x="556" y="701"/>
                  </a:lnTo>
                  <a:lnTo>
                    <a:pt x="550" y="707"/>
                  </a:lnTo>
                  <a:lnTo>
                    <a:pt x="544" y="713"/>
                  </a:lnTo>
                  <a:lnTo>
                    <a:pt x="520" y="731"/>
                  </a:lnTo>
                  <a:lnTo>
                    <a:pt x="496" y="749"/>
                  </a:lnTo>
                  <a:lnTo>
                    <a:pt x="460" y="785"/>
                  </a:lnTo>
                  <a:lnTo>
                    <a:pt x="454" y="791"/>
                  </a:lnTo>
                  <a:lnTo>
                    <a:pt x="436" y="809"/>
                  </a:lnTo>
                  <a:lnTo>
                    <a:pt x="424" y="815"/>
                  </a:lnTo>
                  <a:lnTo>
                    <a:pt x="418" y="821"/>
                  </a:lnTo>
                  <a:lnTo>
                    <a:pt x="412" y="821"/>
                  </a:lnTo>
                  <a:lnTo>
                    <a:pt x="406" y="821"/>
                  </a:lnTo>
                  <a:lnTo>
                    <a:pt x="400" y="821"/>
                  </a:lnTo>
                  <a:lnTo>
                    <a:pt x="394" y="821"/>
                  </a:lnTo>
                  <a:lnTo>
                    <a:pt x="388" y="821"/>
                  </a:lnTo>
                  <a:lnTo>
                    <a:pt x="382" y="821"/>
                  </a:lnTo>
                  <a:lnTo>
                    <a:pt x="370" y="821"/>
                  </a:lnTo>
                  <a:lnTo>
                    <a:pt x="358" y="821"/>
                  </a:lnTo>
                  <a:lnTo>
                    <a:pt x="352" y="821"/>
                  </a:lnTo>
                  <a:lnTo>
                    <a:pt x="335" y="827"/>
                  </a:lnTo>
                  <a:lnTo>
                    <a:pt x="329" y="827"/>
                  </a:lnTo>
                  <a:lnTo>
                    <a:pt x="233" y="839"/>
                  </a:lnTo>
                  <a:lnTo>
                    <a:pt x="227" y="845"/>
                  </a:lnTo>
                  <a:lnTo>
                    <a:pt x="209" y="851"/>
                  </a:lnTo>
                  <a:lnTo>
                    <a:pt x="197" y="851"/>
                  </a:lnTo>
                  <a:lnTo>
                    <a:pt x="185" y="857"/>
                  </a:lnTo>
                  <a:lnTo>
                    <a:pt x="179" y="857"/>
                  </a:lnTo>
                  <a:lnTo>
                    <a:pt x="173" y="857"/>
                  </a:lnTo>
                  <a:lnTo>
                    <a:pt x="167" y="857"/>
                  </a:lnTo>
                  <a:lnTo>
                    <a:pt x="149" y="851"/>
                  </a:lnTo>
                  <a:lnTo>
                    <a:pt x="137" y="851"/>
                  </a:lnTo>
                  <a:lnTo>
                    <a:pt x="125" y="851"/>
                  </a:lnTo>
                  <a:lnTo>
                    <a:pt x="119" y="857"/>
                  </a:lnTo>
                  <a:lnTo>
                    <a:pt x="113" y="857"/>
                  </a:lnTo>
                  <a:lnTo>
                    <a:pt x="107" y="857"/>
                  </a:lnTo>
                  <a:lnTo>
                    <a:pt x="101" y="863"/>
                  </a:lnTo>
                  <a:lnTo>
                    <a:pt x="101" y="869"/>
                  </a:lnTo>
                  <a:lnTo>
                    <a:pt x="101" y="875"/>
                  </a:lnTo>
                  <a:lnTo>
                    <a:pt x="95" y="875"/>
                  </a:lnTo>
                  <a:lnTo>
                    <a:pt x="95" y="881"/>
                  </a:lnTo>
                  <a:lnTo>
                    <a:pt x="89" y="881"/>
                  </a:lnTo>
                  <a:lnTo>
                    <a:pt x="83" y="887"/>
                  </a:lnTo>
                  <a:lnTo>
                    <a:pt x="77" y="887"/>
                  </a:lnTo>
                  <a:lnTo>
                    <a:pt x="60" y="893"/>
                  </a:lnTo>
                  <a:lnTo>
                    <a:pt x="54" y="899"/>
                  </a:lnTo>
                  <a:lnTo>
                    <a:pt x="48" y="899"/>
                  </a:lnTo>
                  <a:lnTo>
                    <a:pt x="48" y="905"/>
                  </a:lnTo>
                  <a:lnTo>
                    <a:pt x="0" y="953"/>
                  </a:lnTo>
                  <a:lnTo>
                    <a:pt x="2780" y="953"/>
                  </a:lnTo>
                  <a:lnTo>
                    <a:pt x="2780" y="24"/>
                  </a:lnTo>
                </a:path>
              </a:pathLst>
            </a:custGeom>
            <a:gradFill rotWithShape="0">
              <a:gsLst>
                <a:gs pos="0">
                  <a:schemeClr val="bg1"/>
                </a:gs>
                <a:gs pos="100000">
                  <a:schemeClr val="bg2"/>
                </a:gs>
              </a:gsLst>
              <a:lin ang="2700000" scaled="1"/>
            </a:gradFill>
            <a:ln>
              <a:noFill/>
            </a:ln>
            <a:extLst>
              <a:ext uri="{91240B29-F687-4f45-9708-019B960494DF}">
                <a14:hiddenLine xmlns:a14="http://schemas.microsoft.com/office/drawing/2010/main" w="9525">
                  <a:solidFill>
                    <a:srgbClr val="000000"/>
                  </a:solidFill>
                  <a:prstDash val="solid"/>
                  <a:round/>
                  <a:headEnd/>
                  <a:tailEnd/>
                </a14:hiddenLine>
              </a:ext>
            </a:extLst>
          </p:spPr>
          <p:txBody>
            <a:bodyPr/>
            <a:lstStyle/>
            <a:p>
              <a:endParaRPr lang="en-US"/>
            </a:p>
          </p:txBody>
        </p:sp>
        <p:sp>
          <p:nvSpPr>
            <p:cNvPr id="6" name="Freeform 4"/>
            <p:cNvSpPr>
              <a:spLocks/>
            </p:cNvSpPr>
            <p:nvPr/>
          </p:nvSpPr>
          <p:spPr bwMode="ltGray">
            <a:xfrm>
              <a:off x="4602" y="4014"/>
              <a:ext cx="12" cy="18"/>
            </a:xfrm>
            <a:custGeom>
              <a:avLst/>
              <a:gdLst/>
              <a:ahLst/>
              <a:cxnLst>
                <a:cxn ang="0">
                  <a:pos x="12" y="18"/>
                </a:cxn>
                <a:cxn ang="0">
                  <a:pos x="12" y="12"/>
                </a:cxn>
                <a:cxn ang="0">
                  <a:pos x="6" y="6"/>
                </a:cxn>
                <a:cxn ang="0">
                  <a:pos x="6" y="6"/>
                </a:cxn>
                <a:cxn ang="0">
                  <a:pos x="0" y="0"/>
                </a:cxn>
                <a:cxn ang="0">
                  <a:pos x="12" y="18"/>
                </a:cxn>
                <a:cxn ang="0">
                  <a:pos x="12" y="18"/>
                </a:cxn>
                <a:cxn ang="0">
                  <a:pos x="12" y="18"/>
                </a:cxn>
              </a:cxnLst>
              <a:rect l="0" t="0" r="r" b="b"/>
              <a:pathLst>
                <a:path w="12" h="18">
                  <a:moveTo>
                    <a:pt x="12" y="18"/>
                  </a:moveTo>
                  <a:lnTo>
                    <a:pt x="12" y="12"/>
                  </a:lnTo>
                  <a:lnTo>
                    <a:pt x="6" y="6"/>
                  </a:lnTo>
                  <a:lnTo>
                    <a:pt x="6" y="6"/>
                  </a:lnTo>
                  <a:lnTo>
                    <a:pt x="0" y="0"/>
                  </a:lnTo>
                  <a:lnTo>
                    <a:pt x="12" y="18"/>
                  </a:lnTo>
                  <a:lnTo>
                    <a:pt x="12" y="18"/>
                  </a:lnTo>
                  <a:lnTo>
                    <a:pt x="12" y="18"/>
                  </a:lnTo>
                </a:path>
              </a:pathLst>
            </a:custGeom>
            <a:gradFill rotWithShape="0">
              <a:gsLst>
                <a:gs pos="0">
                  <a:schemeClr val="bg2">
                    <a:gamma/>
                    <a:shade val="90980"/>
                    <a:invGamma/>
                  </a:schemeClr>
                </a:gs>
                <a:gs pos="100000">
                  <a:schemeClr val="bg2"/>
                </a:gs>
              </a:gsLst>
              <a:lin ang="2700000" scaled="1"/>
            </a:gradFill>
            <a:ln w="9525">
              <a:noFill/>
              <a:prstDash val="solid"/>
              <a:round/>
              <a:headEnd/>
              <a:tailEnd/>
            </a:ln>
          </p:spPr>
          <p:txBody>
            <a:bodyPr/>
            <a:lstStyle/>
            <a:p>
              <a:pPr>
                <a:defRPr/>
              </a:pPr>
              <a:endParaRPr lang="en-US" dirty="0">
                <a:latin typeface="Verdana" pitchFamily="34" charset="0"/>
                <a:ea typeface="+mn-ea"/>
              </a:endParaRPr>
            </a:p>
          </p:txBody>
        </p:sp>
        <p:sp>
          <p:nvSpPr>
            <p:cNvPr id="7" name="Freeform 5"/>
            <p:cNvSpPr>
              <a:spLocks/>
            </p:cNvSpPr>
            <p:nvPr/>
          </p:nvSpPr>
          <p:spPr bwMode="ltGray">
            <a:xfrm>
              <a:off x="4596" y="3996"/>
              <a:ext cx="6" cy="18"/>
            </a:xfrm>
            <a:custGeom>
              <a:avLst/>
              <a:gdLst/>
              <a:ahLst/>
              <a:cxnLst>
                <a:cxn ang="0">
                  <a:pos x="0" y="12"/>
                </a:cxn>
                <a:cxn ang="0">
                  <a:pos x="6" y="18"/>
                </a:cxn>
                <a:cxn ang="0">
                  <a:pos x="0" y="0"/>
                </a:cxn>
                <a:cxn ang="0">
                  <a:pos x="0" y="12"/>
                </a:cxn>
                <a:cxn ang="0">
                  <a:pos x="0" y="12"/>
                </a:cxn>
                <a:cxn ang="0">
                  <a:pos x="0" y="12"/>
                </a:cxn>
              </a:cxnLst>
              <a:rect l="0" t="0" r="r" b="b"/>
              <a:pathLst>
                <a:path w="6" h="18">
                  <a:moveTo>
                    <a:pt x="0" y="12"/>
                  </a:moveTo>
                  <a:lnTo>
                    <a:pt x="6" y="18"/>
                  </a:lnTo>
                  <a:lnTo>
                    <a:pt x="0" y="0"/>
                  </a:lnTo>
                  <a:lnTo>
                    <a:pt x="0" y="12"/>
                  </a:lnTo>
                  <a:lnTo>
                    <a:pt x="0" y="12"/>
                  </a:lnTo>
                  <a:lnTo>
                    <a:pt x="0" y="12"/>
                  </a:lnTo>
                </a:path>
              </a:pathLst>
            </a:custGeom>
            <a:gradFill rotWithShape="0">
              <a:gsLst>
                <a:gs pos="0">
                  <a:schemeClr val="bg2">
                    <a:gamma/>
                    <a:shade val="90980"/>
                    <a:invGamma/>
                  </a:schemeClr>
                </a:gs>
                <a:gs pos="100000">
                  <a:schemeClr val="bg2"/>
                </a:gs>
              </a:gsLst>
              <a:lin ang="2700000" scaled="1"/>
            </a:gradFill>
            <a:ln w="9525">
              <a:noFill/>
              <a:prstDash val="solid"/>
              <a:round/>
              <a:headEnd/>
              <a:tailEnd/>
            </a:ln>
          </p:spPr>
          <p:txBody>
            <a:bodyPr/>
            <a:lstStyle/>
            <a:p>
              <a:pPr>
                <a:defRPr/>
              </a:pPr>
              <a:endParaRPr lang="en-US" dirty="0">
                <a:latin typeface="Verdana" pitchFamily="34" charset="0"/>
                <a:ea typeface="+mn-ea"/>
              </a:endParaRPr>
            </a:p>
          </p:txBody>
        </p:sp>
        <p:sp>
          <p:nvSpPr>
            <p:cNvPr id="8" name="Freeform 6"/>
            <p:cNvSpPr>
              <a:spLocks/>
            </p:cNvSpPr>
            <p:nvPr/>
          </p:nvSpPr>
          <p:spPr bwMode="ltGray">
            <a:xfrm>
              <a:off x="5180" y="3577"/>
              <a:ext cx="304" cy="741"/>
            </a:xfrm>
            <a:custGeom>
              <a:avLst/>
              <a:gdLst/>
              <a:ahLst/>
              <a:cxnLst>
                <a:cxn ang="0">
                  <a:pos x="280" y="42"/>
                </a:cxn>
                <a:cxn ang="0">
                  <a:pos x="274" y="42"/>
                </a:cxn>
                <a:cxn ang="0">
                  <a:pos x="268" y="42"/>
                </a:cxn>
                <a:cxn ang="0">
                  <a:pos x="256" y="42"/>
                </a:cxn>
                <a:cxn ang="0">
                  <a:pos x="238" y="48"/>
                </a:cxn>
                <a:cxn ang="0">
                  <a:pos x="214" y="12"/>
                </a:cxn>
                <a:cxn ang="0">
                  <a:pos x="196" y="0"/>
                </a:cxn>
                <a:cxn ang="0">
                  <a:pos x="196" y="0"/>
                </a:cxn>
                <a:cxn ang="0">
                  <a:pos x="164" y="167"/>
                </a:cxn>
                <a:cxn ang="0">
                  <a:pos x="144" y="217"/>
                </a:cxn>
                <a:cxn ang="0">
                  <a:pos x="110" y="281"/>
                </a:cxn>
                <a:cxn ang="0">
                  <a:pos x="96" y="327"/>
                </a:cxn>
                <a:cxn ang="0">
                  <a:pos x="124" y="405"/>
                </a:cxn>
                <a:cxn ang="0">
                  <a:pos x="100" y="463"/>
                </a:cxn>
                <a:cxn ang="0">
                  <a:pos x="68" y="503"/>
                </a:cxn>
                <a:cxn ang="0">
                  <a:pos x="30" y="539"/>
                </a:cxn>
                <a:cxn ang="0">
                  <a:pos x="24" y="613"/>
                </a:cxn>
                <a:cxn ang="0">
                  <a:pos x="0" y="741"/>
                </a:cxn>
                <a:cxn ang="0">
                  <a:pos x="202" y="741"/>
                </a:cxn>
                <a:cxn ang="0">
                  <a:pos x="180" y="639"/>
                </a:cxn>
                <a:cxn ang="0">
                  <a:pos x="192" y="589"/>
                </a:cxn>
                <a:cxn ang="0">
                  <a:pos x="178" y="539"/>
                </a:cxn>
                <a:cxn ang="0">
                  <a:pos x="190" y="499"/>
                </a:cxn>
                <a:cxn ang="0">
                  <a:pos x="184" y="465"/>
                </a:cxn>
                <a:cxn ang="0">
                  <a:pos x="192" y="391"/>
                </a:cxn>
                <a:cxn ang="0">
                  <a:pos x="216" y="313"/>
                </a:cxn>
                <a:cxn ang="0">
                  <a:pos x="238" y="249"/>
                </a:cxn>
                <a:cxn ang="0">
                  <a:pos x="268" y="185"/>
                </a:cxn>
                <a:cxn ang="0">
                  <a:pos x="284" y="159"/>
                </a:cxn>
                <a:cxn ang="0">
                  <a:pos x="304" y="12"/>
                </a:cxn>
                <a:cxn ang="0">
                  <a:pos x="298" y="24"/>
                </a:cxn>
                <a:cxn ang="0">
                  <a:pos x="292" y="30"/>
                </a:cxn>
                <a:cxn ang="0">
                  <a:pos x="292" y="36"/>
                </a:cxn>
                <a:cxn ang="0">
                  <a:pos x="286" y="36"/>
                </a:cxn>
                <a:cxn ang="0">
                  <a:pos x="286" y="42"/>
                </a:cxn>
                <a:cxn ang="0">
                  <a:pos x="280" y="42"/>
                </a:cxn>
                <a:cxn ang="0">
                  <a:pos x="280" y="42"/>
                </a:cxn>
                <a:cxn ang="0">
                  <a:pos x="280" y="42"/>
                </a:cxn>
              </a:cxnLst>
              <a:rect l="0" t="0" r="r" b="b"/>
              <a:pathLst>
                <a:path w="304" h="741">
                  <a:moveTo>
                    <a:pt x="280" y="42"/>
                  </a:moveTo>
                  <a:lnTo>
                    <a:pt x="274" y="42"/>
                  </a:lnTo>
                  <a:lnTo>
                    <a:pt x="268" y="42"/>
                  </a:lnTo>
                  <a:lnTo>
                    <a:pt x="256" y="42"/>
                  </a:lnTo>
                  <a:lnTo>
                    <a:pt x="238" y="48"/>
                  </a:lnTo>
                  <a:lnTo>
                    <a:pt x="214" y="12"/>
                  </a:lnTo>
                  <a:lnTo>
                    <a:pt x="196" y="0"/>
                  </a:lnTo>
                  <a:lnTo>
                    <a:pt x="196" y="0"/>
                  </a:lnTo>
                  <a:lnTo>
                    <a:pt x="164" y="167"/>
                  </a:lnTo>
                  <a:lnTo>
                    <a:pt x="144" y="217"/>
                  </a:lnTo>
                  <a:lnTo>
                    <a:pt x="110" y="281"/>
                  </a:lnTo>
                  <a:lnTo>
                    <a:pt x="96" y="327"/>
                  </a:lnTo>
                  <a:lnTo>
                    <a:pt x="124" y="405"/>
                  </a:lnTo>
                  <a:lnTo>
                    <a:pt x="100" y="463"/>
                  </a:lnTo>
                  <a:lnTo>
                    <a:pt x="68" y="503"/>
                  </a:lnTo>
                  <a:lnTo>
                    <a:pt x="30" y="539"/>
                  </a:lnTo>
                  <a:lnTo>
                    <a:pt x="24" y="613"/>
                  </a:lnTo>
                  <a:lnTo>
                    <a:pt x="0" y="741"/>
                  </a:lnTo>
                  <a:lnTo>
                    <a:pt x="202" y="741"/>
                  </a:lnTo>
                  <a:lnTo>
                    <a:pt x="180" y="639"/>
                  </a:lnTo>
                  <a:lnTo>
                    <a:pt x="192" y="589"/>
                  </a:lnTo>
                  <a:lnTo>
                    <a:pt x="178" y="539"/>
                  </a:lnTo>
                  <a:lnTo>
                    <a:pt x="190" y="499"/>
                  </a:lnTo>
                  <a:lnTo>
                    <a:pt x="184" y="465"/>
                  </a:lnTo>
                  <a:lnTo>
                    <a:pt x="192" y="391"/>
                  </a:lnTo>
                  <a:lnTo>
                    <a:pt x="216" y="313"/>
                  </a:lnTo>
                  <a:lnTo>
                    <a:pt x="238" y="249"/>
                  </a:lnTo>
                  <a:lnTo>
                    <a:pt x="268" y="185"/>
                  </a:lnTo>
                  <a:lnTo>
                    <a:pt x="284" y="159"/>
                  </a:lnTo>
                  <a:lnTo>
                    <a:pt x="304" y="12"/>
                  </a:lnTo>
                  <a:lnTo>
                    <a:pt x="298" y="24"/>
                  </a:lnTo>
                  <a:lnTo>
                    <a:pt x="292" y="30"/>
                  </a:lnTo>
                  <a:lnTo>
                    <a:pt x="292" y="36"/>
                  </a:lnTo>
                  <a:lnTo>
                    <a:pt x="286" y="36"/>
                  </a:lnTo>
                  <a:lnTo>
                    <a:pt x="286" y="42"/>
                  </a:lnTo>
                  <a:lnTo>
                    <a:pt x="280" y="42"/>
                  </a:lnTo>
                  <a:lnTo>
                    <a:pt x="280" y="42"/>
                  </a:lnTo>
                  <a:lnTo>
                    <a:pt x="280" y="42"/>
                  </a:lnTo>
                </a:path>
              </a:pathLst>
            </a:custGeom>
            <a:gradFill rotWithShape="0">
              <a:gsLst>
                <a:gs pos="0">
                  <a:schemeClr val="bg2">
                    <a:gamma/>
                    <a:shade val="90980"/>
                    <a:invGamma/>
                  </a:schemeClr>
                </a:gs>
                <a:gs pos="100000">
                  <a:schemeClr val="bg2"/>
                </a:gs>
              </a:gsLst>
              <a:lin ang="2700000" scaled="1"/>
            </a:gradFill>
            <a:ln w="9525">
              <a:noFill/>
              <a:prstDash val="solid"/>
              <a:round/>
              <a:headEnd/>
              <a:tailEnd/>
            </a:ln>
          </p:spPr>
          <p:txBody>
            <a:bodyPr/>
            <a:lstStyle/>
            <a:p>
              <a:pPr>
                <a:defRPr/>
              </a:pPr>
              <a:endParaRPr lang="en-US" dirty="0">
                <a:latin typeface="Verdana" pitchFamily="34" charset="0"/>
                <a:ea typeface="+mn-ea"/>
              </a:endParaRPr>
            </a:p>
          </p:txBody>
        </p:sp>
        <p:sp>
          <p:nvSpPr>
            <p:cNvPr id="9" name="Freeform 7"/>
            <p:cNvSpPr>
              <a:spLocks/>
            </p:cNvSpPr>
            <p:nvPr/>
          </p:nvSpPr>
          <p:spPr bwMode="ltGray">
            <a:xfrm>
              <a:off x="4918" y="3553"/>
              <a:ext cx="314" cy="767"/>
            </a:xfrm>
            <a:custGeom>
              <a:avLst/>
              <a:gdLst/>
              <a:ahLst/>
              <a:cxnLst>
                <a:cxn ang="0">
                  <a:pos x="284" y="6"/>
                </a:cxn>
                <a:cxn ang="0">
                  <a:pos x="278" y="6"/>
                </a:cxn>
                <a:cxn ang="0">
                  <a:pos x="272" y="12"/>
                </a:cxn>
                <a:cxn ang="0">
                  <a:pos x="254" y="18"/>
                </a:cxn>
                <a:cxn ang="0">
                  <a:pos x="230" y="24"/>
                </a:cxn>
                <a:cxn ang="0">
                  <a:pos x="206" y="42"/>
                </a:cxn>
                <a:cxn ang="0">
                  <a:pos x="188" y="48"/>
                </a:cxn>
                <a:cxn ang="0">
                  <a:pos x="176" y="54"/>
                </a:cxn>
                <a:cxn ang="0">
                  <a:pos x="170" y="54"/>
                </a:cxn>
                <a:cxn ang="0">
                  <a:pos x="150" y="169"/>
                </a:cxn>
                <a:cxn ang="0">
                  <a:pos x="110" y="225"/>
                </a:cxn>
                <a:cxn ang="0">
                  <a:pos x="54" y="383"/>
                </a:cxn>
                <a:cxn ang="0">
                  <a:pos x="82" y="555"/>
                </a:cxn>
                <a:cxn ang="0">
                  <a:pos x="40" y="679"/>
                </a:cxn>
                <a:cxn ang="0">
                  <a:pos x="0" y="767"/>
                </a:cxn>
                <a:cxn ang="0">
                  <a:pos x="108" y="767"/>
                </a:cxn>
                <a:cxn ang="0">
                  <a:pos x="120" y="611"/>
                </a:cxn>
                <a:cxn ang="0">
                  <a:pos x="148" y="499"/>
                </a:cxn>
                <a:cxn ang="0">
                  <a:pos x="160" y="367"/>
                </a:cxn>
                <a:cxn ang="0">
                  <a:pos x="218" y="327"/>
                </a:cxn>
                <a:cxn ang="0">
                  <a:pos x="238" y="221"/>
                </a:cxn>
                <a:cxn ang="0">
                  <a:pos x="296" y="135"/>
                </a:cxn>
                <a:cxn ang="0">
                  <a:pos x="314" y="0"/>
                </a:cxn>
                <a:cxn ang="0">
                  <a:pos x="302" y="0"/>
                </a:cxn>
                <a:cxn ang="0">
                  <a:pos x="296" y="0"/>
                </a:cxn>
                <a:cxn ang="0">
                  <a:pos x="290" y="0"/>
                </a:cxn>
                <a:cxn ang="0">
                  <a:pos x="284" y="6"/>
                </a:cxn>
                <a:cxn ang="0">
                  <a:pos x="284" y="6"/>
                </a:cxn>
                <a:cxn ang="0">
                  <a:pos x="284" y="6"/>
                </a:cxn>
                <a:cxn ang="0">
                  <a:pos x="284" y="6"/>
                </a:cxn>
              </a:cxnLst>
              <a:rect l="0" t="0" r="r" b="b"/>
              <a:pathLst>
                <a:path w="314" h="767">
                  <a:moveTo>
                    <a:pt x="284" y="6"/>
                  </a:moveTo>
                  <a:lnTo>
                    <a:pt x="278" y="6"/>
                  </a:lnTo>
                  <a:lnTo>
                    <a:pt x="272" y="12"/>
                  </a:lnTo>
                  <a:lnTo>
                    <a:pt x="254" y="18"/>
                  </a:lnTo>
                  <a:lnTo>
                    <a:pt x="230" y="24"/>
                  </a:lnTo>
                  <a:lnTo>
                    <a:pt x="206" y="42"/>
                  </a:lnTo>
                  <a:lnTo>
                    <a:pt x="188" y="48"/>
                  </a:lnTo>
                  <a:lnTo>
                    <a:pt x="176" y="54"/>
                  </a:lnTo>
                  <a:lnTo>
                    <a:pt x="170" y="54"/>
                  </a:lnTo>
                  <a:lnTo>
                    <a:pt x="150" y="169"/>
                  </a:lnTo>
                  <a:lnTo>
                    <a:pt x="110" y="225"/>
                  </a:lnTo>
                  <a:lnTo>
                    <a:pt x="54" y="383"/>
                  </a:lnTo>
                  <a:lnTo>
                    <a:pt x="82" y="555"/>
                  </a:lnTo>
                  <a:lnTo>
                    <a:pt x="40" y="679"/>
                  </a:lnTo>
                  <a:lnTo>
                    <a:pt x="0" y="767"/>
                  </a:lnTo>
                  <a:lnTo>
                    <a:pt x="108" y="767"/>
                  </a:lnTo>
                  <a:lnTo>
                    <a:pt x="120" y="611"/>
                  </a:lnTo>
                  <a:lnTo>
                    <a:pt x="148" y="499"/>
                  </a:lnTo>
                  <a:lnTo>
                    <a:pt x="160" y="367"/>
                  </a:lnTo>
                  <a:lnTo>
                    <a:pt x="218" y="327"/>
                  </a:lnTo>
                  <a:lnTo>
                    <a:pt x="238" y="221"/>
                  </a:lnTo>
                  <a:lnTo>
                    <a:pt x="296" y="135"/>
                  </a:lnTo>
                  <a:lnTo>
                    <a:pt x="314" y="0"/>
                  </a:lnTo>
                  <a:lnTo>
                    <a:pt x="302" y="0"/>
                  </a:lnTo>
                  <a:lnTo>
                    <a:pt x="296" y="0"/>
                  </a:lnTo>
                  <a:lnTo>
                    <a:pt x="290" y="0"/>
                  </a:lnTo>
                  <a:lnTo>
                    <a:pt x="284" y="6"/>
                  </a:lnTo>
                  <a:lnTo>
                    <a:pt x="284" y="6"/>
                  </a:lnTo>
                  <a:lnTo>
                    <a:pt x="284" y="6"/>
                  </a:lnTo>
                  <a:lnTo>
                    <a:pt x="284" y="6"/>
                  </a:lnTo>
                </a:path>
              </a:pathLst>
            </a:custGeom>
            <a:gradFill rotWithShape="0">
              <a:gsLst>
                <a:gs pos="0">
                  <a:schemeClr val="bg2">
                    <a:gamma/>
                    <a:shade val="90980"/>
                    <a:invGamma/>
                  </a:schemeClr>
                </a:gs>
                <a:gs pos="100000">
                  <a:schemeClr val="bg2"/>
                </a:gs>
              </a:gsLst>
              <a:lin ang="2700000" scaled="1"/>
            </a:gradFill>
            <a:ln w="9525">
              <a:noFill/>
              <a:prstDash val="solid"/>
              <a:round/>
              <a:headEnd/>
              <a:tailEnd/>
            </a:ln>
          </p:spPr>
          <p:txBody>
            <a:bodyPr/>
            <a:lstStyle/>
            <a:p>
              <a:pPr>
                <a:defRPr/>
              </a:pPr>
              <a:endParaRPr lang="en-US" dirty="0">
                <a:latin typeface="Verdana" pitchFamily="34" charset="0"/>
                <a:ea typeface="+mn-ea"/>
              </a:endParaRPr>
            </a:p>
          </p:txBody>
        </p:sp>
        <p:sp>
          <p:nvSpPr>
            <p:cNvPr id="10" name="Freeform 8"/>
            <p:cNvSpPr>
              <a:spLocks/>
            </p:cNvSpPr>
            <p:nvPr/>
          </p:nvSpPr>
          <p:spPr bwMode="ltGray">
            <a:xfrm>
              <a:off x="4700" y="3697"/>
              <a:ext cx="275" cy="623"/>
            </a:xfrm>
            <a:custGeom>
              <a:avLst/>
              <a:gdLst/>
              <a:ahLst/>
              <a:cxnLst>
                <a:cxn ang="0">
                  <a:pos x="257" y="12"/>
                </a:cxn>
                <a:cxn ang="0">
                  <a:pos x="239" y="6"/>
                </a:cxn>
                <a:cxn ang="0">
                  <a:pos x="203" y="6"/>
                </a:cxn>
                <a:cxn ang="0">
                  <a:pos x="203" y="6"/>
                </a:cxn>
                <a:cxn ang="0">
                  <a:pos x="197" y="6"/>
                </a:cxn>
                <a:cxn ang="0">
                  <a:pos x="185" y="0"/>
                </a:cxn>
                <a:cxn ang="0">
                  <a:pos x="173" y="0"/>
                </a:cxn>
                <a:cxn ang="0">
                  <a:pos x="166" y="0"/>
                </a:cxn>
                <a:cxn ang="0">
                  <a:pos x="160" y="0"/>
                </a:cxn>
                <a:cxn ang="0">
                  <a:pos x="144" y="117"/>
                </a:cxn>
                <a:cxn ang="0">
                  <a:pos x="128" y="185"/>
                </a:cxn>
                <a:cxn ang="0">
                  <a:pos x="58" y="299"/>
                </a:cxn>
                <a:cxn ang="0">
                  <a:pos x="54" y="441"/>
                </a:cxn>
                <a:cxn ang="0">
                  <a:pos x="24" y="523"/>
                </a:cxn>
                <a:cxn ang="0">
                  <a:pos x="0" y="623"/>
                </a:cxn>
                <a:cxn ang="0">
                  <a:pos x="78" y="623"/>
                </a:cxn>
                <a:cxn ang="0">
                  <a:pos x="92" y="555"/>
                </a:cxn>
                <a:cxn ang="0">
                  <a:pos x="134" y="447"/>
                </a:cxn>
                <a:cxn ang="0">
                  <a:pos x="158" y="315"/>
                </a:cxn>
                <a:cxn ang="0">
                  <a:pos x="184" y="257"/>
                </a:cxn>
                <a:cxn ang="0">
                  <a:pos x="216" y="211"/>
                </a:cxn>
                <a:cxn ang="0">
                  <a:pos x="222" y="145"/>
                </a:cxn>
                <a:cxn ang="0">
                  <a:pos x="240" y="111"/>
                </a:cxn>
                <a:cxn ang="0">
                  <a:pos x="262" y="79"/>
                </a:cxn>
                <a:cxn ang="0">
                  <a:pos x="275" y="6"/>
                </a:cxn>
                <a:cxn ang="0">
                  <a:pos x="263" y="12"/>
                </a:cxn>
                <a:cxn ang="0">
                  <a:pos x="257" y="12"/>
                </a:cxn>
                <a:cxn ang="0">
                  <a:pos x="257" y="12"/>
                </a:cxn>
                <a:cxn ang="0">
                  <a:pos x="257" y="12"/>
                </a:cxn>
              </a:cxnLst>
              <a:rect l="0" t="0" r="r" b="b"/>
              <a:pathLst>
                <a:path w="275" h="623">
                  <a:moveTo>
                    <a:pt x="257" y="12"/>
                  </a:moveTo>
                  <a:lnTo>
                    <a:pt x="239" y="6"/>
                  </a:lnTo>
                  <a:lnTo>
                    <a:pt x="203" y="6"/>
                  </a:lnTo>
                  <a:lnTo>
                    <a:pt x="203" y="6"/>
                  </a:lnTo>
                  <a:lnTo>
                    <a:pt x="197" y="6"/>
                  </a:lnTo>
                  <a:lnTo>
                    <a:pt x="185" y="0"/>
                  </a:lnTo>
                  <a:lnTo>
                    <a:pt x="173" y="0"/>
                  </a:lnTo>
                  <a:lnTo>
                    <a:pt x="166" y="0"/>
                  </a:lnTo>
                  <a:lnTo>
                    <a:pt x="160" y="0"/>
                  </a:lnTo>
                  <a:lnTo>
                    <a:pt x="144" y="117"/>
                  </a:lnTo>
                  <a:lnTo>
                    <a:pt x="128" y="185"/>
                  </a:lnTo>
                  <a:lnTo>
                    <a:pt x="58" y="299"/>
                  </a:lnTo>
                  <a:lnTo>
                    <a:pt x="54" y="441"/>
                  </a:lnTo>
                  <a:lnTo>
                    <a:pt x="24" y="523"/>
                  </a:lnTo>
                  <a:lnTo>
                    <a:pt x="0" y="623"/>
                  </a:lnTo>
                  <a:lnTo>
                    <a:pt x="78" y="623"/>
                  </a:lnTo>
                  <a:lnTo>
                    <a:pt x="92" y="555"/>
                  </a:lnTo>
                  <a:lnTo>
                    <a:pt x="134" y="447"/>
                  </a:lnTo>
                  <a:lnTo>
                    <a:pt x="158" y="315"/>
                  </a:lnTo>
                  <a:lnTo>
                    <a:pt x="184" y="257"/>
                  </a:lnTo>
                  <a:lnTo>
                    <a:pt x="216" y="211"/>
                  </a:lnTo>
                  <a:lnTo>
                    <a:pt x="222" y="145"/>
                  </a:lnTo>
                  <a:lnTo>
                    <a:pt x="240" y="111"/>
                  </a:lnTo>
                  <a:lnTo>
                    <a:pt x="262" y="79"/>
                  </a:lnTo>
                  <a:lnTo>
                    <a:pt x="275" y="6"/>
                  </a:lnTo>
                  <a:lnTo>
                    <a:pt x="263" y="12"/>
                  </a:lnTo>
                  <a:lnTo>
                    <a:pt x="257" y="12"/>
                  </a:lnTo>
                  <a:lnTo>
                    <a:pt x="257" y="12"/>
                  </a:lnTo>
                  <a:lnTo>
                    <a:pt x="257" y="12"/>
                  </a:lnTo>
                </a:path>
              </a:pathLst>
            </a:custGeom>
            <a:gradFill rotWithShape="0">
              <a:gsLst>
                <a:gs pos="0">
                  <a:schemeClr val="bg2">
                    <a:gamma/>
                    <a:shade val="90980"/>
                    <a:invGamma/>
                  </a:schemeClr>
                </a:gs>
                <a:gs pos="100000">
                  <a:schemeClr val="bg2"/>
                </a:gs>
              </a:gsLst>
              <a:lin ang="2700000" scaled="1"/>
            </a:gradFill>
            <a:ln w="9525">
              <a:noFill/>
              <a:prstDash val="solid"/>
              <a:round/>
              <a:headEnd/>
              <a:tailEnd/>
            </a:ln>
          </p:spPr>
          <p:txBody>
            <a:bodyPr/>
            <a:lstStyle/>
            <a:p>
              <a:pPr>
                <a:defRPr/>
              </a:pPr>
              <a:endParaRPr lang="en-US" dirty="0">
                <a:latin typeface="Verdana" pitchFamily="34" charset="0"/>
                <a:ea typeface="+mn-ea"/>
              </a:endParaRPr>
            </a:p>
          </p:txBody>
        </p:sp>
        <p:sp>
          <p:nvSpPr>
            <p:cNvPr id="11" name="Freeform 9"/>
            <p:cNvSpPr>
              <a:spLocks/>
            </p:cNvSpPr>
            <p:nvPr/>
          </p:nvSpPr>
          <p:spPr bwMode="ltGray">
            <a:xfrm>
              <a:off x="4522" y="3709"/>
              <a:ext cx="213" cy="611"/>
            </a:xfrm>
            <a:custGeom>
              <a:avLst/>
              <a:gdLst/>
              <a:ahLst/>
              <a:cxnLst>
                <a:cxn ang="0">
                  <a:pos x="171" y="12"/>
                </a:cxn>
                <a:cxn ang="0">
                  <a:pos x="159" y="24"/>
                </a:cxn>
                <a:cxn ang="0">
                  <a:pos x="153" y="36"/>
                </a:cxn>
                <a:cxn ang="0">
                  <a:pos x="128" y="60"/>
                </a:cxn>
                <a:cxn ang="0">
                  <a:pos x="110" y="83"/>
                </a:cxn>
                <a:cxn ang="0">
                  <a:pos x="86" y="119"/>
                </a:cxn>
                <a:cxn ang="0">
                  <a:pos x="68" y="167"/>
                </a:cxn>
                <a:cxn ang="0">
                  <a:pos x="68" y="221"/>
                </a:cxn>
                <a:cxn ang="0">
                  <a:pos x="68" y="227"/>
                </a:cxn>
                <a:cxn ang="0">
                  <a:pos x="68" y="233"/>
                </a:cxn>
                <a:cxn ang="0">
                  <a:pos x="68" y="239"/>
                </a:cxn>
                <a:cxn ang="0">
                  <a:pos x="68" y="245"/>
                </a:cxn>
                <a:cxn ang="0">
                  <a:pos x="68" y="251"/>
                </a:cxn>
                <a:cxn ang="0">
                  <a:pos x="68" y="251"/>
                </a:cxn>
                <a:cxn ang="0">
                  <a:pos x="68" y="257"/>
                </a:cxn>
                <a:cxn ang="0">
                  <a:pos x="68" y="269"/>
                </a:cxn>
                <a:cxn ang="0">
                  <a:pos x="74" y="287"/>
                </a:cxn>
                <a:cxn ang="0">
                  <a:pos x="80" y="305"/>
                </a:cxn>
                <a:cxn ang="0">
                  <a:pos x="86" y="311"/>
                </a:cxn>
                <a:cxn ang="0">
                  <a:pos x="86" y="311"/>
                </a:cxn>
                <a:cxn ang="0">
                  <a:pos x="92" y="317"/>
                </a:cxn>
                <a:cxn ang="0">
                  <a:pos x="92" y="323"/>
                </a:cxn>
                <a:cxn ang="0">
                  <a:pos x="92" y="323"/>
                </a:cxn>
                <a:cxn ang="0">
                  <a:pos x="24" y="437"/>
                </a:cxn>
                <a:cxn ang="0">
                  <a:pos x="18" y="471"/>
                </a:cxn>
                <a:cxn ang="0">
                  <a:pos x="0" y="547"/>
                </a:cxn>
                <a:cxn ang="0">
                  <a:pos x="50" y="611"/>
                </a:cxn>
                <a:cxn ang="0">
                  <a:pos x="114" y="611"/>
                </a:cxn>
                <a:cxn ang="0">
                  <a:pos x="104" y="555"/>
                </a:cxn>
                <a:cxn ang="0">
                  <a:pos x="120" y="515"/>
                </a:cxn>
                <a:cxn ang="0">
                  <a:pos x="150" y="449"/>
                </a:cxn>
                <a:cxn ang="0">
                  <a:pos x="166" y="377"/>
                </a:cxn>
                <a:cxn ang="0">
                  <a:pos x="156" y="295"/>
                </a:cxn>
                <a:cxn ang="0">
                  <a:pos x="170" y="203"/>
                </a:cxn>
                <a:cxn ang="0">
                  <a:pos x="212" y="95"/>
                </a:cxn>
                <a:cxn ang="0">
                  <a:pos x="213" y="0"/>
                </a:cxn>
                <a:cxn ang="0">
                  <a:pos x="207" y="0"/>
                </a:cxn>
                <a:cxn ang="0">
                  <a:pos x="201" y="0"/>
                </a:cxn>
                <a:cxn ang="0">
                  <a:pos x="195" y="0"/>
                </a:cxn>
                <a:cxn ang="0">
                  <a:pos x="189" y="0"/>
                </a:cxn>
                <a:cxn ang="0">
                  <a:pos x="183" y="6"/>
                </a:cxn>
                <a:cxn ang="0">
                  <a:pos x="177" y="6"/>
                </a:cxn>
                <a:cxn ang="0">
                  <a:pos x="171" y="12"/>
                </a:cxn>
                <a:cxn ang="0">
                  <a:pos x="171" y="12"/>
                </a:cxn>
                <a:cxn ang="0">
                  <a:pos x="171" y="12"/>
                </a:cxn>
              </a:cxnLst>
              <a:rect l="0" t="0" r="r" b="b"/>
              <a:pathLst>
                <a:path w="213" h="611">
                  <a:moveTo>
                    <a:pt x="171" y="12"/>
                  </a:moveTo>
                  <a:lnTo>
                    <a:pt x="159" y="24"/>
                  </a:lnTo>
                  <a:lnTo>
                    <a:pt x="153" y="36"/>
                  </a:lnTo>
                  <a:lnTo>
                    <a:pt x="128" y="60"/>
                  </a:lnTo>
                  <a:lnTo>
                    <a:pt x="110" y="83"/>
                  </a:lnTo>
                  <a:lnTo>
                    <a:pt x="86" y="119"/>
                  </a:lnTo>
                  <a:lnTo>
                    <a:pt x="68" y="167"/>
                  </a:lnTo>
                  <a:lnTo>
                    <a:pt x="68" y="221"/>
                  </a:lnTo>
                  <a:lnTo>
                    <a:pt x="68" y="227"/>
                  </a:lnTo>
                  <a:lnTo>
                    <a:pt x="68" y="233"/>
                  </a:lnTo>
                  <a:lnTo>
                    <a:pt x="68" y="239"/>
                  </a:lnTo>
                  <a:lnTo>
                    <a:pt x="68" y="245"/>
                  </a:lnTo>
                  <a:lnTo>
                    <a:pt x="68" y="251"/>
                  </a:lnTo>
                  <a:lnTo>
                    <a:pt x="68" y="251"/>
                  </a:lnTo>
                  <a:lnTo>
                    <a:pt x="68" y="257"/>
                  </a:lnTo>
                  <a:lnTo>
                    <a:pt x="68" y="269"/>
                  </a:lnTo>
                  <a:lnTo>
                    <a:pt x="74" y="287"/>
                  </a:lnTo>
                  <a:lnTo>
                    <a:pt x="80" y="305"/>
                  </a:lnTo>
                  <a:lnTo>
                    <a:pt x="86" y="311"/>
                  </a:lnTo>
                  <a:lnTo>
                    <a:pt x="86" y="311"/>
                  </a:lnTo>
                  <a:lnTo>
                    <a:pt x="92" y="317"/>
                  </a:lnTo>
                  <a:lnTo>
                    <a:pt x="92" y="323"/>
                  </a:lnTo>
                  <a:lnTo>
                    <a:pt x="92" y="323"/>
                  </a:lnTo>
                  <a:lnTo>
                    <a:pt x="24" y="437"/>
                  </a:lnTo>
                  <a:lnTo>
                    <a:pt x="18" y="471"/>
                  </a:lnTo>
                  <a:lnTo>
                    <a:pt x="0" y="547"/>
                  </a:lnTo>
                  <a:lnTo>
                    <a:pt x="50" y="611"/>
                  </a:lnTo>
                  <a:lnTo>
                    <a:pt x="114" y="611"/>
                  </a:lnTo>
                  <a:lnTo>
                    <a:pt x="104" y="555"/>
                  </a:lnTo>
                  <a:lnTo>
                    <a:pt x="120" y="515"/>
                  </a:lnTo>
                  <a:lnTo>
                    <a:pt x="150" y="449"/>
                  </a:lnTo>
                  <a:lnTo>
                    <a:pt x="166" y="377"/>
                  </a:lnTo>
                  <a:lnTo>
                    <a:pt x="156" y="295"/>
                  </a:lnTo>
                  <a:lnTo>
                    <a:pt x="170" y="203"/>
                  </a:lnTo>
                  <a:lnTo>
                    <a:pt x="212" y="95"/>
                  </a:lnTo>
                  <a:lnTo>
                    <a:pt x="213" y="0"/>
                  </a:lnTo>
                  <a:lnTo>
                    <a:pt x="207" y="0"/>
                  </a:lnTo>
                  <a:lnTo>
                    <a:pt x="201" y="0"/>
                  </a:lnTo>
                  <a:lnTo>
                    <a:pt x="195" y="0"/>
                  </a:lnTo>
                  <a:lnTo>
                    <a:pt x="189" y="0"/>
                  </a:lnTo>
                  <a:lnTo>
                    <a:pt x="183" y="6"/>
                  </a:lnTo>
                  <a:lnTo>
                    <a:pt x="177" y="6"/>
                  </a:lnTo>
                  <a:lnTo>
                    <a:pt x="171" y="12"/>
                  </a:lnTo>
                  <a:lnTo>
                    <a:pt x="171" y="12"/>
                  </a:lnTo>
                  <a:lnTo>
                    <a:pt x="171" y="12"/>
                  </a:lnTo>
                </a:path>
              </a:pathLst>
            </a:custGeom>
            <a:gradFill rotWithShape="0">
              <a:gsLst>
                <a:gs pos="0">
                  <a:schemeClr val="bg2">
                    <a:gamma/>
                    <a:shade val="90980"/>
                    <a:invGamma/>
                  </a:schemeClr>
                </a:gs>
                <a:gs pos="100000">
                  <a:schemeClr val="bg2"/>
                </a:gs>
              </a:gsLst>
              <a:lin ang="2700000" scaled="1"/>
            </a:gradFill>
            <a:ln w="9525">
              <a:noFill/>
              <a:prstDash val="solid"/>
              <a:round/>
              <a:headEnd/>
              <a:tailEnd/>
            </a:ln>
          </p:spPr>
          <p:txBody>
            <a:bodyPr/>
            <a:lstStyle/>
            <a:p>
              <a:pPr>
                <a:defRPr/>
              </a:pPr>
              <a:endParaRPr lang="en-US" dirty="0">
                <a:latin typeface="Verdana" pitchFamily="34" charset="0"/>
                <a:ea typeface="+mn-ea"/>
              </a:endParaRPr>
            </a:p>
          </p:txBody>
        </p:sp>
        <p:sp>
          <p:nvSpPr>
            <p:cNvPr id="12" name="Freeform 10"/>
            <p:cNvSpPr>
              <a:spLocks/>
            </p:cNvSpPr>
            <p:nvPr/>
          </p:nvSpPr>
          <p:spPr bwMode="ltGray">
            <a:xfrm>
              <a:off x="4292" y="3936"/>
              <a:ext cx="167" cy="384"/>
            </a:xfrm>
            <a:custGeom>
              <a:avLst/>
              <a:gdLst/>
              <a:ahLst/>
              <a:cxnLst>
                <a:cxn ang="0">
                  <a:pos x="149" y="60"/>
                </a:cxn>
                <a:cxn ang="0">
                  <a:pos x="119" y="30"/>
                </a:cxn>
                <a:cxn ang="0">
                  <a:pos x="89" y="12"/>
                </a:cxn>
                <a:cxn ang="0">
                  <a:pos x="59" y="0"/>
                </a:cxn>
                <a:cxn ang="0">
                  <a:pos x="54" y="70"/>
                </a:cxn>
                <a:cxn ang="0">
                  <a:pos x="46" y="112"/>
                </a:cxn>
                <a:cxn ang="0">
                  <a:pos x="52" y="168"/>
                </a:cxn>
                <a:cxn ang="0">
                  <a:pos x="24" y="194"/>
                </a:cxn>
                <a:cxn ang="0">
                  <a:pos x="16" y="258"/>
                </a:cxn>
                <a:cxn ang="0">
                  <a:pos x="2" y="300"/>
                </a:cxn>
                <a:cxn ang="0">
                  <a:pos x="0" y="352"/>
                </a:cxn>
                <a:cxn ang="0">
                  <a:pos x="47" y="384"/>
                </a:cxn>
                <a:cxn ang="0">
                  <a:pos x="149" y="384"/>
                </a:cxn>
                <a:cxn ang="0">
                  <a:pos x="134" y="350"/>
                </a:cxn>
                <a:cxn ang="0">
                  <a:pos x="104" y="324"/>
                </a:cxn>
                <a:cxn ang="0">
                  <a:pos x="138" y="274"/>
                </a:cxn>
                <a:cxn ang="0">
                  <a:pos x="122" y="220"/>
                </a:cxn>
                <a:cxn ang="0">
                  <a:pos x="132" y="186"/>
                </a:cxn>
                <a:cxn ang="0">
                  <a:pos x="140" y="154"/>
                </a:cxn>
                <a:cxn ang="0">
                  <a:pos x="167" y="90"/>
                </a:cxn>
                <a:cxn ang="0">
                  <a:pos x="149" y="60"/>
                </a:cxn>
                <a:cxn ang="0">
                  <a:pos x="149" y="60"/>
                </a:cxn>
                <a:cxn ang="0">
                  <a:pos x="149" y="60"/>
                </a:cxn>
              </a:cxnLst>
              <a:rect l="0" t="0" r="r" b="b"/>
              <a:pathLst>
                <a:path w="167" h="384">
                  <a:moveTo>
                    <a:pt x="149" y="60"/>
                  </a:moveTo>
                  <a:lnTo>
                    <a:pt x="119" y="30"/>
                  </a:lnTo>
                  <a:lnTo>
                    <a:pt x="89" y="12"/>
                  </a:lnTo>
                  <a:lnTo>
                    <a:pt x="59" y="0"/>
                  </a:lnTo>
                  <a:lnTo>
                    <a:pt x="54" y="70"/>
                  </a:lnTo>
                  <a:lnTo>
                    <a:pt x="46" y="112"/>
                  </a:lnTo>
                  <a:lnTo>
                    <a:pt x="52" y="168"/>
                  </a:lnTo>
                  <a:lnTo>
                    <a:pt x="24" y="194"/>
                  </a:lnTo>
                  <a:lnTo>
                    <a:pt x="16" y="258"/>
                  </a:lnTo>
                  <a:lnTo>
                    <a:pt x="2" y="300"/>
                  </a:lnTo>
                  <a:lnTo>
                    <a:pt x="0" y="352"/>
                  </a:lnTo>
                  <a:lnTo>
                    <a:pt x="47" y="384"/>
                  </a:lnTo>
                  <a:lnTo>
                    <a:pt x="149" y="384"/>
                  </a:lnTo>
                  <a:lnTo>
                    <a:pt x="134" y="350"/>
                  </a:lnTo>
                  <a:lnTo>
                    <a:pt x="104" y="324"/>
                  </a:lnTo>
                  <a:lnTo>
                    <a:pt x="138" y="274"/>
                  </a:lnTo>
                  <a:lnTo>
                    <a:pt x="122" y="220"/>
                  </a:lnTo>
                  <a:lnTo>
                    <a:pt x="132" y="186"/>
                  </a:lnTo>
                  <a:lnTo>
                    <a:pt x="140" y="154"/>
                  </a:lnTo>
                  <a:lnTo>
                    <a:pt x="167" y="90"/>
                  </a:lnTo>
                  <a:lnTo>
                    <a:pt x="149" y="60"/>
                  </a:lnTo>
                  <a:lnTo>
                    <a:pt x="149" y="60"/>
                  </a:lnTo>
                  <a:lnTo>
                    <a:pt x="149" y="60"/>
                  </a:lnTo>
                </a:path>
              </a:pathLst>
            </a:custGeom>
            <a:gradFill rotWithShape="0">
              <a:gsLst>
                <a:gs pos="0">
                  <a:schemeClr val="bg2">
                    <a:gamma/>
                    <a:shade val="90980"/>
                    <a:invGamma/>
                  </a:schemeClr>
                </a:gs>
                <a:gs pos="100000">
                  <a:schemeClr val="bg2"/>
                </a:gs>
              </a:gsLst>
              <a:lin ang="2700000" scaled="1"/>
            </a:gradFill>
            <a:ln w="9525">
              <a:noFill/>
              <a:prstDash val="solid"/>
              <a:round/>
              <a:headEnd/>
              <a:tailEnd/>
            </a:ln>
          </p:spPr>
          <p:txBody>
            <a:bodyPr/>
            <a:lstStyle/>
            <a:p>
              <a:pPr>
                <a:defRPr/>
              </a:pPr>
              <a:endParaRPr lang="en-US" dirty="0">
                <a:latin typeface="Verdana" pitchFamily="34" charset="0"/>
                <a:ea typeface="+mn-ea"/>
              </a:endParaRPr>
            </a:p>
          </p:txBody>
        </p:sp>
        <p:sp>
          <p:nvSpPr>
            <p:cNvPr id="13" name="Freeform 11"/>
            <p:cNvSpPr>
              <a:spLocks/>
            </p:cNvSpPr>
            <p:nvPr/>
          </p:nvSpPr>
          <p:spPr bwMode="ltGray">
            <a:xfrm>
              <a:off x="4100" y="4020"/>
              <a:ext cx="166" cy="300"/>
            </a:xfrm>
            <a:custGeom>
              <a:avLst/>
              <a:gdLst/>
              <a:ahLst/>
              <a:cxnLst>
                <a:cxn ang="0">
                  <a:pos x="136" y="12"/>
                </a:cxn>
                <a:cxn ang="0">
                  <a:pos x="100" y="0"/>
                </a:cxn>
                <a:cxn ang="0">
                  <a:pos x="78" y="64"/>
                </a:cxn>
                <a:cxn ang="0">
                  <a:pos x="70" y="126"/>
                </a:cxn>
                <a:cxn ang="0">
                  <a:pos x="46" y="184"/>
                </a:cxn>
                <a:cxn ang="0">
                  <a:pos x="58" y="232"/>
                </a:cxn>
                <a:cxn ang="0">
                  <a:pos x="38" y="268"/>
                </a:cxn>
                <a:cxn ang="0">
                  <a:pos x="0" y="300"/>
                </a:cxn>
                <a:cxn ang="0">
                  <a:pos x="160" y="300"/>
                </a:cxn>
                <a:cxn ang="0">
                  <a:pos x="136" y="272"/>
                </a:cxn>
                <a:cxn ang="0">
                  <a:pos x="98" y="234"/>
                </a:cxn>
                <a:cxn ang="0">
                  <a:pos x="130" y="188"/>
                </a:cxn>
                <a:cxn ang="0">
                  <a:pos x="138" y="134"/>
                </a:cxn>
                <a:cxn ang="0">
                  <a:pos x="144" y="94"/>
                </a:cxn>
                <a:cxn ang="0">
                  <a:pos x="164" y="60"/>
                </a:cxn>
                <a:cxn ang="0">
                  <a:pos x="166" y="0"/>
                </a:cxn>
                <a:cxn ang="0">
                  <a:pos x="136" y="12"/>
                </a:cxn>
                <a:cxn ang="0">
                  <a:pos x="136" y="12"/>
                </a:cxn>
                <a:cxn ang="0">
                  <a:pos x="136" y="12"/>
                </a:cxn>
              </a:cxnLst>
              <a:rect l="0" t="0" r="r" b="b"/>
              <a:pathLst>
                <a:path w="166" h="300">
                  <a:moveTo>
                    <a:pt x="136" y="12"/>
                  </a:moveTo>
                  <a:lnTo>
                    <a:pt x="100" y="0"/>
                  </a:lnTo>
                  <a:lnTo>
                    <a:pt x="78" y="64"/>
                  </a:lnTo>
                  <a:lnTo>
                    <a:pt x="70" y="126"/>
                  </a:lnTo>
                  <a:lnTo>
                    <a:pt x="46" y="184"/>
                  </a:lnTo>
                  <a:lnTo>
                    <a:pt x="58" y="232"/>
                  </a:lnTo>
                  <a:lnTo>
                    <a:pt x="38" y="268"/>
                  </a:lnTo>
                  <a:lnTo>
                    <a:pt x="0" y="300"/>
                  </a:lnTo>
                  <a:lnTo>
                    <a:pt x="160" y="300"/>
                  </a:lnTo>
                  <a:lnTo>
                    <a:pt x="136" y="272"/>
                  </a:lnTo>
                  <a:lnTo>
                    <a:pt x="98" y="234"/>
                  </a:lnTo>
                  <a:lnTo>
                    <a:pt x="130" y="188"/>
                  </a:lnTo>
                  <a:lnTo>
                    <a:pt x="138" y="134"/>
                  </a:lnTo>
                  <a:lnTo>
                    <a:pt x="144" y="94"/>
                  </a:lnTo>
                  <a:lnTo>
                    <a:pt x="164" y="60"/>
                  </a:lnTo>
                  <a:lnTo>
                    <a:pt x="166" y="0"/>
                  </a:lnTo>
                  <a:lnTo>
                    <a:pt x="136" y="12"/>
                  </a:lnTo>
                  <a:lnTo>
                    <a:pt x="136" y="12"/>
                  </a:lnTo>
                  <a:lnTo>
                    <a:pt x="136" y="12"/>
                  </a:lnTo>
                </a:path>
              </a:pathLst>
            </a:custGeom>
            <a:gradFill rotWithShape="0">
              <a:gsLst>
                <a:gs pos="0">
                  <a:schemeClr val="bg2">
                    <a:gamma/>
                    <a:shade val="90980"/>
                    <a:invGamma/>
                  </a:schemeClr>
                </a:gs>
                <a:gs pos="100000">
                  <a:schemeClr val="bg2"/>
                </a:gs>
              </a:gsLst>
              <a:lin ang="2700000" scaled="1"/>
            </a:gradFill>
            <a:ln w="9525">
              <a:noFill/>
              <a:prstDash val="solid"/>
              <a:round/>
              <a:headEnd/>
              <a:tailEnd/>
            </a:ln>
          </p:spPr>
          <p:txBody>
            <a:bodyPr/>
            <a:lstStyle/>
            <a:p>
              <a:pPr>
                <a:defRPr/>
              </a:pPr>
              <a:endParaRPr lang="en-US" dirty="0">
                <a:latin typeface="Verdana" pitchFamily="34" charset="0"/>
                <a:ea typeface="+mn-ea"/>
              </a:endParaRPr>
            </a:p>
          </p:txBody>
        </p:sp>
        <p:sp>
          <p:nvSpPr>
            <p:cNvPr id="14" name="Freeform 12"/>
            <p:cNvSpPr>
              <a:spLocks/>
            </p:cNvSpPr>
            <p:nvPr/>
          </p:nvSpPr>
          <p:spPr bwMode="ltGray">
            <a:xfrm>
              <a:off x="3910" y="4038"/>
              <a:ext cx="237" cy="282"/>
            </a:xfrm>
            <a:custGeom>
              <a:avLst/>
              <a:gdLst/>
              <a:ahLst/>
              <a:cxnLst>
                <a:cxn ang="0">
                  <a:pos x="201" y="0"/>
                </a:cxn>
                <a:cxn ang="0">
                  <a:pos x="183" y="0"/>
                </a:cxn>
                <a:cxn ang="0">
                  <a:pos x="158" y="50"/>
                </a:cxn>
                <a:cxn ang="0">
                  <a:pos x="148" y="92"/>
                </a:cxn>
                <a:cxn ang="0">
                  <a:pos x="120" y="144"/>
                </a:cxn>
                <a:cxn ang="0">
                  <a:pos x="82" y="182"/>
                </a:cxn>
                <a:cxn ang="0">
                  <a:pos x="60" y="232"/>
                </a:cxn>
                <a:cxn ang="0">
                  <a:pos x="0" y="282"/>
                </a:cxn>
                <a:cxn ang="0">
                  <a:pos x="128" y="282"/>
                </a:cxn>
                <a:cxn ang="0">
                  <a:pos x="154" y="254"/>
                </a:cxn>
                <a:cxn ang="0">
                  <a:pos x="158" y="196"/>
                </a:cxn>
                <a:cxn ang="0">
                  <a:pos x="188" y="148"/>
                </a:cxn>
                <a:cxn ang="0">
                  <a:pos x="196" y="70"/>
                </a:cxn>
                <a:cxn ang="0">
                  <a:pos x="237" y="0"/>
                </a:cxn>
                <a:cxn ang="0">
                  <a:pos x="201" y="0"/>
                </a:cxn>
                <a:cxn ang="0">
                  <a:pos x="201" y="0"/>
                </a:cxn>
                <a:cxn ang="0">
                  <a:pos x="201" y="0"/>
                </a:cxn>
              </a:cxnLst>
              <a:rect l="0" t="0" r="r" b="b"/>
              <a:pathLst>
                <a:path w="237" h="282">
                  <a:moveTo>
                    <a:pt x="201" y="0"/>
                  </a:moveTo>
                  <a:lnTo>
                    <a:pt x="183" y="0"/>
                  </a:lnTo>
                  <a:lnTo>
                    <a:pt x="158" y="50"/>
                  </a:lnTo>
                  <a:lnTo>
                    <a:pt x="148" y="92"/>
                  </a:lnTo>
                  <a:lnTo>
                    <a:pt x="120" y="144"/>
                  </a:lnTo>
                  <a:lnTo>
                    <a:pt x="82" y="182"/>
                  </a:lnTo>
                  <a:lnTo>
                    <a:pt x="60" y="232"/>
                  </a:lnTo>
                  <a:lnTo>
                    <a:pt x="0" y="282"/>
                  </a:lnTo>
                  <a:lnTo>
                    <a:pt x="128" y="282"/>
                  </a:lnTo>
                  <a:lnTo>
                    <a:pt x="154" y="254"/>
                  </a:lnTo>
                  <a:lnTo>
                    <a:pt x="158" y="196"/>
                  </a:lnTo>
                  <a:lnTo>
                    <a:pt x="188" y="148"/>
                  </a:lnTo>
                  <a:lnTo>
                    <a:pt x="196" y="70"/>
                  </a:lnTo>
                  <a:lnTo>
                    <a:pt x="237" y="0"/>
                  </a:lnTo>
                  <a:lnTo>
                    <a:pt x="201" y="0"/>
                  </a:lnTo>
                  <a:lnTo>
                    <a:pt x="201" y="0"/>
                  </a:lnTo>
                  <a:lnTo>
                    <a:pt x="201" y="0"/>
                  </a:lnTo>
                </a:path>
              </a:pathLst>
            </a:custGeom>
            <a:gradFill rotWithShape="0">
              <a:gsLst>
                <a:gs pos="0">
                  <a:schemeClr val="bg2">
                    <a:gamma/>
                    <a:shade val="90980"/>
                    <a:invGamma/>
                  </a:schemeClr>
                </a:gs>
                <a:gs pos="100000">
                  <a:schemeClr val="bg2"/>
                </a:gs>
              </a:gsLst>
              <a:lin ang="2700000" scaled="1"/>
            </a:gradFill>
            <a:ln w="9525">
              <a:noFill/>
              <a:prstDash val="solid"/>
              <a:round/>
              <a:headEnd/>
              <a:tailEnd/>
            </a:ln>
          </p:spPr>
          <p:txBody>
            <a:bodyPr/>
            <a:lstStyle/>
            <a:p>
              <a:pPr>
                <a:defRPr/>
              </a:pPr>
              <a:endParaRPr lang="en-US" dirty="0">
                <a:latin typeface="Verdana" pitchFamily="34" charset="0"/>
                <a:ea typeface="+mn-ea"/>
              </a:endParaRPr>
            </a:p>
          </p:txBody>
        </p:sp>
        <p:sp>
          <p:nvSpPr>
            <p:cNvPr id="15" name="Freeform 13"/>
            <p:cNvSpPr>
              <a:spLocks/>
            </p:cNvSpPr>
            <p:nvPr/>
          </p:nvSpPr>
          <p:spPr bwMode="ltGray">
            <a:xfrm>
              <a:off x="3674" y="4086"/>
              <a:ext cx="196" cy="234"/>
            </a:xfrm>
            <a:custGeom>
              <a:avLst/>
              <a:gdLst/>
              <a:ahLst/>
              <a:cxnLst>
                <a:cxn ang="0">
                  <a:pos x="167" y="54"/>
                </a:cxn>
                <a:cxn ang="0">
                  <a:pos x="113" y="24"/>
                </a:cxn>
                <a:cxn ang="0">
                  <a:pos x="83" y="0"/>
                </a:cxn>
                <a:cxn ang="0">
                  <a:pos x="80" y="62"/>
                </a:cxn>
                <a:cxn ang="0">
                  <a:pos x="58" y="100"/>
                </a:cxn>
                <a:cxn ang="0">
                  <a:pos x="54" y="160"/>
                </a:cxn>
                <a:cxn ang="0">
                  <a:pos x="36" y="202"/>
                </a:cxn>
                <a:cxn ang="0">
                  <a:pos x="0" y="234"/>
                </a:cxn>
                <a:cxn ang="0">
                  <a:pos x="146" y="234"/>
                </a:cxn>
                <a:cxn ang="0">
                  <a:pos x="170" y="198"/>
                </a:cxn>
                <a:cxn ang="0">
                  <a:pos x="158" y="138"/>
                </a:cxn>
                <a:cxn ang="0">
                  <a:pos x="196" y="100"/>
                </a:cxn>
                <a:cxn ang="0">
                  <a:pos x="191" y="54"/>
                </a:cxn>
                <a:cxn ang="0">
                  <a:pos x="167" y="54"/>
                </a:cxn>
                <a:cxn ang="0">
                  <a:pos x="167" y="54"/>
                </a:cxn>
                <a:cxn ang="0">
                  <a:pos x="167" y="54"/>
                </a:cxn>
              </a:cxnLst>
              <a:rect l="0" t="0" r="r" b="b"/>
              <a:pathLst>
                <a:path w="196" h="234">
                  <a:moveTo>
                    <a:pt x="167" y="54"/>
                  </a:moveTo>
                  <a:lnTo>
                    <a:pt x="113" y="24"/>
                  </a:lnTo>
                  <a:lnTo>
                    <a:pt x="83" y="0"/>
                  </a:lnTo>
                  <a:lnTo>
                    <a:pt x="80" y="62"/>
                  </a:lnTo>
                  <a:lnTo>
                    <a:pt x="58" y="100"/>
                  </a:lnTo>
                  <a:lnTo>
                    <a:pt x="54" y="160"/>
                  </a:lnTo>
                  <a:lnTo>
                    <a:pt x="36" y="202"/>
                  </a:lnTo>
                  <a:lnTo>
                    <a:pt x="0" y="234"/>
                  </a:lnTo>
                  <a:lnTo>
                    <a:pt x="146" y="234"/>
                  </a:lnTo>
                  <a:lnTo>
                    <a:pt x="170" y="198"/>
                  </a:lnTo>
                  <a:lnTo>
                    <a:pt x="158" y="138"/>
                  </a:lnTo>
                  <a:lnTo>
                    <a:pt x="196" y="100"/>
                  </a:lnTo>
                  <a:lnTo>
                    <a:pt x="191" y="54"/>
                  </a:lnTo>
                  <a:lnTo>
                    <a:pt x="167" y="54"/>
                  </a:lnTo>
                  <a:lnTo>
                    <a:pt x="167" y="54"/>
                  </a:lnTo>
                  <a:lnTo>
                    <a:pt x="167" y="54"/>
                  </a:lnTo>
                </a:path>
              </a:pathLst>
            </a:custGeom>
            <a:gradFill rotWithShape="0">
              <a:gsLst>
                <a:gs pos="0">
                  <a:schemeClr val="bg2">
                    <a:gamma/>
                    <a:shade val="90980"/>
                    <a:invGamma/>
                  </a:schemeClr>
                </a:gs>
                <a:gs pos="100000">
                  <a:schemeClr val="bg2"/>
                </a:gs>
              </a:gsLst>
              <a:lin ang="2700000" scaled="1"/>
            </a:gradFill>
            <a:ln w="9525">
              <a:noFill/>
              <a:prstDash val="solid"/>
              <a:round/>
              <a:headEnd/>
              <a:tailEnd/>
            </a:ln>
          </p:spPr>
          <p:txBody>
            <a:bodyPr/>
            <a:lstStyle/>
            <a:p>
              <a:pPr>
                <a:defRPr/>
              </a:pPr>
              <a:endParaRPr lang="en-US" dirty="0">
                <a:latin typeface="Verdana" pitchFamily="34" charset="0"/>
                <a:ea typeface="+mn-ea"/>
              </a:endParaRPr>
            </a:p>
          </p:txBody>
        </p:sp>
        <p:sp>
          <p:nvSpPr>
            <p:cNvPr id="16" name="Freeform 14"/>
            <p:cNvSpPr>
              <a:spLocks/>
            </p:cNvSpPr>
            <p:nvPr/>
          </p:nvSpPr>
          <p:spPr bwMode="ltGray">
            <a:xfrm>
              <a:off x="3476" y="4068"/>
              <a:ext cx="190" cy="252"/>
            </a:xfrm>
            <a:custGeom>
              <a:avLst/>
              <a:gdLst/>
              <a:ahLst/>
              <a:cxnLst>
                <a:cxn ang="0">
                  <a:pos x="190" y="0"/>
                </a:cxn>
                <a:cxn ang="0">
                  <a:pos x="166" y="0"/>
                </a:cxn>
                <a:cxn ang="0">
                  <a:pos x="158" y="38"/>
                </a:cxn>
                <a:cxn ang="0">
                  <a:pos x="138" y="120"/>
                </a:cxn>
                <a:cxn ang="0">
                  <a:pos x="94" y="180"/>
                </a:cxn>
                <a:cxn ang="0">
                  <a:pos x="62" y="234"/>
                </a:cxn>
                <a:cxn ang="0">
                  <a:pos x="0" y="252"/>
                </a:cxn>
                <a:cxn ang="0">
                  <a:pos x="128" y="252"/>
                </a:cxn>
                <a:cxn ang="0">
                  <a:pos x="142" y="188"/>
                </a:cxn>
                <a:cxn ang="0">
                  <a:pos x="186" y="90"/>
                </a:cxn>
                <a:cxn ang="0">
                  <a:pos x="190" y="38"/>
                </a:cxn>
                <a:cxn ang="0">
                  <a:pos x="190" y="0"/>
                </a:cxn>
                <a:cxn ang="0">
                  <a:pos x="190" y="0"/>
                </a:cxn>
                <a:cxn ang="0">
                  <a:pos x="190" y="0"/>
                </a:cxn>
                <a:cxn ang="0">
                  <a:pos x="190" y="0"/>
                </a:cxn>
              </a:cxnLst>
              <a:rect l="0" t="0" r="r" b="b"/>
              <a:pathLst>
                <a:path w="190" h="252">
                  <a:moveTo>
                    <a:pt x="190" y="0"/>
                  </a:moveTo>
                  <a:lnTo>
                    <a:pt x="166" y="0"/>
                  </a:lnTo>
                  <a:lnTo>
                    <a:pt x="158" y="38"/>
                  </a:lnTo>
                  <a:lnTo>
                    <a:pt x="138" y="120"/>
                  </a:lnTo>
                  <a:lnTo>
                    <a:pt x="94" y="180"/>
                  </a:lnTo>
                  <a:lnTo>
                    <a:pt x="62" y="234"/>
                  </a:lnTo>
                  <a:lnTo>
                    <a:pt x="0" y="252"/>
                  </a:lnTo>
                  <a:lnTo>
                    <a:pt x="128" y="252"/>
                  </a:lnTo>
                  <a:lnTo>
                    <a:pt x="142" y="188"/>
                  </a:lnTo>
                  <a:lnTo>
                    <a:pt x="186" y="90"/>
                  </a:lnTo>
                  <a:lnTo>
                    <a:pt x="190" y="38"/>
                  </a:lnTo>
                  <a:lnTo>
                    <a:pt x="190" y="0"/>
                  </a:lnTo>
                  <a:lnTo>
                    <a:pt x="190" y="0"/>
                  </a:lnTo>
                  <a:lnTo>
                    <a:pt x="190" y="0"/>
                  </a:lnTo>
                  <a:lnTo>
                    <a:pt x="190" y="0"/>
                  </a:lnTo>
                </a:path>
              </a:pathLst>
            </a:custGeom>
            <a:gradFill rotWithShape="0">
              <a:gsLst>
                <a:gs pos="0">
                  <a:schemeClr val="bg2">
                    <a:gamma/>
                    <a:shade val="90980"/>
                    <a:invGamma/>
                  </a:schemeClr>
                </a:gs>
                <a:gs pos="100000">
                  <a:schemeClr val="bg2"/>
                </a:gs>
              </a:gsLst>
              <a:lin ang="2700000" scaled="1"/>
            </a:gradFill>
            <a:ln w="9525">
              <a:noFill/>
              <a:prstDash val="solid"/>
              <a:round/>
              <a:headEnd/>
              <a:tailEnd/>
            </a:ln>
          </p:spPr>
          <p:txBody>
            <a:bodyPr/>
            <a:lstStyle/>
            <a:p>
              <a:pPr>
                <a:defRPr/>
              </a:pPr>
              <a:endParaRPr lang="en-US" dirty="0">
                <a:latin typeface="Verdana" pitchFamily="34" charset="0"/>
                <a:ea typeface="+mn-ea"/>
              </a:endParaRPr>
            </a:p>
          </p:txBody>
        </p:sp>
        <p:sp>
          <p:nvSpPr>
            <p:cNvPr id="17" name="Freeform 15"/>
            <p:cNvSpPr>
              <a:spLocks/>
            </p:cNvSpPr>
            <p:nvPr/>
          </p:nvSpPr>
          <p:spPr bwMode="ltGray">
            <a:xfrm>
              <a:off x="3170" y="4188"/>
              <a:ext cx="230" cy="132"/>
            </a:xfrm>
            <a:custGeom>
              <a:avLst/>
              <a:gdLst/>
              <a:ahLst/>
              <a:cxnLst>
                <a:cxn ang="0">
                  <a:pos x="197" y="0"/>
                </a:cxn>
                <a:cxn ang="0">
                  <a:pos x="191" y="0"/>
                </a:cxn>
                <a:cxn ang="0">
                  <a:pos x="185" y="0"/>
                </a:cxn>
                <a:cxn ang="0">
                  <a:pos x="173" y="0"/>
                </a:cxn>
                <a:cxn ang="0">
                  <a:pos x="161" y="0"/>
                </a:cxn>
                <a:cxn ang="0">
                  <a:pos x="155" y="0"/>
                </a:cxn>
                <a:cxn ang="0">
                  <a:pos x="138" y="6"/>
                </a:cxn>
                <a:cxn ang="0">
                  <a:pos x="132" y="6"/>
                </a:cxn>
                <a:cxn ang="0">
                  <a:pos x="35" y="18"/>
                </a:cxn>
                <a:cxn ang="0">
                  <a:pos x="11" y="30"/>
                </a:cxn>
                <a:cxn ang="0">
                  <a:pos x="23" y="54"/>
                </a:cxn>
                <a:cxn ang="0">
                  <a:pos x="0" y="100"/>
                </a:cxn>
                <a:cxn ang="0">
                  <a:pos x="0" y="132"/>
                </a:cxn>
                <a:cxn ang="0">
                  <a:pos x="162" y="132"/>
                </a:cxn>
                <a:cxn ang="0">
                  <a:pos x="204" y="88"/>
                </a:cxn>
                <a:cxn ang="0">
                  <a:pos x="230" y="46"/>
                </a:cxn>
                <a:cxn ang="0">
                  <a:pos x="214" y="24"/>
                </a:cxn>
                <a:cxn ang="0">
                  <a:pos x="215" y="0"/>
                </a:cxn>
                <a:cxn ang="0">
                  <a:pos x="209" y="0"/>
                </a:cxn>
                <a:cxn ang="0">
                  <a:pos x="203" y="0"/>
                </a:cxn>
                <a:cxn ang="0">
                  <a:pos x="203" y="0"/>
                </a:cxn>
                <a:cxn ang="0">
                  <a:pos x="197" y="0"/>
                </a:cxn>
                <a:cxn ang="0">
                  <a:pos x="197" y="0"/>
                </a:cxn>
                <a:cxn ang="0">
                  <a:pos x="197" y="0"/>
                </a:cxn>
              </a:cxnLst>
              <a:rect l="0" t="0" r="r" b="b"/>
              <a:pathLst>
                <a:path w="230" h="132">
                  <a:moveTo>
                    <a:pt x="197" y="0"/>
                  </a:moveTo>
                  <a:lnTo>
                    <a:pt x="191" y="0"/>
                  </a:lnTo>
                  <a:lnTo>
                    <a:pt x="185" y="0"/>
                  </a:lnTo>
                  <a:lnTo>
                    <a:pt x="173" y="0"/>
                  </a:lnTo>
                  <a:lnTo>
                    <a:pt x="161" y="0"/>
                  </a:lnTo>
                  <a:lnTo>
                    <a:pt x="155" y="0"/>
                  </a:lnTo>
                  <a:lnTo>
                    <a:pt x="138" y="6"/>
                  </a:lnTo>
                  <a:lnTo>
                    <a:pt x="132" y="6"/>
                  </a:lnTo>
                  <a:lnTo>
                    <a:pt x="35" y="18"/>
                  </a:lnTo>
                  <a:lnTo>
                    <a:pt x="11" y="30"/>
                  </a:lnTo>
                  <a:lnTo>
                    <a:pt x="23" y="54"/>
                  </a:lnTo>
                  <a:lnTo>
                    <a:pt x="0" y="100"/>
                  </a:lnTo>
                  <a:lnTo>
                    <a:pt x="0" y="132"/>
                  </a:lnTo>
                  <a:lnTo>
                    <a:pt x="162" y="132"/>
                  </a:lnTo>
                  <a:lnTo>
                    <a:pt x="204" y="88"/>
                  </a:lnTo>
                  <a:lnTo>
                    <a:pt x="230" y="46"/>
                  </a:lnTo>
                  <a:lnTo>
                    <a:pt x="214" y="24"/>
                  </a:lnTo>
                  <a:lnTo>
                    <a:pt x="215" y="0"/>
                  </a:lnTo>
                  <a:lnTo>
                    <a:pt x="209" y="0"/>
                  </a:lnTo>
                  <a:lnTo>
                    <a:pt x="203" y="0"/>
                  </a:lnTo>
                  <a:lnTo>
                    <a:pt x="203" y="0"/>
                  </a:lnTo>
                  <a:lnTo>
                    <a:pt x="197" y="0"/>
                  </a:lnTo>
                  <a:lnTo>
                    <a:pt x="197" y="0"/>
                  </a:lnTo>
                  <a:lnTo>
                    <a:pt x="197" y="0"/>
                  </a:lnTo>
                </a:path>
              </a:pathLst>
            </a:custGeom>
            <a:gradFill rotWithShape="0">
              <a:gsLst>
                <a:gs pos="0">
                  <a:schemeClr val="bg2">
                    <a:gamma/>
                    <a:shade val="90980"/>
                    <a:invGamma/>
                  </a:schemeClr>
                </a:gs>
                <a:gs pos="100000">
                  <a:schemeClr val="bg2"/>
                </a:gs>
              </a:gsLst>
              <a:lin ang="2700000" scaled="1"/>
            </a:gradFill>
            <a:ln w="9525">
              <a:noFill/>
              <a:prstDash val="solid"/>
              <a:round/>
              <a:headEnd/>
              <a:tailEnd/>
            </a:ln>
          </p:spPr>
          <p:txBody>
            <a:bodyPr/>
            <a:lstStyle/>
            <a:p>
              <a:pPr>
                <a:defRPr/>
              </a:pPr>
              <a:endParaRPr lang="en-US" dirty="0">
                <a:latin typeface="Verdana" pitchFamily="34" charset="0"/>
                <a:ea typeface="+mn-ea"/>
              </a:endParaRPr>
            </a:p>
          </p:txBody>
        </p:sp>
        <p:sp>
          <p:nvSpPr>
            <p:cNvPr id="18" name="Freeform 16"/>
            <p:cNvSpPr>
              <a:spLocks/>
            </p:cNvSpPr>
            <p:nvPr/>
          </p:nvSpPr>
          <p:spPr bwMode="ltGray">
            <a:xfrm>
              <a:off x="3044" y="4218"/>
              <a:ext cx="89" cy="102"/>
            </a:xfrm>
            <a:custGeom>
              <a:avLst/>
              <a:gdLst/>
              <a:ahLst/>
              <a:cxnLst>
                <a:cxn ang="0">
                  <a:pos x="71" y="0"/>
                </a:cxn>
                <a:cxn ang="0">
                  <a:pos x="66" y="48"/>
                </a:cxn>
                <a:cxn ang="0">
                  <a:pos x="30" y="72"/>
                </a:cxn>
                <a:cxn ang="0">
                  <a:pos x="0" y="102"/>
                </a:cxn>
                <a:cxn ang="0">
                  <a:pos x="66" y="102"/>
                </a:cxn>
                <a:cxn ang="0">
                  <a:pos x="88" y="56"/>
                </a:cxn>
                <a:cxn ang="0">
                  <a:pos x="89" y="6"/>
                </a:cxn>
                <a:cxn ang="0">
                  <a:pos x="71" y="0"/>
                </a:cxn>
                <a:cxn ang="0">
                  <a:pos x="71" y="0"/>
                </a:cxn>
                <a:cxn ang="0">
                  <a:pos x="71" y="0"/>
                </a:cxn>
              </a:cxnLst>
              <a:rect l="0" t="0" r="r" b="b"/>
              <a:pathLst>
                <a:path w="89" h="102">
                  <a:moveTo>
                    <a:pt x="71" y="0"/>
                  </a:moveTo>
                  <a:lnTo>
                    <a:pt x="66" y="48"/>
                  </a:lnTo>
                  <a:lnTo>
                    <a:pt x="30" y="72"/>
                  </a:lnTo>
                  <a:lnTo>
                    <a:pt x="0" y="102"/>
                  </a:lnTo>
                  <a:lnTo>
                    <a:pt x="66" y="102"/>
                  </a:lnTo>
                  <a:lnTo>
                    <a:pt x="88" y="56"/>
                  </a:lnTo>
                  <a:lnTo>
                    <a:pt x="89" y="6"/>
                  </a:lnTo>
                  <a:lnTo>
                    <a:pt x="71" y="0"/>
                  </a:lnTo>
                  <a:lnTo>
                    <a:pt x="71" y="0"/>
                  </a:lnTo>
                  <a:lnTo>
                    <a:pt x="71" y="0"/>
                  </a:lnTo>
                </a:path>
              </a:pathLst>
            </a:custGeom>
            <a:gradFill rotWithShape="0">
              <a:gsLst>
                <a:gs pos="0">
                  <a:schemeClr val="bg2">
                    <a:gamma/>
                    <a:shade val="90980"/>
                    <a:invGamma/>
                  </a:schemeClr>
                </a:gs>
                <a:gs pos="100000">
                  <a:schemeClr val="bg2"/>
                </a:gs>
              </a:gsLst>
              <a:lin ang="2700000" scaled="1"/>
            </a:gradFill>
            <a:ln w="9525">
              <a:noFill/>
              <a:prstDash val="solid"/>
              <a:round/>
              <a:headEnd/>
              <a:tailEnd/>
            </a:ln>
          </p:spPr>
          <p:txBody>
            <a:bodyPr/>
            <a:lstStyle/>
            <a:p>
              <a:pPr>
                <a:defRPr/>
              </a:pPr>
              <a:endParaRPr lang="en-US" dirty="0">
                <a:latin typeface="Verdana" pitchFamily="34" charset="0"/>
                <a:ea typeface="+mn-ea"/>
              </a:endParaRPr>
            </a:p>
          </p:txBody>
        </p:sp>
        <p:sp>
          <p:nvSpPr>
            <p:cNvPr id="19" name="Freeform 17"/>
            <p:cNvSpPr>
              <a:spLocks/>
            </p:cNvSpPr>
            <p:nvPr/>
          </p:nvSpPr>
          <p:spPr bwMode="ltGray">
            <a:xfrm>
              <a:off x="5482" y="3367"/>
              <a:ext cx="278" cy="953"/>
            </a:xfrm>
            <a:custGeom>
              <a:avLst/>
              <a:gdLst/>
              <a:ahLst/>
              <a:cxnLst>
                <a:cxn ang="0">
                  <a:pos x="278" y="24"/>
                </a:cxn>
                <a:cxn ang="0">
                  <a:pos x="272" y="24"/>
                </a:cxn>
                <a:cxn ang="0">
                  <a:pos x="272" y="18"/>
                </a:cxn>
                <a:cxn ang="0">
                  <a:pos x="266" y="18"/>
                </a:cxn>
                <a:cxn ang="0">
                  <a:pos x="254" y="12"/>
                </a:cxn>
                <a:cxn ang="0">
                  <a:pos x="236" y="6"/>
                </a:cxn>
                <a:cxn ang="0">
                  <a:pos x="212" y="0"/>
                </a:cxn>
                <a:cxn ang="0">
                  <a:pos x="206" y="6"/>
                </a:cxn>
                <a:cxn ang="0">
                  <a:pos x="198" y="129"/>
                </a:cxn>
                <a:cxn ang="0">
                  <a:pos x="184" y="209"/>
                </a:cxn>
                <a:cxn ang="0">
                  <a:pos x="182" y="249"/>
                </a:cxn>
                <a:cxn ang="0">
                  <a:pos x="200" y="339"/>
                </a:cxn>
                <a:cxn ang="0">
                  <a:pos x="186" y="481"/>
                </a:cxn>
                <a:cxn ang="0">
                  <a:pos x="176" y="521"/>
                </a:cxn>
                <a:cxn ang="0">
                  <a:pos x="156" y="601"/>
                </a:cxn>
                <a:cxn ang="0">
                  <a:pos x="172" y="681"/>
                </a:cxn>
                <a:cxn ang="0">
                  <a:pos x="138" y="765"/>
                </a:cxn>
                <a:cxn ang="0">
                  <a:pos x="96" y="847"/>
                </a:cxn>
                <a:cxn ang="0">
                  <a:pos x="50" y="899"/>
                </a:cxn>
                <a:cxn ang="0">
                  <a:pos x="0" y="953"/>
                </a:cxn>
                <a:cxn ang="0">
                  <a:pos x="278" y="953"/>
                </a:cxn>
                <a:cxn ang="0">
                  <a:pos x="278" y="24"/>
                </a:cxn>
                <a:cxn ang="0">
                  <a:pos x="278" y="24"/>
                </a:cxn>
                <a:cxn ang="0">
                  <a:pos x="278" y="24"/>
                </a:cxn>
              </a:cxnLst>
              <a:rect l="0" t="0" r="r" b="b"/>
              <a:pathLst>
                <a:path w="278" h="953">
                  <a:moveTo>
                    <a:pt x="278" y="24"/>
                  </a:moveTo>
                  <a:lnTo>
                    <a:pt x="272" y="24"/>
                  </a:lnTo>
                  <a:lnTo>
                    <a:pt x="272" y="18"/>
                  </a:lnTo>
                  <a:lnTo>
                    <a:pt x="266" y="18"/>
                  </a:lnTo>
                  <a:lnTo>
                    <a:pt x="254" y="12"/>
                  </a:lnTo>
                  <a:lnTo>
                    <a:pt x="236" y="6"/>
                  </a:lnTo>
                  <a:lnTo>
                    <a:pt x="212" y="0"/>
                  </a:lnTo>
                  <a:lnTo>
                    <a:pt x="206" y="6"/>
                  </a:lnTo>
                  <a:lnTo>
                    <a:pt x="198" y="129"/>
                  </a:lnTo>
                  <a:lnTo>
                    <a:pt x="184" y="209"/>
                  </a:lnTo>
                  <a:lnTo>
                    <a:pt x="182" y="249"/>
                  </a:lnTo>
                  <a:lnTo>
                    <a:pt x="200" y="339"/>
                  </a:lnTo>
                  <a:lnTo>
                    <a:pt x="186" y="481"/>
                  </a:lnTo>
                  <a:lnTo>
                    <a:pt x="176" y="521"/>
                  </a:lnTo>
                  <a:lnTo>
                    <a:pt x="156" y="601"/>
                  </a:lnTo>
                  <a:lnTo>
                    <a:pt x="172" y="681"/>
                  </a:lnTo>
                  <a:lnTo>
                    <a:pt x="138" y="765"/>
                  </a:lnTo>
                  <a:lnTo>
                    <a:pt x="96" y="847"/>
                  </a:lnTo>
                  <a:lnTo>
                    <a:pt x="50" y="899"/>
                  </a:lnTo>
                  <a:lnTo>
                    <a:pt x="0" y="953"/>
                  </a:lnTo>
                  <a:lnTo>
                    <a:pt x="278" y="953"/>
                  </a:lnTo>
                  <a:lnTo>
                    <a:pt x="278" y="24"/>
                  </a:lnTo>
                  <a:lnTo>
                    <a:pt x="278" y="24"/>
                  </a:lnTo>
                  <a:lnTo>
                    <a:pt x="278" y="24"/>
                  </a:lnTo>
                </a:path>
              </a:pathLst>
            </a:custGeom>
            <a:gradFill rotWithShape="0">
              <a:gsLst>
                <a:gs pos="0">
                  <a:schemeClr val="bg2">
                    <a:gamma/>
                    <a:shade val="90980"/>
                    <a:invGamma/>
                  </a:schemeClr>
                </a:gs>
                <a:gs pos="100000">
                  <a:schemeClr val="bg2"/>
                </a:gs>
              </a:gsLst>
              <a:lin ang="2700000" scaled="1"/>
            </a:gradFill>
            <a:ln w="9525">
              <a:noFill/>
              <a:prstDash val="solid"/>
              <a:round/>
              <a:headEnd/>
              <a:tailEnd/>
            </a:ln>
          </p:spPr>
          <p:txBody>
            <a:bodyPr/>
            <a:lstStyle/>
            <a:p>
              <a:pPr>
                <a:defRPr/>
              </a:pPr>
              <a:endParaRPr lang="en-US" dirty="0">
                <a:latin typeface="Verdana" pitchFamily="34" charset="0"/>
                <a:ea typeface="+mn-ea"/>
              </a:endParaRPr>
            </a:p>
          </p:txBody>
        </p:sp>
      </p:grpSp>
      <p:sp>
        <p:nvSpPr>
          <p:cNvPr id="49170" name="Rectangle 18"/>
          <p:cNvSpPr>
            <a:spLocks noGrp="1" noChangeArrowheads="1"/>
          </p:cNvSpPr>
          <p:nvPr>
            <p:ph type="ctrTitle" sz="quarter"/>
          </p:nvPr>
        </p:nvSpPr>
        <p:spPr>
          <a:xfrm>
            <a:off x="685800" y="1600200"/>
            <a:ext cx="7772400" cy="1828800"/>
          </a:xfrm>
        </p:spPr>
        <p:txBody>
          <a:bodyPr anchor="b"/>
          <a:lstStyle>
            <a:lvl1pPr>
              <a:defRPr sz="5700"/>
            </a:lvl1pPr>
          </a:lstStyle>
          <a:p>
            <a:r>
              <a:rPr lang="en-US"/>
              <a:t>Click to edit Master title style</a:t>
            </a:r>
          </a:p>
        </p:txBody>
      </p:sp>
      <p:sp>
        <p:nvSpPr>
          <p:cNvPr id="49171" name="Rectangle 19"/>
          <p:cNvSpPr>
            <a:spLocks noGrp="1" noChangeArrowheads="1"/>
          </p:cNvSpPr>
          <p:nvPr>
            <p:ph type="subTitle" sz="quarter" idx="1"/>
          </p:nvPr>
        </p:nvSpPr>
        <p:spPr>
          <a:xfrm>
            <a:off x="1371600" y="3733800"/>
            <a:ext cx="6400800" cy="1752600"/>
          </a:xfrm>
        </p:spPr>
        <p:txBody>
          <a:bodyPr/>
          <a:lstStyle>
            <a:lvl1pPr marL="0" indent="0" algn="ctr">
              <a:buFont typeface="Wingdings" pitchFamily="2" charset="2"/>
              <a:buNone/>
              <a:defRPr sz="3600"/>
            </a:lvl1pPr>
          </a:lstStyle>
          <a:p>
            <a:r>
              <a:rPr lang="en-US"/>
              <a:t>Click to edit Master subtitle style</a:t>
            </a:r>
          </a:p>
        </p:txBody>
      </p:sp>
      <p:sp>
        <p:nvSpPr>
          <p:cNvPr id="20" name="Rectangle 20"/>
          <p:cNvSpPr>
            <a:spLocks noGrp="1" noChangeArrowheads="1"/>
          </p:cNvSpPr>
          <p:nvPr>
            <p:ph type="dt" sz="quarter" idx="10"/>
          </p:nvPr>
        </p:nvSpPr>
        <p:spPr/>
        <p:txBody>
          <a:bodyPr/>
          <a:lstStyle>
            <a:lvl1pPr>
              <a:defRPr/>
            </a:lvl1pPr>
          </a:lstStyle>
          <a:p>
            <a:fld id="{3B2CB750-50CA-A04E-A0D2-8B5B20BAC9DB}" type="datetimeFigureOut">
              <a:rPr lang="en-US"/>
              <a:pPr/>
              <a:t>10/20/11</a:t>
            </a:fld>
            <a:endParaRPr lang="en-US"/>
          </a:p>
        </p:txBody>
      </p:sp>
      <p:sp>
        <p:nvSpPr>
          <p:cNvPr id="21" name="Rectangle 21"/>
          <p:cNvSpPr>
            <a:spLocks noGrp="1" noChangeArrowheads="1"/>
          </p:cNvSpPr>
          <p:nvPr>
            <p:ph type="ftr" sz="quarter" idx="11"/>
          </p:nvPr>
        </p:nvSpPr>
        <p:spPr/>
        <p:txBody>
          <a:bodyPr/>
          <a:lstStyle>
            <a:lvl1pPr>
              <a:defRPr/>
            </a:lvl1pPr>
          </a:lstStyle>
          <a:p>
            <a:pPr>
              <a:defRPr/>
            </a:pPr>
            <a:endParaRPr lang="en-US"/>
          </a:p>
        </p:txBody>
      </p:sp>
      <p:sp>
        <p:nvSpPr>
          <p:cNvPr id="22" name="Rectangle 22"/>
          <p:cNvSpPr>
            <a:spLocks noGrp="1" noChangeArrowheads="1"/>
          </p:cNvSpPr>
          <p:nvPr>
            <p:ph type="sldNum" sz="quarter" idx="12"/>
          </p:nvPr>
        </p:nvSpPr>
        <p:spPr/>
        <p:txBody>
          <a:bodyPr/>
          <a:lstStyle>
            <a:lvl1pPr>
              <a:defRPr/>
            </a:lvl1pPr>
          </a:lstStyle>
          <a:p>
            <a:fld id="{74890248-6295-774E-B3B7-B2B7B54F2866}" type="slidenum">
              <a:rPr lang="en-US"/>
              <a:pPr/>
              <a:t>‹#›</a:t>
            </a:fld>
            <a:endParaRPr lang="en-US"/>
          </a:p>
        </p:txBody>
      </p:sp>
    </p:spTree>
    <p:extLst>
      <p:ext uri="{BB962C8B-B14F-4D97-AF65-F5344CB8AC3E}">
        <p14:creationId xmlns:p14="http://schemas.microsoft.com/office/powerpoint/2010/main" val="28691683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9"/>
          <p:cNvSpPr>
            <a:spLocks noGrp="1" noChangeArrowheads="1"/>
          </p:cNvSpPr>
          <p:nvPr>
            <p:ph type="dt" sz="half" idx="10"/>
          </p:nvPr>
        </p:nvSpPr>
        <p:spPr>
          <a:ln/>
        </p:spPr>
        <p:txBody>
          <a:bodyPr/>
          <a:lstStyle>
            <a:lvl1pPr>
              <a:defRPr/>
            </a:lvl1pPr>
          </a:lstStyle>
          <a:p>
            <a:fld id="{C9FF782D-A4A0-7244-A256-7633DF2D527B}" type="datetimeFigureOut">
              <a:rPr lang="en-US"/>
              <a:pPr/>
              <a:t>10/20/11</a:t>
            </a:fld>
            <a:endParaRPr lang="en-US"/>
          </a:p>
        </p:txBody>
      </p:sp>
      <p:sp>
        <p:nvSpPr>
          <p:cNvPr id="5" name="Rectangle 20"/>
          <p:cNvSpPr>
            <a:spLocks noGrp="1" noChangeArrowheads="1"/>
          </p:cNvSpPr>
          <p:nvPr>
            <p:ph type="ftr" sz="quarter" idx="11"/>
          </p:nvPr>
        </p:nvSpPr>
        <p:spPr>
          <a:ln/>
        </p:spPr>
        <p:txBody>
          <a:bodyPr/>
          <a:lstStyle>
            <a:lvl1pPr>
              <a:defRPr/>
            </a:lvl1pPr>
          </a:lstStyle>
          <a:p>
            <a:pPr>
              <a:defRPr/>
            </a:pPr>
            <a:endParaRPr lang="en-US"/>
          </a:p>
        </p:txBody>
      </p:sp>
      <p:sp>
        <p:nvSpPr>
          <p:cNvPr id="6" name="Rectangle 21"/>
          <p:cNvSpPr>
            <a:spLocks noGrp="1" noChangeArrowheads="1"/>
          </p:cNvSpPr>
          <p:nvPr>
            <p:ph type="sldNum" sz="quarter" idx="12"/>
          </p:nvPr>
        </p:nvSpPr>
        <p:spPr>
          <a:ln/>
        </p:spPr>
        <p:txBody>
          <a:bodyPr/>
          <a:lstStyle>
            <a:lvl1pPr>
              <a:defRPr/>
            </a:lvl1pPr>
          </a:lstStyle>
          <a:p>
            <a:fld id="{FFDCB986-62E9-2041-BD61-6A4962D086EC}" type="slidenum">
              <a:rPr lang="en-US"/>
              <a:pPr/>
              <a:t>‹#›</a:t>
            </a:fld>
            <a:endParaRPr lang="en-US"/>
          </a:p>
        </p:txBody>
      </p:sp>
    </p:spTree>
    <p:extLst>
      <p:ext uri="{BB962C8B-B14F-4D97-AF65-F5344CB8AC3E}">
        <p14:creationId xmlns:p14="http://schemas.microsoft.com/office/powerpoint/2010/main" val="27521526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7813"/>
            <a:ext cx="2057400" cy="5853112"/>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7813"/>
            <a:ext cx="6019800" cy="585311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9"/>
          <p:cNvSpPr>
            <a:spLocks noGrp="1" noChangeArrowheads="1"/>
          </p:cNvSpPr>
          <p:nvPr>
            <p:ph type="dt" sz="half" idx="10"/>
          </p:nvPr>
        </p:nvSpPr>
        <p:spPr>
          <a:ln/>
        </p:spPr>
        <p:txBody>
          <a:bodyPr/>
          <a:lstStyle>
            <a:lvl1pPr>
              <a:defRPr/>
            </a:lvl1pPr>
          </a:lstStyle>
          <a:p>
            <a:fld id="{23C2B66C-0887-174F-A7AC-D80A89E2D6A4}" type="datetimeFigureOut">
              <a:rPr lang="en-US"/>
              <a:pPr/>
              <a:t>10/20/11</a:t>
            </a:fld>
            <a:endParaRPr lang="en-US"/>
          </a:p>
        </p:txBody>
      </p:sp>
      <p:sp>
        <p:nvSpPr>
          <p:cNvPr id="5" name="Rectangle 20"/>
          <p:cNvSpPr>
            <a:spLocks noGrp="1" noChangeArrowheads="1"/>
          </p:cNvSpPr>
          <p:nvPr>
            <p:ph type="ftr" sz="quarter" idx="11"/>
          </p:nvPr>
        </p:nvSpPr>
        <p:spPr>
          <a:ln/>
        </p:spPr>
        <p:txBody>
          <a:bodyPr/>
          <a:lstStyle>
            <a:lvl1pPr>
              <a:defRPr/>
            </a:lvl1pPr>
          </a:lstStyle>
          <a:p>
            <a:pPr>
              <a:defRPr/>
            </a:pPr>
            <a:endParaRPr lang="en-US"/>
          </a:p>
        </p:txBody>
      </p:sp>
      <p:sp>
        <p:nvSpPr>
          <p:cNvPr id="6" name="Rectangle 21"/>
          <p:cNvSpPr>
            <a:spLocks noGrp="1" noChangeArrowheads="1"/>
          </p:cNvSpPr>
          <p:nvPr>
            <p:ph type="sldNum" sz="quarter" idx="12"/>
          </p:nvPr>
        </p:nvSpPr>
        <p:spPr>
          <a:ln/>
        </p:spPr>
        <p:txBody>
          <a:bodyPr/>
          <a:lstStyle>
            <a:lvl1pPr>
              <a:defRPr/>
            </a:lvl1pPr>
          </a:lstStyle>
          <a:p>
            <a:fld id="{60A9A79A-273B-7D41-98B7-272A05F376EE}" type="slidenum">
              <a:rPr lang="en-US"/>
              <a:pPr/>
              <a:t>‹#›</a:t>
            </a:fld>
            <a:endParaRPr lang="en-US"/>
          </a:p>
        </p:txBody>
      </p:sp>
    </p:spTree>
    <p:extLst>
      <p:ext uri="{BB962C8B-B14F-4D97-AF65-F5344CB8AC3E}">
        <p14:creationId xmlns:p14="http://schemas.microsoft.com/office/powerpoint/2010/main" val="362119240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9"/>
          <p:cNvSpPr>
            <a:spLocks noGrp="1" noChangeArrowheads="1"/>
          </p:cNvSpPr>
          <p:nvPr>
            <p:ph type="dt" sz="half" idx="10"/>
          </p:nvPr>
        </p:nvSpPr>
        <p:spPr>
          <a:ln/>
        </p:spPr>
        <p:txBody>
          <a:bodyPr/>
          <a:lstStyle>
            <a:lvl1pPr>
              <a:defRPr/>
            </a:lvl1pPr>
          </a:lstStyle>
          <a:p>
            <a:fld id="{4F1EEFA5-4999-1347-86E3-97FB4AB48BFA}" type="datetimeFigureOut">
              <a:rPr lang="en-US"/>
              <a:pPr/>
              <a:t>10/20/11</a:t>
            </a:fld>
            <a:endParaRPr lang="en-US"/>
          </a:p>
        </p:txBody>
      </p:sp>
      <p:sp>
        <p:nvSpPr>
          <p:cNvPr id="5" name="Rectangle 20"/>
          <p:cNvSpPr>
            <a:spLocks noGrp="1" noChangeArrowheads="1"/>
          </p:cNvSpPr>
          <p:nvPr>
            <p:ph type="ftr" sz="quarter" idx="11"/>
          </p:nvPr>
        </p:nvSpPr>
        <p:spPr>
          <a:ln/>
        </p:spPr>
        <p:txBody>
          <a:bodyPr/>
          <a:lstStyle>
            <a:lvl1pPr>
              <a:defRPr/>
            </a:lvl1pPr>
          </a:lstStyle>
          <a:p>
            <a:pPr>
              <a:defRPr/>
            </a:pPr>
            <a:endParaRPr lang="en-US"/>
          </a:p>
        </p:txBody>
      </p:sp>
      <p:sp>
        <p:nvSpPr>
          <p:cNvPr id="6" name="Rectangle 21"/>
          <p:cNvSpPr>
            <a:spLocks noGrp="1" noChangeArrowheads="1"/>
          </p:cNvSpPr>
          <p:nvPr>
            <p:ph type="sldNum" sz="quarter" idx="12"/>
          </p:nvPr>
        </p:nvSpPr>
        <p:spPr>
          <a:ln/>
        </p:spPr>
        <p:txBody>
          <a:bodyPr/>
          <a:lstStyle>
            <a:lvl1pPr>
              <a:defRPr/>
            </a:lvl1pPr>
          </a:lstStyle>
          <a:p>
            <a:fld id="{0A27D105-CCFA-0544-ACBA-E7E7F50C1CA1}" type="slidenum">
              <a:rPr lang="en-US"/>
              <a:pPr/>
              <a:t>‹#›</a:t>
            </a:fld>
            <a:endParaRPr lang="en-US"/>
          </a:p>
        </p:txBody>
      </p:sp>
    </p:spTree>
    <p:extLst>
      <p:ext uri="{BB962C8B-B14F-4D97-AF65-F5344CB8AC3E}">
        <p14:creationId xmlns:p14="http://schemas.microsoft.com/office/powerpoint/2010/main" val="127444761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19"/>
          <p:cNvSpPr>
            <a:spLocks noGrp="1" noChangeArrowheads="1"/>
          </p:cNvSpPr>
          <p:nvPr>
            <p:ph type="dt" sz="half" idx="10"/>
          </p:nvPr>
        </p:nvSpPr>
        <p:spPr>
          <a:ln/>
        </p:spPr>
        <p:txBody>
          <a:bodyPr/>
          <a:lstStyle>
            <a:lvl1pPr>
              <a:defRPr/>
            </a:lvl1pPr>
          </a:lstStyle>
          <a:p>
            <a:fld id="{6B529B0D-C292-C642-A1AB-EACBAD7A08F3}" type="datetimeFigureOut">
              <a:rPr lang="en-US"/>
              <a:pPr/>
              <a:t>10/20/11</a:t>
            </a:fld>
            <a:endParaRPr lang="en-US"/>
          </a:p>
        </p:txBody>
      </p:sp>
      <p:sp>
        <p:nvSpPr>
          <p:cNvPr id="5" name="Rectangle 20"/>
          <p:cNvSpPr>
            <a:spLocks noGrp="1" noChangeArrowheads="1"/>
          </p:cNvSpPr>
          <p:nvPr>
            <p:ph type="ftr" sz="quarter" idx="11"/>
          </p:nvPr>
        </p:nvSpPr>
        <p:spPr>
          <a:ln/>
        </p:spPr>
        <p:txBody>
          <a:bodyPr/>
          <a:lstStyle>
            <a:lvl1pPr>
              <a:defRPr/>
            </a:lvl1pPr>
          </a:lstStyle>
          <a:p>
            <a:pPr>
              <a:defRPr/>
            </a:pPr>
            <a:endParaRPr lang="en-US"/>
          </a:p>
        </p:txBody>
      </p:sp>
      <p:sp>
        <p:nvSpPr>
          <p:cNvPr id="6" name="Rectangle 21"/>
          <p:cNvSpPr>
            <a:spLocks noGrp="1" noChangeArrowheads="1"/>
          </p:cNvSpPr>
          <p:nvPr>
            <p:ph type="sldNum" sz="quarter" idx="12"/>
          </p:nvPr>
        </p:nvSpPr>
        <p:spPr>
          <a:ln/>
        </p:spPr>
        <p:txBody>
          <a:bodyPr/>
          <a:lstStyle>
            <a:lvl1pPr>
              <a:defRPr/>
            </a:lvl1pPr>
          </a:lstStyle>
          <a:p>
            <a:fld id="{D02CAE50-351C-F64C-BF69-5B0836EF2982}" type="slidenum">
              <a:rPr lang="en-US"/>
              <a:pPr/>
              <a:t>‹#›</a:t>
            </a:fld>
            <a:endParaRPr lang="en-US"/>
          </a:p>
        </p:txBody>
      </p:sp>
    </p:spTree>
    <p:extLst>
      <p:ext uri="{BB962C8B-B14F-4D97-AF65-F5344CB8AC3E}">
        <p14:creationId xmlns:p14="http://schemas.microsoft.com/office/powerpoint/2010/main" val="233410952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19"/>
          <p:cNvSpPr>
            <a:spLocks noGrp="1" noChangeArrowheads="1"/>
          </p:cNvSpPr>
          <p:nvPr>
            <p:ph type="dt" sz="half" idx="10"/>
          </p:nvPr>
        </p:nvSpPr>
        <p:spPr>
          <a:ln/>
        </p:spPr>
        <p:txBody>
          <a:bodyPr/>
          <a:lstStyle>
            <a:lvl1pPr>
              <a:defRPr/>
            </a:lvl1pPr>
          </a:lstStyle>
          <a:p>
            <a:fld id="{03A86EE6-6B5E-8240-9E24-038D7A97B245}" type="datetimeFigureOut">
              <a:rPr lang="en-US"/>
              <a:pPr/>
              <a:t>10/20/11</a:t>
            </a:fld>
            <a:endParaRPr lang="en-US"/>
          </a:p>
        </p:txBody>
      </p:sp>
      <p:sp>
        <p:nvSpPr>
          <p:cNvPr id="6" name="Rectangle 20"/>
          <p:cNvSpPr>
            <a:spLocks noGrp="1" noChangeArrowheads="1"/>
          </p:cNvSpPr>
          <p:nvPr>
            <p:ph type="ftr" sz="quarter" idx="11"/>
          </p:nvPr>
        </p:nvSpPr>
        <p:spPr>
          <a:ln/>
        </p:spPr>
        <p:txBody>
          <a:bodyPr/>
          <a:lstStyle>
            <a:lvl1pPr>
              <a:defRPr/>
            </a:lvl1pPr>
          </a:lstStyle>
          <a:p>
            <a:pPr>
              <a:defRPr/>
            </a:pPr>
            <a:endParaRPr lang="en-US"/>
          </a:p>
        </p:txBody>
      </p:sp>
      <p:sp>
        <p:nvSpPr>
          <p:cNvPr id="7" name="Rectangle 21"/>
          <p:cNvSpPr>
            <a:spLocks noGrp="1" noChangeArrowheads="1"/>
          </p:cNvSpPr>
          <p:nvPr>
            <p:ph type="sldNum" sz="quarter" idx="12"/>
          </p:nvPr>
        </p:nvSpPr>
        <p:spPr>
          <a:ln/>
        </p:spPr>
        <p:txBody>
          <a:bodyPr/>
          <a:lstStyle>
            <a:lvl1pPr>
              <a:defRPr/>
            </a:lvl1pPr>
          </a:lstStyle>
          <a:p>
            <a:fld id="{F50556FF-72ED-BB42-BE2A-C5A93BE42D4A}" type="slidenum">
              <a:rPr lang="en-US"/>
              <a:pPr/>
              <a:t>‹#›</a:t>
            </a:fld>
            <a:endParaRPr lang="en-US"/>
          </a:p>
        </p:txBody>
      </p:sp>
    </p:spTree>
    <p:extLst>
      <p:ext uri="{BB962C8B-B14F-4D97-AF65-F5344CB8AC3E}">
        <p14:creationId xmlns:p14="http://schemas.microsoft.com/office/powerpoint/2010/main" val="84399294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19"/>
          <p:cNvSpPr>
            <a:spLocks noGrp="1" noChangeArrowheads="1"/>
          </p:cNvSpPr>
          <p:nvPr>
            <p:ph type="dt" sz="half" idx="10"/>
          </p:nvPr>
        </p:nvSpPr>
        <p:spPr>
          <a:ln/>
        </p:spPr>
        <p:txBody>
          <a:bodyPr/>
          <a:lstStyle>
            <a:lvl1pPr>
              <a:defRPr/>
            </a:lvl1pPr>
          </a:lstStyle>
          <a:p>
            <a:fld id="{0665BAB8-5B36-2C4D-9C44-D905C4187192}" type="datetimeFigureOut">
              <a:rPr lang="en-US"/>
              <a:pPr/>
              <a:t>10/20/11</a:t>
            </a:fld>
            <a:endParaRPr lang="en-US"/>
          </a:p>
        </p:txBody>
      </p:sp>
      <p:sp>
        <p:nvSpPr>
          <p:cNvPr id="8" name="Rectangle 20"/>
          <p:cNvSpPr>
            <a:spLocks noGrp="1" noChangeArrowheads="1"/>
          </p:cNvSpPr>
          <p:nvPr>
            <p:ph type="ftr" sz="quarter" idx="11"/>
          </p:nvPr>
        </p:nvSpPr>
        <p:spPr>
          <a:ln/>
        </p:spPr>
        <p:txBody>
          <a:bodyPr/>
          <a:lstStyle>
            <a:lvl1pPr>
              <a:defRPr/>
            </a:lvl1pPr>
          </a:lstStyle>
          <a:p>
            <a:pPr>
              <a:defRPr/>
            </a:pPr>
            <a:endParaRPr lang="en-US"/>
          </a:p>
        </p:txBody>
      </p:sp>
      <p:sp>
        <p:nvSpPr>
          <p:cNvPr id="9" name="Rectangle 21"/>
          <p:cNvSpPr>
            <a:spLocks noGrp="1" noChangeArrowheads="1"/>
          </p:cNvSpPr>
          <p:nvPr>
            <p:ph type="sldNum" sz="quarter" idx="12"/>
          </p:nvPr>
        </p:nvSpPr>
        <p:spPr>
          <a:ln/>
        </p:spPr>
        <p:txBody>
          <a:bodyPr/>
          <a:lstStyle>
            <a:lvl1pPr>
              <a:defRPr/>
            </a:lvl1pPr>
          </a:lstStyle>
          <a:p>
            <a:fld id="{20252706-1687-FA46-9FBB-DB9DCD2055F4}" type="slidenum">
              <a:rPr lang="en-US"/>
              <a:pPr/>
              <a:t>‹#›</a:t>
            </a:fld>
            <a:endParaRPr lang="en-US"/>
          </a:p>
        </p:txBody>
      </p:sp>
    </p:spTree>
    <p:extLst>
      <p:ext uri="{BB962C8B-B14F-4D97-AF65-F5344CB8AC3E}">
        <p14:creationId xmlns:p14="http://schemas.microsoft.com/office/powerpoint/2010/main" val="378937632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19"/>
          <p:cNvSpPr>
            <a:spLocks noGrp="1" noChangeArrowheads="1"/>
          </p:cNvSpPr>
          <p:nvPr>
            <p:ph type="dt" sz="half" idx="10"/>
          </p:nvPr>
        </p:nvSpPr>
        <p:spPr>
          <a:ln/>
        </p:spPr>
        <p:txBody>
          <a:bodyPr/>
          <a:lstStyle>
            <a:lvl1pPr>
              <a:defRPr/>
            </a:lvl1pPr>
          </a:lstStyle>
          <a:p>
            <a:fld id="{3B2A558B-B0FF-5941-9250-C3B65C2C1FB6}" type="datetimeFigureOut">
              <a:rPr lang="en-US"/>
              <a:pPr/>
              <a:t>10/20/11</a:t>
            </a:fld>
            <a:endParaRPr lang="en-US"/>
          </a:p>
        </p:txBody>
      </p:sp>
      <p:sp>
        <p:nvSpPr>
          <p:cNvPr id="4" name="Rectangle 20"/>
          <p:cNvSpPr>
            <a:spLocks noGrp="1" noChangeArrowheads="1"/>
          </p:cNvSpPr>
          <p:nvPr>
            <p:ph type="ftr" sz="quarter" idx="11"/>
          </p:nvPr>
        </p:nvSpPr>
        <p:spPr>
          <a:ln/>
        </p:spPr>
        <p:txBody>
          <a:bodyPr/>
          <a:lstStyle>
            <a:lvl1pPr>
              <a:defRPr/>
            </a:lvl1pPr>
          </a:lstStyle>
          <a:p>
            <a:pPr>
              <a:defRPr/>
            </a:pPr>
            <a:endParaRPr lang="en-US"/>
          </a:p>
        </p:txBody>
      </p:sp>
      <p:sp>
        <p:nvSpPr>
          <p:cNvPr id="5" name="Rectangle 21"/>
          <p:cNvSpPr>
            <a:spLocks noGrp="1" noChangeArrowheads="1"/>
          </p:cNvSpPr>
          <p:nvPr>
            <p:ph type="sldNum" sz="quarter" idx="12"/>
          </p:nvPr>
        </p:nvSpPr>
        <p:spPr>
          <a:ln/>
        </p:spPr>
        <p:txBody>
          <a:bodyPr/>
          <a:lstStyle>
            <a:lvl1pPr>
              <a:defRPr/>
            </a:lvl1pPr>
          </a:lstStyle>
          <a:p>
            <a:fld id="{7436D6B3-1E68-9F46-B191-885D12DCFDB0}" type="slidenum">
              <a:rPr lang="en-US"/>
              <a:pPr/>
              <a:t>‹#›</a:t>
            </a:fld>
            <a:endParaRPr lang="en-US"/>
          </a:p>
        </p:txBody>
      </p:sp>
    </p:spTree>
    <p:extLst>
      <p:ext uri="{BB962C8B-B14F-4D97-AF65-F5344CB8AC3E}">
        <p14:creationId xmlns:p14="http://schemas.microsoft.com/office/powerpoint/2010/main" val="20518449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19"/>
          <p:cNvSpPr>
            <a:spLocks noGrp="1" noChangeArrowheads="1"/>
          </p:cNvSpPr>
          <p:nvPr>
            <p:ph type="dt" sz="half" idx="10"/>
          </p:nvPr>
        </p:nvSpPr>
        <p:spPr>
          <a:ln/>
        </p:spPr>
        <p:txBody>
          <a:bodyPr/>
          <a:lstStyle>
            <a:lvl1pPr>
              <a:defRPr/>
            </a:lvl1pPr>
          </a:lstStyle>
          <a:p>
            <a:fld id="{C980B674-2D24-7D4B-B24E-9D942D49DFCF}" type="datetimeFigureOut">
              <a:rPr lang="en-US"/>
              <a:pPr/>
              <a:t>10/20/11</a:t>
            </a:fld>
            <a:endParaRPr lang="en-US"/>
          </a:p>
        </p:txBody>
      </p:sp>
      <p:sp>
        <p:nvSpPr>
          <p:cNvPr id="3" name="Rectangle 20"/>
          <p:cNvSpPr>
            <a:spLocks noGrp="1" noChangeArrowheads="1"/>
          </p:cNvSpPr>
          <p:nvPr>
            <p:ph type="ftr" sz="quarter" idx="11"/>
          </p:nvPr>
        </p:nvSpPr>
        <p:spPr>
          <a:ln/>
        </p:spPr>
        <p:txBody>
          <a:bodyPr/>
          <a:lstStyle>
            <a:lvl1pPr>
              <a:defRPr/>
            </a:lvl1pPr>
          </a:lstStyle>
          <a:p>
            <a:pPr>
              <a:defRPr/>
            </a:pPr>
            <a:endParaRPr lang="en-US"/>
          </a:p>
        </p:txBody>
      </p:sp>
      <p:sp>
        <p:nvSpPr>
          <p:cNvPr id="4" name="Rectangle 21"/>
          <p:cNvSpPr>
            <a:spLocks noGrp="1" noChangeArrowheads="1"/>
          </p:cNvSpPr>
          <p:nvPr>
            <p:ph type="sldNum" sz="quarter" idx="12"/>
          </p:nvPr>
        </p:nvSpPr>
        <p:spPr>
          <a:ln/>
        </p:spPr>
        <p:txBody>
          <a:bodyPr/>
          <a:lstStyle>
            <a:lvl1pPr>
              <a:defRPr/>
            </a:lvl1pPr>
          </a:lstStyle>
          <a:p>
            <a:fld id="{0680158C-87F1-304B-A35E-025725677448}" type="slidenum">
              <a:rPr lang="en-US"/>
              <a:pPr/>
              <a:t>‹#›</a:t>
            </a:fld>
            <a:endParaRPr lang="en-US"/>
          </a:p>
        </p:txBody>
      </p:sp>
    </p:spTree>
    <p:extLst>
      <p:ext uri="{BB962C8B-B14F-4D97-AF65-F5344CB8AC3E}">
        <p14:creationId xmlns:p14="http://schemas.microsoft.com/office/powerpoint/2010/main" val="410224311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19"/>
          <p:cNvSpPr>
            <a:spLocks noGrp="1" noChangeArrowheads="1"/>
          </p:cNvSpPr>
          <p:nvPr>
            <p:ph type="dt" sz="half" idx="10"/>
          </p:nvPr>
        </p:nvSpPr>
        <p:spPr>
          <a:ln/>
        </p:spPr>
        <p:txBody>
          <a:bodyPr/>
          <a:lstStyle>
            <a:lvl1pPr>
              <a:defRPr/>
            </a:lvl1pPr>
          </a:lstStyle>
          <a:p>
            <a:fld id="{91BFD16F-10E6-5843-BD61-C5B4BDD5DAF6}" type="datetimeFigureOut">
              <a:rPr lang="en-US"/>
              <a:pPr/>
              <a:t>10/20/11</a:t>
            </a:fld>
            <a:endParaRPr lang="en-US"/>
          </a:p>
        </p:txBody>
      </p:sp>
      <p:sp>
        <p:nvSpPr>
          <p:cNvPr id="6" name="Rectangle 20"/>
          <p:cNvSpPr>
            <a:spLocks noGrp="1" noChangeArrowheads="1"/>
          </p:cNvSpPr>
          <p:nvPr>
            <p:ph type="ftr" sz="quarter" idx="11"/>
          </p:nvPr>
        </p:nvSpPr>
        <p:spPr>
          <a:ln/>
        </p:spPr>
        <p:txBody>
          <a:bodyPr/>
          <a:lstStyle>
            <a:lvl1pPr>
              <a:defRPr/>
            </a:lvl1pPr>
          </a:lstStyle>
          <a:p>
            <a:pPr>
              <a:defRPr/>
            </a:pPr>
            <a:endParaRPr lang="en-US"/>
          </a:p>
        </p:txBody>
      </p:sp>
      <p:sp>
        <p:nvSpPr>
          <p:cNvPr id="7" name="Rectangle 21"/>
          <p:cNvSpPr>
            <a:spLocks noGrp="1" noChangeArrowheads="1"/>
          </p:cNvSpPr>
          <p:nvPr>
            <p:ph type="sldNum" sz="quarter" idx="12"/>
          </p:nvPr>
        </p:nvSpPr>
        <p:spPr>
          <a:ln/>
        </p:spPr>
        <p:txBody>
          <a:bodyPr/>
          <a:lstStyle>
            <a:lvl1pPr>
              <a:defRPr/>
            </a:lvl1pPr>
          </a:lstStyle>
          <a:p>
            <a:fld id="{A23416A7-7AED-294F-9B39-A780EE655697}" type="slidenum">
              <a:rPr lang="en-US"/>
              <a:pPr/>
              <a:t>‹#›</a:t>
            </a:fld>
            <a:endParaRPr lang="en-US"/>
          </a:p>
        </p:txBody>
      </p:sp>
    </p:spTree>
    <p:extLst>
      <p:ext uri="{BB962C8B-B14F-4D97-AF65-F5344CB8AC3E}">
        <p14:creationId xmlns:p14="http://schemas.microsoft.com/office/powerpoint/2010/main" val="148634599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19"/>
          <p:cNvSpPr>
            <a:spLocks noGrp="1" noChangeArrowheads="1"/>
          </p:cNvSpPr>
          <p:nvPr>
            <p:ph type="dt" sz="half" idx="10"/>
          </p:nvPr>
        </p:nvSpPr>
        <p:spPr>
          <a:ln/>
        </p:spPr>
        <p:txBody>
          <a:bodyPr/>
          <a:lstStyle>
            <a:lvl1pPr>
              <a:defRPr/>
            </a:lvl1pPr>
          </a:lstStyle>
          <a:p>
            <a:fld id="{A692E61B-2B35-2643-A009-C327EB6E683F}" type="datetimeFigureOut">
              <a:rPr lang="en-US"/>
              <a:pPr/>
              <a:t>10/20/11</a:t>
            </a:fld>
            <a:endParaRPr lang="en-US"/>
          </a:p>
        </p:txBody>
      </p:sp>
      <p:sp>
        <p:nvSpPr>
          <p:cNvPr id="6" name="Rectangle 20"/>
          <p:cNvSpPr>
            <a:spLocks noGrp="1" noChangeArrowheads="1"/>
          </p:cNvSpPr>
          <p:nvPr>
            <p:ph type="ftr" sz="quarter" idx="11"/>
          </p:nvPr>
        </p:nvSpPr>
        <p:spPr>
          <a:ln/>
        </p:spPr>
        <p:txBody>
          <a:bodyPr/>
          <a:lstStyle>
            <a:lvl1pPr>
              <a:defRPr/>
            </a:lvl1pPr>
          </a:lstStyle>
          <a:p>
            <a:pPr>
              <a:defRPr/>
            </a:pPr>
            <a:endParaRPr lang="en-US"/>
          </a:p>
        </p:txBody>
      </p:sp>
      <p:sp>
        <p:nvSpPr>
          <p:cNvPr id="7" name="Rectangle 21"/>
          <p:cNvSpPr>
            <a:spLocks noGrp="1" noChangeArrowheads="1"/>
          </p:cNvSpPr>
          <p:nvPr>
            <p:ph type="sldNum" sz="quarter" idx="12"/>
          </p:nvPr>
        </p:nvSpPr>
        <p:spPr>
          <a:ln/>
        </p:spPr>
        <p:txBody>
          <a:bodyPr/>
          <a:lstStyle>
            <a:lvl1pPr>
              <a:defRPr/>
            </a:lvl1pPr>
          </a:lstStyle>
          <a:p>
            <a:fld id="{21008A13-4B9B-4448-A7B8-C9FC24C2043A}" type="slidenum">
              <a:rPr lang="en-US"/>
              <a:pPr/>
              <a:t>‹#›</a:t>
            </a:fld>
            <a:endParaRPr lang="en-US"/>
          </a:p>
        </p:txBody>
      </p:sp>
    </p:spTree>
    <p:extLst>
      <p:ext uri="{BB962C8B-B14F-4D97-AF65-F5344CB8AC3E}">
        <p14:creationId xmlns:p14="http://schemas.microsoft.com/office/powerpoint/2010/main" val="3372870227"/>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0">
          <a:gsLst>
            <a:gs pos="0">
              <a:schemeClr val="bg1"/>
            </a:gs>
            <a:gs pos="100000">
              <a:schemeClr val="bg1">
                <a:gamma/>
                <a:tint val="63529"/>
                <a:invGamma/>
              </a:schemeClr>
            </a:gs>
          </a:gsLst>
          <a:lin ang="5400000" scaled="1"/>
        </a:gradFill>
        <a:effectLst/>
      </p:bgPr>
    </p:bg>
    <p:spTree>
      <p:nvGrpSpPr>
        <p:cNvPr id="1" name=""/>
        <p:cNvGrpSpPr/>
        <p:nvPr/>
      </p:nvGrpSpPr>
      <p:grpSpPr>
        <a:xfrm>
          <a:off x="0" y="0"/>
          <a:ext cx="0" cy="0"/>
          <a:chOff x="0" y="0"/>
          <a:chExt cx="0" cy="0"/>
        </a:xfrm>
      </p:grpSpPr>
      <p:grpSp>
        <p:nvGrpSpPr>
          <p:cNvPr id="1026" name="Group 2"/>
          <p:cNvGrpSpPr>
            <a:grpSpLocks/>
          </p:cNvGrpSpPr>
          <p:nvPr/>
        </p:nvGrpSpPr>
        <p:grpSpPr bwMode="auto">
          <a:xfrm>
            <a:off x="4716463" y="5345113"/>
            <a:ext cx="4427537" cy="1512887"/>
            <a:chOff x="2971" y="3367"/>
            <a:chExt cx="2789" cy="953"/>
          </a:xfrm>
        </p:grpSpPr>
        <p:sp>
          <p:nvSpPr>
            <p:cNvPr id="1032" name="Freeform 3"/>
            <p:cNvSpPr>
              <a:spLocks/>
            </p:cNvSpPr>
            <p:nvPr/>
          </p:nvSpPr>
          <p:spPr bwMode="ltGray">
            <a:xfrm>
              <a:off x="2971" y="3367"/>
              <a:ext cx="2789" cy="953"/>
            </a:xfrm>
            <a:custGeom>
              <a:avLst/>
              <a:gdLst>
                <a:gd name="T0" fmla="*/ 2786 w 2780"/>
                <a:gd name="T1" fmla="*/ 18 h 953"/>
                <a:gd name="T2" fmla="*/ 2696 w 2780"/>
                <a:gd name="T3" fmla="*/ 24 h 953"/>
                <a:gd name="T4" fmla="*/ 2629 w 2780"/>
                <a:gd name="T5" fmla="*/ 102 h 953"/>
                <a:gd name="T6" fmla="*/ 2527 w 2780"/>
                <a:gd name="T7" fmla="*/ 156 h 953"/>
                <a:gd name="T8" fmla="*/ 2521 w 2780"/>
                <a:gd name="T9" fmla="*/ 222 h 953"/>
                <a:gd name="T10" fmla="*/ 2503 w 2780"/>
                <a:gd name="T11" fmla="*/ 246 h 953"/>
                <a:gd name="T12" fmla="*/ 2485 w 2780"/>
                <a:gd name="T13" fmla="*/ 252 h 953"/>
                <a:gd name="T14" fmla="*/ 2413 w 2780"/>
                <a:gd name="T15" fmla="*/ 210 h 953"/>
                <a:gd name="T16" fmla="*/ 2274 w 2780"/>
                <a:gd name="T17" fmla="*/ 192 h 953"/>
                <a:gd name="T18" fmla="*/ 2250 w 2780"/>
                <a:gd name="T19" fmla="*/ 186 h 953"/>
                <a:gd name="T20" fmla="*/ 2232 w 2780"/>
                <a:gd name="T21" fmla="*/ 192 h 953"/>
                <a:gd name="T22" fmla="*/ 2160 w 2780"/>
                <a:gd name="T23" fmla="*/ 228 h 953"/>
                <a:gd name="T24" fmla="*/ 2124 w 2780"/>
                <a:gd name="T25" fmla="*/ 240 h 953"/>
                <a:gd name="T26" fmla="*/ 2100 w 2780"/>
                <a:gd name="T27" fmla="*/ 246 h 953"/>
                <a:gd name="T28" fmla="*/ 2088 w 2780"/>
                <a:gd name="T29" fmla="*/ 258 h 953"/>
                <a:gd name="T30" fmla="*/ 2088 w 2780"/>
                <a:gd name="T31" fmla="*/ 276 h 953"/>
                <a:gd name="T32" fmla="*/ 2065 w 2780"/>
                <a:gd name="T33" fmla="*/ 300 h 953"/>
                <a:gd name="T34" fmla="*/ 2047 w 2780"/>
                <a:gd name="T35" fmla="*/ 312 h 953"/>
                <a:gd name="T36" fmla="*/ 2035 w 2780"/>
                <a:gd name="T37" fmla="*/ 324 h 953"/>
                <a:gd name="T38" fmla="*/ 2023 w 2780"/>
                <a:gd name="T39" fmla="*/ 336 h 953"/>
                <a:gd name="T40" fmla="*/ 1991 w 2780"/>
                <a:gd name="T41" fmla="*/ 342 h 953"/>
                <a:gd name="T42" fmla="*/ 1925 w 2780"/>
                <a:gd name="T43" fmla="*/ 336 h 953"/>
                <a:gd name="T44" fmla="*/ 1889 w 2780"/>
                <a:gd name="T45" fmla="*/ 330 h 953"/>
                <a:gd name="T46" fmla="*/ 1877 w 2780"/>
                <a:gd name="T47" fmla="*/ 342 h 953"/>
                <a:gd name="T48" fmla="*/ 1865 w 2780"/>
                <a:gd name="T49" fmla="*/ 354 h 953"/>
                <a:gd name="T50" fmla="*/ 1835 w 2780"/>
                <a:gd name="T51" fmla="*/ 360 h 953"/>
                <a:gd name="T52" fmla="*/ 1776 w 2780"/>
                <a:gd name="T53" fmla="*/ 342 h 953"/>
                <a:gd name="T54" fmla="*/ 1752 w 2780"/>
                <a:gd name="T55" fmla="*/ 342 h 953"/>
                <a:gd name="T56" fmla="*/ 1728 w 2780"/>
                <a:gd name="T57" fmla="*/ 354 h 953"/>
                <a:gd name="T58" fmla="*/ 1666 w 2780"/>
                <a:gd name="T59" fmla="*/ 425 h 953"/>
                <a:gd name="T60" fmla="*/ 1624 w 2780"/>
                <a:gd name="T61" fmla="*/ 569 h 953"/>
                <a:gd name="T62" fmla="*/ 1624 w 2780"/>
                <a:gd name="T63" fmla="*/ 593 h 953"/>
                <a:gd name="T64" fmla="*/ 1630 w 2780"/>
                <a:gd name="T65" fmla="*/ 641 h 953"/>
                <a:gd name="T66" fmla="*/ 1648 w 2780"/>
                <a:gd name="T67" fmla="*/ 659 h 953"/>
                <a:gd name="T68" fmla="*/ 1642 w 2780"/>
                <a:gd name="T69" fmla="*/ 671 h 953"/>
                <a:gd name="T70" fmla="*/ 1630 w 2780"/>
                <a:gd name="T71" fmla="*/ 683 h 953"/>
                <a:gd name="T72" fmla="*/ 1552 w 2780"/>
                <a:gd name="T73" fmla="*/ 689 h 953"/>
                <a:gd name="T74" fmla="*/ 1475 w 2780"/>
                <a:gd name="T75" fmla="*/ 629 h 953"/>
                <a:gd name="T76" fmla="*/ 1341 w 2780"/>
                <a:gd name="T77" fmla="*/ 587 h 953"/>
                <a:gd name="T78" fmla="*/ 1192 w 2780"/>
                <a:gd name="T79" fmla="*/ 671 h 953"/>
                <a:gd name="T80" fmla="*/ 1022 w 2780"/>
                <a:gd name="T81" fmla="*/ 731 h 953"/>
                <a:gd name="T82" fmla="*/ 819 w 2780"/>
                <a:gd name="T83" fmla="*/ 743 h 953"/>
                <a:gd name="T84" fmla="*/ 632 w 2780"/>
                <a:gd name="T85" fmla="*/ 701 h 953"/>
                <a:gd name="T86" fmla="*/ 572 w 2780"/>
                <a:gd name="T87" fmla="*/ 695 h 953"/>
                <a:gd name="T88" fmla="*/ 560 w 2780"/>
                <a:gd name="T89" fmla="*/ 701 h 953"/>
                <a:gd name="T90" fmla="*/ 524 w 2780"/>
                <a:gd name="T91" fmla="*/ 731 h 953"/>
                <a:gd name="T92" fmla="*/ 438 w 2780"/>
                <a:gd name="T93" fmla="*/ 809 h 953"/>
                <a:gd name="T94" fmla="*/ 408 w 2780"/>
                <a:gd name="T95" fmla="*/ 821 h 953"/>
                <a:gd name="T96" fmla="*/ 384 w 2780"/>
                <a:gd name="T97" fmla="*/ 821 h 953"/>
                <a:gd name="T98" fmla="*/ 337 w 2780"/>
                <a:gd name="T99" fmla="*/ 827 h 953"/>
                <a:gd name="T100" fmla="*/ 211 w 2780"/>
                <a:gd name="T101" fmla="*/ 851 h 953"/>
                <a:gd name="T102" fmla="*/ 175 w 2780"/>
                <a:gd name="T103" fmla="*/ 857 h 953"/>
                <a:gd name="T104" fmla="*/ 125 w 2780"/>
                <a:gd name="T105" fmla="*/ 851 h 953"/>
                <a:gd name="T106" fmla="*/ 107 w 2780"/>
                <a:gd name="T107" fmla="*/ 857 h 953"/>
                <a:gd name="T108" fmla="*/ 101 w 2780"/>
                <a:gd name="T109" fmla="*/ 875 h 953"/>
                <a:gd name="T110" fmla="*/ 83 w 2780"/>
                <a:gd name="T111" fmla="*/ 887 h 953"/>
                <a:gd name="T112" fmla="*/ 48 w 2780"/>
                <a:gd name="T113" fmla="*/ 899 h 953"/>
                <a:gd name="T114" fmla="*/ 2798 w 2780"/>
                <a:gd name="T115" fmla="*/ 24 h 953"/>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0" t="0" r="r" b="b"/>
              <a:pathLst>
                <a:path w="2780" h="953">
                  <a:moveTo>
                    <a:pt x="2780" y="24"/>
                  </a:moveTo>
                  <a:lnTo>
                    <a:pt x="2774" y="24"/>
                  </a:lnTo>
                  <a:lnTo>
                    <a:pt x="2774" y="18"/>
                  </a:lnTo>
                  <a:lnTo>
                    <a:pt x="2768" y="18"/>
                  </a:lnTo>
                  <a:lnTo>
                    <a:pt x="2756" y="12"/>
                  </a:lnTo>
                  <a:lnTo>
                    <a:pt x="2738" y="6"/>
                  </a:lnTo>
                  <a:lnTo>
                    <a:pt x="2714" y="0"/>
                  </a:lnTo>
                  <a:lnTo>
                    <a:pt x="2678" y="24"/>
                  </a:lnTo>
                  <a:lnTo>
                    <a:pt x="2643" y="54"/>
                  </a:lnTo>
                  <a:lnTo>
                    <a:pt x="2619" y="90"/>
                  </a:lnTo>
                  <a:lnTo>
                    <a:pt x="2613" y="96"/>
                  </a:lnTo>
                  <a:lnTo>
                    <a:pt x="2613" y="102"/>
                  </a:lnTo>
                  <a:lnTo>
                    <a:pt x="2601" y="108"/>
                  </a:lnTo>
                  <a:lnTo>
                    <a:pt x="2583" y="120"/>
                  </a:lnTo>
                  <a:lnTo>
                    <a:pt x="2541" y="132"/>
                  </a:lnTo>
                  <a:lnTo>
                    <a:pt x="2511" y="156"/>
                  </a:lnTo>
                  <a:lnTo>
                    <a:pt x="2511" y="204"/>
                  </a:lnTo>
                  <a:lnTo>
                    <a:pt x="2511" y="210"/>
                  </a:lnTo>
                  <a:lnTo>
                    <a:pt x="2505" y="216"/>
                  </a:lnTo>
                  <a:lnTo>
                    <a:pt x="2505" y="222"/>
                  </a:lnTo>
                  <a:lnTo>
                    <a:pt x="2499" y="228"/>
                  </a:lnTo>
                  <a:lnTo>
                    <a:pt x="2499" y="240"/>
                  </a:lnTo>
                  <a:lnTo>
                    <a:pt x="2493" y="246"/>
                  </a:lnTo>
                  <a:lnTo>
                    <a:pt x="2487" y="246"/>
                  </a:lnTo>
                  <a:lnTo>
                    <a:pt x="2487" y="252"/>
                  </a:lnTo>
                  <a:lnTo>
                    <a:pt x="2481" y="252"/>
                  </a:lnTo>
                  <a:lnTo>
                    <a:pt x="2475" y="252"/>
                  </a:lnTo>
                  <a:lnTo>
                    <a:pt x="2469" y="252"/>
                  </a:lnTo>
                  <a:lnTo>
                    <a:pt x="2457" y="252"/>
                  </a:lnTo>
                  <a:lnTo>
                    <a:pt x="2439" y="258"/>
                  </a:lnTo>
                  <a:lnTo>
                    <a:pt x="2415" y="222"/>
                  </a:lnTo>
                  <a:lnTo>
                    <a:pt x="2397" y="210"/>
                  </a:lnTo>
                  <a:lnTo>
                    <a:pt x="2373" y="216"/>
                  </a:lnTo>
                  <a:lnTo>
                    <a:pt x="2332" y="216"/>
                  </a:lnTo>
                  <a:lnTo>
                    <a:pt x="2296" y="204"/>
                  </a:lnTo>
                  <a:lnTo>
                    <a:pt x="2260" y="192"/>
                  </a:lnTo>
                  <a:lnTo>
                    <a:pt x="2248" y="186"/>
                  </a:lnTo>
                  <a:lnTo>
                    <a:pt x="2242" y="186"/>
                  </a:lnTo>
                  <a:lnTo>
                    <a:pt x="2236" y="186"/>
                  </a:lnTo>
                  <a:lnTo>
                    <a:pt x="2230" y="186"/>
                  </a:lnTo>
                  <a:lnTo>
                    <a:pt x="2224" y="192"/>
                  </a:lnTo>
                  <a:lnTo>
                    <a:pt x="2218" y="192"/>
                  </a:lnTo>
                  <a:lnTo>
                    <a:pt x="2212" y="198"/>
                  </a:lnTo>
                  <a:lnTo>
                    <a:pt x="2194" y="204"/>
                  </a:lnTo>
                  <a:lnTo>
                    <a:pt x="2170" y="210"/>
                  </a:lnTo>
                  <a:lnTo>
                    <a:pt x="2146" y="228"/>
                  </a:lnTo>
                  <a:lnTo>
                    <a:pt x="2122" y="240"/>
                  </a:lnTo>
                  <a:lnTo>
                    <a:pt x="2116" y="240"/>
                  </a:lnTo>
                  <a:lnTo>
                    <a:pt x="2110" y="240"/>
                  </a:lnTo>
                  <a:lnTo>
                    <a:pt x="2104" y="240"/>
                  </a:lnTo>
                  <a:lnTo>
                    <a:pt x="2098" y="246"/>
                  </a:lnTo>
                  <a:lnTo>
                    <a:pt x="2092" y="246"/>
                  </a:lnTo>
                  <a:lnTo>
                    <a:pt x="2086" y="246"/>
                  </a:lnTo>
                  <a:lnTo>
                    <a:pt x="2080" y="252"/>
                  </a:lnTo>
                  <a:lnTo>
                    <a:pt x="2080" y="258"/>
                  </a:lnTo>
                  <a:lnTo>
                    <a:pt x="2074" y="258"/>
                  </a:lnTo>
                  <a:lnTo>
                    <a:pt x="2074" y="264"/>
                  </a:lnTo>
                  <a:lnTo>
                    <a:pt x="2074" y="270"/>
                  </a:lnTo>
                  <a:lnTo>
                    <a:pt x="2074" y="276"/>
                  </a:lnTo>
                  <a:lnTo>
                    <a:pt x="2069" y="288"/>
                  </a:lnTo>
                  <a:lnTo>
                    <a:pt x="2057" y="300"/>
                  </a:lnTo>
                  <a:lnTo>
                    <a:pt x="2051" y="300"/>
                  </a:lnTo>
                  <a:lnTo>
                    <a:pt x="2045" y="300"/>
                  </a:lnTo>
                  <a:lnTo>
                    <a:pt x="2039" y="306"/>
                  </a:lnTo>
                  <a:lnTo>
                    <a:pt x="2033" y="306"/>
                  </a:lnTo>
                  <a:lnTo>
                    <a:pt x="2033" y="312"/>
                  </a:lnTo>
                  <a:lnTo>
                    <a:pt x="2027" y="312"/>
                  </a:lnTo>
                  <a:lnTo>
                    <a:pt x="2027" y="318"/>
                  </a:lnTo>
                  <a:lnTo>
                    <a:pt x="2021" y="324"/>
                  </a:lnTo>
                  <a:lnTo>
                    <a:pt x="2015" y="330"/>
                  </a:lnTo>
                  <a:lnTo>
                    <a:pt x="2009" y="336"/>
                  </a:lnTo>
                  <a:lnTo>
                    <a:pt x="1997" y="336"/>
                  </a:lnTo>
                  <a:lnTo>
                    <a:pt x="1991" y="342"/>
                  </a:lnTo>
                  <a:lnTo>
                    <a:pt x="1985" y="342"/>
                  </a:lnTo>
                  <a:lnTo>
                    <a:pt x="1979" y="342"/>
                  </a:lnTo>
                  <a:lnTo>
                    <a:pt x="1961" y="336"/>
                  </a:lnTo>
                  <a:lnTo>
                    <a:pt x="1925" y="336"/>
                  </a:lnTo>
                  <a:lnTo>
                    <a:pt x="1919" y="336"/>
                  </a:lnTo>
                  <a:lnTo>
                    <a:pt x="1913" y="336"/>
                  </a:lnTo>
                  <a:lnTo>
                    <a:pt x="1895" y="330"/>
                  </a:lnTo>
                  <a:lnTo>
                    <a:pt x="1889" y="330"/>
                  </a:lnTo>
                  <a:lnTo>
                    <a:pt x="1883" y="330"/>
                  </a:lnTo>
                  <a:lnTo>
                    <a:pt x="1877" y="330"/>
                  </a:lnTo>
                  <a:lnTo>
                    <a:pt x="1871" y="336"/>
                  </a:lnTo>
                  <a:lnTo>
                    <a:pt x="1865" y="342"/>
                  </a:lnTo>
                  <a:lnTo>
                    <a:pt x="1859" y="348"/>
                  </a:lnTo>
                  <a:lnTo>
                    <a:pt x="1853" y="354"/>
                  </a:lnTo>
                  <a:lnTo>
                    <a:pt x="1847" y="354"/>
                  </a:lnTo>
                  <a:lnTo>
                    <a:pt x="1835" y="360"/>
                  </a:lnTo>
                  <a:lnTo>
                    <a:pt x="1829" y="360"/>
                  </a:lnTo>
                  <a:lnTo>
                    <a:pt x="1823" y="360"/>
                  </a:lnTo>
                  <a:lnTo>
                    <a:pt x="1817" y="360"/>
                  </a:lnTo>
                  <a:lnTo>
                    <a:pt x="1776" y="342"/>
                  </a:lnTo>
                  <a:lnTo>
                    <a:pt x="1770" y="342"/>
                  </a:lnTo>
                  <a:lnTo>
                    <a:pt x="1764" y="342"/>
                  </a:lnTo>
                  <a:lnTo>
                    <a:pt x="1758" y="342"/>
                  </a:lnTo>
                  <a:lnTo>
                    <a:pt x="1746" y="342"/>
                  </a:lnTo>
                  <a:lnTo>
                    <a:pt x="1740" y="342"/>
                  </a:lnTo>
                  <a:lnTo>
                    <a:pt x="1734" y="342"/>
                  </a:lnTo>
                  <a:lnTo>
                    <a:pt x="1728" y="348"/>
                  </a:lnTo>
                  <a:lnTo>
                    <a:pt x="1722" y="348"/>
                  </a:lnTo>
                  <a:lnTo>
                    <a:pt x="1716" y="354"/>
                  </a:lnTo>
                  <a:lnTo>
                    <a:pt x="1704" y="366"/>
                  </a:lnTo>
                  <a:lnTo>
                    <a:pt x="1698" y="378"/>
                  </a:lnTo>
                  <a:lnTo>
                    <a:pt x="1674" y="402"/>
                  </a:lnTo>
                  <a:lnTo>
                    <a:pt x="1656" y="425"/>
                  </a:lnTo>
                  <a:lnTo>
                    <a:pt x="1632" y="461"/>
                  </a:lnTo>
                  <a:lnTo>
                    <a:pt x="1614" y="509"/>
                  </a:lnTo>
                  <a:lnTo>
                    <a:pt x="1614" y="563"/>
                  </a:lnTo>
                  <a:lnTo>
                    <a:pt x="1614" y="569"/>
                  </a:lnTo>
                  <a:lnTo>
                    <a:pt x="1614" y="575"/>
                  </a:lnTo>
                  <a:lnTo>
                    <a:pt x="1614" y="581"/>
                  </a:lnTo>
                  <a:lnTo>
                    <a:pt x="1614" y="587"/>
                  </a:lnTo>
                  <a:lnTo>
                    <a:pt x="1614" y="593"/>
                  </a:lnTo>
                  <a:lnTo>
                    <a:pt x="1614" y="599"/>
                  </a:lnTo>
                  <a:lnTo>
                    <a:pt x="1614" y="605"/>
                  </a:lnTo>
                  <a:lnTo>
                    <a:pt x="1614" y="617"/>
                  </a:lnTo>
                  <a:lnTo>
                    <a:pt x="1620" y="641"/>
                  </a:lnTo>
                  <a:lnTo>
                    <a:pt x="1626" y="641"/>
                  </a:lnTo>
                  <a:lnTo>
                    <a:pt x="1632" y="647"/>
                  </a:lnTo>
                  <a:lnTo>
                    <a:pt x="1632" y="659"/>
                  </a:lnTo>
                  <a:lnTo>
                    <a:pt x="1638" y="659"/>
                  </a:lnTo>
                  <a:lnTo>
                    <a:pt x="1638" y="665"/>
                  </a:lnTo>
                  <a:lnTo>
                    <a:pt x="1638" y="671"/>
                  </a:lnTo>
                  <a:lnTo>
                    <a:pt x="1632" y="671"/>
                  </a:lnTo>
                  <a:lnTo>
                    <a:pt x="1632" y="677"/>
                  </a:lnTo>
                  <a:lnTo>
                    <a:pt x="1626" y="677"/>
                  </a:lnTo>
                  <a:lnTo>
                    <a:pt x="1620" y="683"/>
                  </a:lnTo>
                  <a:lnTo>
                    <a:pt x="1596" y="689"/>
                  </a:lnTo>
                  <a:lnTo>
                    <a:pt x="1572" y="689"/>
                  </a:lnTo>
                  <a:lnTo>
                    <a:pt x="1548" y="689"/>
                  </a:lnTo>
                  <a:lnTo>
                    <a:pt x="1542" y="689"/>
                  </a:lnTo>
                  <a:lnTo>
                    <a:pt x="1536" y="689"/>
                  </a:lnTo>
                  <a:lnTo>
                    <a:pt x="1518" y="683"/>
                  </a:lnTo>
                  <a:lnTo>
                    <a:pt x="1495" y="671"/>
                  </a:lnTo>
                  <a:lnTo>
                    <a:pt x="1465" y="629"/>
                  </a:lnTo>
                  <a:lnTo>
                    <a:pt x="1435" y="599"/>
                  </a:lnTo>
                  <a:lnTo>
                    <a:pt x="1405" y="581"/>
                  </a:lnTo>
                  <a:lnTo>
                    <a:pt x="1375" y="563"/>
                  </a:lnTo>
                  <a:lnTo>
                    <a:pt x="1333" y="587"/>
                  </a:lnTo>
                  <a:lnTo>
                    <a:pt x="1303" y="653"/>
                  </a:lnTo>
                  <a:lnTo>
                    <a:pt x="1261" y="665"/>
                  </a:lnTo>
                  <a:lnTo>
                    <a:pt x="1219" y="653"/>
                  </a:lnTo>
                  <a:lnTo>
                    <a:pt x="1184" y="671"/>
                  </a:lnTo>
                  <a:lnTo>
                    <a:pt x="1136" y="671"/>
                  </a:lnTo>
                  <a:lnTo>
                    <a:pt x="1106" y="671"/>
                  </a:lnTo>
                  <a:lnTo>
                    <a:pt x="1076" y="707"/>
                  </a:lnTo>
                  <a:lnTo>
                    <a:pt x="1016" y="731"/>
                  </a:lnTo>
                  <a:lnTo>
                    <a:pt x="944" y="761"/>
                  </a:lnTo>
                  <a:lnTo>
                    <a:pt x="921" y="773"/>
                  </a:lnTo>
                  <a:lnTo>
                    <a:pt x="867" y="773"/>
                  </a:lnTo>
                  <a:lnTo>
                    <a:pt x="813" y="743"/>
                  </a:lnTo>
                  <a:lnTo>
                    <a:pt x="783" y="719"/>
                  </a:lnTo>
                  <a:lnTo>
                    <a:pt x="741" y="713"/>
                  </a:lnTo>
                  <a:lnTo>
                    <a:pt x="693" y="701"/>
                  </a:lnTo>
                  <a:lnTo>
                    <a:pt x="628" y="701"/>
                  </a:lnTo>
                  <a:lnTo>
                    <a:pt x="616" y="701"/>
                  </a:lnTo>
                  <a:lnTo>
                    <a:pt x="598" y="695"/>
                  </a:lnTo>
                  <a:lnTo>
                    <a:pt x="580" y="695"/>
                  </a:lnTo>
                  <a:lnTo>
                    <a:pt x="568" y="695"/>
                  </a:lnTo>
                  <a:lnTo>
                    <a:pt x="562" y="701"/>
                  </a:lnTo>
                  <a:lnTo>
                    <a:pt x="556" y="701"/>
                  </a:lnTo>
                  <a:lnTo>
                    <a:pt x="550" y="707"/>
                  </a:lnTo>
                  <a:lnTo>
                    <a:pt x="544" y="713"/>
                  </a:lnTo>
                  <a:lnTo>
                    <a:pt x="520" y="731"/>
                  </a:lnTo>
                  <a:lnTo>
                    <a:pt x="496" y="749"/>
                  </a:lnTo>
                  <a:lnTo>
                    <a:pt x="460" y="785"/>
                  </a:lnTo>
                  <a:lnTo>
                    <a:pt x="454" y="791"/>
                  </a:lnTo>
                  <a:lnTo>
                    <a:pt x="436" y="809"/>
                  </a:lnTo>
                  <a:lnTo>
                    <a:pt x="424" y="815"/>
                  </a:lnTo>
                  <a:lnTo>
                    <a:pt x="418" y="821"/>
                  </a:lnTo>
                  <a:lnTo>
                    <a:pt x="412" y="821"/>
                  </a:lnTo>
                  <a:lnTo>
                    <a:pt x="406" y="821"/>
                  </a:lnTo>
                  <a:lnTo>
                    <a:pt x="400" y="821"/>
                  </a:lnTo>
                  <a:lnTo>
                    <a:pt x="394" y="821"/>
                  </a:lnTo>
                  <a:lnTo>
                    <a:pt x="388" y="821"/>
                  </a:lnTo>
                  <a:lnTo>
                    <a:pt x="382" y="821"/>
                  </a:lnTo>
                  <a:lnTo>
                    <a:pt x="370" y="821"/>
                  </a:lnTo>
                  <a:lnTo>
                    <a:pt x="358" y="821"/>
                  </a:lnTo>
                  <a:lnTo>
                    <a:pt x="352" y="821"/>
                  </a:lnTo>
                  <a:lnTo>
                    <a:pt x="335" y="827"/>
                  </a:lnTo>
                  <a:lnTo>
                    <a:pt x="329" y="827"/>
                  </a:lnTo>
                  <a:lnTo>
                    <a:pt x="233" y="839"/>
                  </a:lnTo>
                  <a:lnTo>
                    <a:pt x="227" y="845"/>
                  </a:lnTo>
                  <a:lnTo>
                    <a:pt x="209" y="851"/>
                  </a:lnTo>
                  <a:lnTo>
                    <a:pt x="197" y="851"/>
                  </a:lnTo>
                  <a:lnTo>
                    <a:pt x="185" y="857"/>
                  </a:lnTo>
                  <a:lnTo>
                    <a:pt x="179" y="857"/>
                  </a:lnTo>
                  <a:lnTo>
                    <a:pt x="173" y="857"/>
                  </a:lnTo>
                  <a:lnTo>
                    <a:pt x="167" y="857"/>
                  </a:lnTo>
                  <a:lnTo>
                    <a:pt x="149" y="851"/>
                  </a:lnTo>
                  <a:lnTo>
                    <a:pt x="137" y="851"/>
                  </a:lnTo>
                  <a:lnTo>
                    <a:pt x="125" y="851"/>
                  </a:lnTo>
                  <a:lnTo>
                    <a:pt x="119" y="857"/>
                  </a:lnTo>
                  <a:lnTo>
                    <a:pt x="113" y="857"/>
                  </a:lnTo>
                  <a:lnTo>
                    <a:pt x="107" y="857"/>
                  </a:lnTo>
                  <a:lnTo>
                    <a:pt x="101" y="863"/>
                  </a:lnTo>
                  <a:lnTo>
                    <a:pt x="101" y="869"/>
                  </a:lnTo>
                  <a:lnTo>
                    <a:pt x="101" y="875"/>
                  </a:lnTo>
                  <a:lnTo>
                    <a:pt x="95" y="875"/>
                  </a:lnTo>
                  <a:lnTo>
                    <a:pt x="95" y="881"/>
                  </a:lnTo>
                  <a:lnTo>
                    <a:pt x="89" y="881"/>
                  </a:lnTo>
                  <a:lnTo>
                    <a:pt x="83" y="887"/>
                  </a:lnTo>
                  <a:lnTo>
                    <a:pt x="77" y="887"/>
                  </a:lnTo>
                  <a:lnTo>
                    <a:pt x="60" y="893"/>
                  </a:lnTo>
                  <a:lnTo>
                    <a:pt x="54" y="899"/>
                  </a:lnTo>
                  <a:lnTo>
                    <a:pt x="48" y="899"/>
                  </a:lnTo>
                  <a:lnTo>
                    <a:pt x="48" y="905"/>
                  </a:lnTo>
                  <a:lnTo>
                    <a:pt x="0" y="953"/>
                  </a:lnTo>
                  <a:lnTo>
                    <a:pt x="2780" y="953"/>
                  </a:lnTo>
                  <a:lnTo>
                    <a:pt x="2780" y="24"/>
                  </a:lnTo>
                </a:path>
              </a:pathLst>
            </a:custGeom>
            <a:gradFill rotWithShape="0">
              <a:gsLst>
                <a:gs pos="0">
                  <a:schemeClr val="bg1"/>
                </a:gs>
                <a:gs pos="100000">
                  <a:schemeClr val="bg2"/>
                </a:gs>
              </a:gsLst>
              <a:lin ang="2700000" scaled="1"/>
            </a:gradFill>
            <a:ln>
              <a:noFill/>
            </a:ln>
            <a:extLst>
              <a:ext uri="{91240B29-F687-4f45-9708-019B960494DF}">
                <a14:hiddenLine xmlns:a14="http://schemas.microsoft.com/office/drawing/2010/main" w="9525">
                  <a:solidFill>
                    <a:srgbClr val="000000"/>
                  </a:solidFill>
                  <a:prstDash val="solid"/>
                  <a:round/>
                  <a:headEnd/>
                  <a:tailEnd/>
                </a14:hiddenLine>
              </a:ext>
            </a:extLst>
          </p:spPr>
          <p:txBody>
            <a:bodyPr/>
            <a:lstStyle/>
            <a:p>
              <a:endParaRPr lang="en-US"/>
            </a:p>
          </p:txBody>
        </p:sp>
        <p:sp>
          <p:nvSpPr>
            <p:cNvPr id="48132" name="Freeform 4"/>
            <p:cNvSpPr>
              <a:spLocks/>
            </p:cNvSpPr>
            <p:nvPr/>
          </p:nvSpPr>
          <p:spPr bwMode="ltGray">
            <a:xfrm>
              <a:off x="4602" y="4014"/>
              <a:ext cx="12" cy="18"/>
            </a:xfrm>
            <a:custGeom>
              <a:avLst/>
              <a:gdLst/>
              <a:ahLst/>
              <a:cxnLst>
                <a:cxn ang="0">
                  <a:pos x="12" y="18"/>
                </a:cxn>
                <a:cxn ang="0">
                  <a:pos x="12" y="12"/>
                </a:cxn>
                <a:cxn ang="0">
                  <a:pos x="6" y="6"/>
                </a:cxn>
                <a:cxn ang="0">
                  <a:pos x="6" y="6"/>
                </a:cxn>
                <a:cxn ang="0">
                  <a:pos x="0" y="0"/>
                </a:cxn>
                <a:cxn ang="0">
                  <a:pos x="12" y="18"/>
                </a:cxn>
                <a:cxn ang="0">
                  <a:pos x="12" y="18"/>
                </a:cxn>
                <a:cxn ang="0">
                  <a:pos x="12" y="18"/>
                </a:cxn>
              </a:cxnLst>
              <a:rect l="0" t="0" r="r" b="b"/>
              <a:pathLst>
                <a:path w="12" h="18">
                  <a:moveTo>
                    <a:pt x="12" y="18"/>
                  </a:moveTo>
                  <a:lnTo>
                    <a:pt x="12" y="12"/>
                  </a:lnTo>
                  <a:lnTo>
                    <a:pt x="6" y="6"/>
                  </a:lnTo>
                  <a:lnTo>
                    <a:pt x="6" y="6"/>
                  </a:lnTo>
                  <a:lnTo>
                    <a:pt x="0" y="0"/>
                  </a:lnTo>
                  <a:lnTo>
                    <a:pt x="12" y="18"/>
                  </a:lnTo>
                  <a:lnTo>
                    <a:pt x="12" y="18"/>
                  </a:lnTo>
                  <a:lnTo>
                    <a:pt x="12" y="18"/>
                  </a:lnTo>
                </a:path>
              </a:pathLst>
            </a:custGeom>
            <a:gradFill rotWithShape="0">
              <a:gsLst>
                <a:gs pos="0">
                  <a:schemeClr val="bg2">
                    <a:gamma/>
                    <a:shade val="90980"/>
                    <a:invGamma/>
                  </a:schemeClr>
                </a:gs>
                <a:gs pos="100000">
                  <a:schemeClr val="bg2"/>
                </a:gs>
              </a:gsLst>
              <a:lin ang="2700000" scaled="1"/>
            </a:gradFill>
            <a:ln w="9525">
              <a:noFill/>
              <a:prstDash val="solid"/>
              <a:round/>
              <a:headEnd/>
              <a:tailEnd/>
            </a:ln>
          </p:spPr>
          <p:txBody>
            <a:bodyPr/>
            <a:lstStyle/>
            <a:p>
              <a:pPr>
                <a:defRPr/>
              </a:pPr>
              <a:endParaRPr lang="en-US" dirty="0">
                <a:latin typeface="Verdana" pitchFamily="34" charset="0"/>
                <a:ea typeface="+mn-ea"/>
              </a:endParaRPr>
            </a:p>
          </p:txBody>
        </p:sp>
        <p:sp>
          <p:nvSpPr>
            <p:cNvPr id="48133" name="Freeform 5"/>
            <p:cNvSpPr>
              <a:spLocks/>
            </p:cNvSpPr>
            <p:nvPr/>
          </p:nvSpPr>
          <p:spPr bwMode="ltGray">
            <a:xfrm>
              <a:off x="4596" y="3996"/>
              <a:ext cx="6" cy="18"/>
            </a:xfrm>
            <a:custGeom>
              <a:avLst/>
              <a:gdLst/>
              <a:ahLst/>
              <a:cxnLst>
                <a:cxn ang="0">
                  <a:pos x="0" y="12"/>
                </a:cxn>
                <a:cxn ang="0">
                  <a:pos x="6" y="18"/>
                </a:cxn>
                <a:cxn ang="0">
                  <a:pos x="0" y="0"/>
                </a:cxn>
                <a:cxn ang="0">
                  <a:pos x="0" y="12"/>
                </a:cxn>
                <a:cxn ang="0">
                  <a:pos x="0" y="12"/>
                </a:cxn>
                <a:cxn ang="0">
                  <a:pos x="0" y="12"/>
                </a:cxn>
              </a:cxnLst>
              <a:rect l="0" t="0" r="r" b="b"/>
              <a:pathLst>
                <a:path w="6" h="18">
                  <a:moveTo>
                    <a:pt x="0" y="12"/>
                  </a:moveTo>
                  <a:lnTo>
                    <a:pt x="6" y="18"/>
                  </a:lnTo>
                  <a:lnTo>
                    <a:pt x="0" y="0"/>
                  </a:lnTo>
                  <a:lnTo>
                    <a:pt x="0" y="12"/>
                  </a:lnTo>
                  <a:lnTo>
                    <a:pt x="0" y="12"/>
                  </a:lnTo>
                  <a:lnTo>
                    <a:pt x="0" y="12"/>
                  </a:lnTo>
                </a:path>
              </a:pathLst>
            </a:custGeom>
            <a:gradFill rotWithShape="0">
              <a:gsLst>
                <a:gs pos="0">
                  <a:schemeClr val="bg2">
                    <a:gamma/>
                    <a:shade val="90980"/>
                    <a:invGamma/>
                  </a:schemeClr>
                </a:gs>
                <a:gs pos="100000">
                  <a:schemeClr val="bg2"/>
                </a:gs>
              </a:gsLst>
              <a:lin ang="2700000" scaled="1"/>
            </a:gradFill>
            <a:ln w="9525">
              <a:noFill/>
              <a:prstDash val="solid"/>
              <a:round/>
              <a:headEnd/>
              <a:tailEnd/>
            </a:ln>
          </p:spPr>
          <p:txBody>
            <a:bodyPr/>
            <a:lstStyle/>
            <a:p>
              <a:pPr>
                <a:defRPr/>
              </a:pPr>
              <a:endParaRPr lang="en-US" dirty="0">
                <a:latin typeface="Verdana" pitchFamily="34" charset="0"/>
                <a:ea typeface="+mn-ea"/>
              </a:endParaRPr>
            </a:p>
          </p:txBody>
        </p:sp>
        <p:sp>
          <p:nvSpPr>
            <p:cNvPr id="48134" name="Freeform 6"/>
            <p:cNvSpPr>
              <a:spLocks/>
            </p:cNvSpPr>
            <p:nvPr/>
          </p:nvSpPr>
          <p:spPr bwMode="ltGray">
            <a:xfrm>
              <a:off x="5180" y="3577"/>
              <a:ext cx="304" cy="741"/>
            </a:xfrm>
            <a:custGeom>
              <a:avLst/>
              <a:gdLst/>
              <a:ahLst/>
              <a:cxnLst>
                <a:cxn ang="0">
                  <a:pos x="280" y="42"/>
                </a:cxn>
                <a:cxn ang="0">
                  <a:pos x="274" y="42"/>
                </a:cxn>
                <a:cxn ang="0">
                  <a:pos x="268" y="42"/>
                </a:cxn>
                <a:cxn ang="0">
                  <a:pos x="256" y="42"/>
                </a:cxn>
                <a:cxn ang="0">
                  <a:pos x="238" y="48"/>
                </a:cxn>
                <a:cxn ang="0">
                  <a:pos x="214" y="12"/>
                </a:cxn>
                <a:cxn ang="0">
                  <a:pos x="196" y="0"/>
                </a:cxn>
                <a:cxn ang="0">
                  <a:pos x="196" y="0"/>
                </a:cxn>
                <a:cxn ang="0">
                  <a:pos x="164" y="167"/>
                </a:cxn>
                <a:cxn ang="0">
                  <a:pos x="144" y="217"/>
                </a:cxn>
                <a:cxn ang="0">
                  <a:pos x="110" y="281"/>
                </a:cxn>
                <a:cxn ang="0">
                  <a:pos x="96" y="327"/>
                </a:cxn>
                <a:cxn ang="0">
                  <a:pos x="124" y="405"/>
                </a:cxn>
                <a:cxn ang="0">
                  <a:pos x="100" y="463"/>
                </a:cxn>
                <a:cxn ang="0">
                  <a:pos x="68" y="503"/>
                </a:cxn>
                <a:cxn ang="0">
                  <a:pos x="30" y="539"/>
                </a:cxn>
                <a:cxn ang="0">
                  <a:pos x="24" y="613"/>
                </a:cxn>
                <a:cxn ang="0">
                  <a:pos x="0" y="741"/>
                </a:cxn>
                <a:cxn ang="0">
                  <a:pos x="202" y="741"/>
                </a:cxn>
                <a:cxn ang="0">
                  <a:pos x="180" y="639"/>
                </a:cxn>
                <a:cxn ang="0">
                  <a:pos x="192" y="589"/>
                </a:cxn>
                <a:cxn ang="0">
                  <a:pos x="178" y="539"/>
                </a:cxn>
                <a:cxn ang="0">
                  <a:pos x="190" y="499"/>
                </a:cxn>
                <a:cxn ang="0">
                  <a:pos x="184" y="465"/>
                </a:cxn>
                <a:cxn ang="0">
                  <a:pos x="192" y="391"/>
                </a:cxn>
                <a:cxn ang="0">
                  <a:pos x="216" y="313"/>
                </a:cxn>
                <a:cxn ang="0">
                  <a:pos x="238" y="249"/>
                </a:cxn>
                <a:cxn ang="0">
                  <a:pos x="268" y="185"/>
                </a:cxn>
                <a:cxn ang="0">
                  <a:pos x="284" y="159"/>
                </a:cxn>
                <a:cxn ang="0">
                  <a:pos x="304" y="12"/>
                </a:cxn>
                <a:cxn ang="0">
                  <a:pos x="298" y="24"/>
                </a:cxn>
                <a:cxn ang="0">
                  <a:pos x="292" y="30"/>
                </a:cxn>
                <a:cxn ang="0">
                  <a:pos x="292" y="36"/>
                </a:cxn>
                <a:cxn ang="0">
                  <a:pos x="286" y="36"/>
                </a:cxn>
                <a:cxn ang="0">
                  <a:pos x="286" y="42"/>
                </a:cxn>
                <a:cxn ang="0">
                  <a:pos x="280" y="42"/>
                </a:cxn>
                <a:cxn ang="0">
                  <a:pos x="280" y="42"/>
                </a:cxn>
                <a:cxn ang="0">
                  <a:pos x="280" y="42"/>
                </a:cxn>
              </a:cxnLst>
              <a:rect l="0" t="0" r="r" b="b"/>
              <a:pathLst>
                <a:path w="304" h="741">
                  <a:moveTo>
                    <a:pt x="280" y="42"/>
                  </a:moveTo>
                  <a:lnTo>
                    <a:pt x="274" y="42"/>
                  </a:lnTo>
                  <a:lnTo>
                    <a:pt x="268" y="42"/>
                  </a:lnTo>
                  <a:lnTo>
                    <a:pt x="256" y="42"/>
                  </a:lnTo>
                  <a:lnTo>
                    <a:pt x="238" y="48"/>
                  </a:lnTo>
                  <a:lnTo>
                    <a:pt x="214" y="12"/>
                  </a:lnTo>
                  <a:lnTo>
                    <a:pt x="196" y="0"/>
                  </a:lnTo>
                  <a:lnTo>
                    <a:pt x="196" y="0"/>
                  </a:lnTo>
                  <a:lnTo>
                    <a:pt x="164" y="167"/>
                  </a:lnTo>
                  <a:lnTo>
                    <a:pt x="144" y="217"/>
                  </a:lnTo>
                  <a:lnTo>
                    <a:pt x="110" y="281"/>
                  </a:lnTo>
                  <a:lnTo>
                    <a:pt x="96" y="327"/>
                  </a:lnTo>
                  <a:lnTo>
                    <a:pt x="124" y="405"/>
                  </a:lnTo>
                  <a:lnTo>
                    <a:pt x="100" y="463"/>
                  </a:lnTo>
                  <a:lnTo>
                    <a:pt x="68" y="503"/>
                  </a:lnTo>
                  <a:lnTo>
                    <a:pt x="30" y="539"/>
                  </a:lnTo>
                  <a:lnTo>
                    <a:pt x="24" y="613"/>
                  </a:lnTo>
                  <a:lnTo>
                    <a:pt x="0" y="741"/>
                  </a:lnTo>
                  <a:lnTo>
                    <a:pt x="202" y="741"/>
                  </a:lnTo>
                  <a:lnTo>
                    <a:pt x="180" y="639"/>
                  </a:lnTo>
                  <a:lnTo>
                    <a:pt x="192" y="589"/>
                  </a:lnTo>
                  <a:lnTo>
                    <a:pt x="178" y="539"/>
                  </a:lnTo>
                  <a:lnTo>
                    <a:pt x="190" y="499"/>
                  </a:lnTo>
                  <a:lnTo>
                    <a:pt x="184" y="465"/>
                  </a:lnTo>
                  <a:lnTo>
                    <a:pt x="192" y="391"/>
                  </a:lnTo>
                  <a:lnTo>
                    <a:pt x="216" y="313"/>
                  </a:lnTo>
                  <a:lnTo>
                    <a:pt x="238" y="249"/>
                  </a:lnTo>
                  <a:lnTo>
                    <a:pt x="268" y="185"/>
                  </a:lnTo>
                  <a:lnTo>
                    <a:pt x="284" y="159"/>
                  </a:lnTo>
                  <a:lnTo>
                    <a:pt x="304" y="12"/>
                  </a:lnTo>
                  <a:lnTo>
                    <a:pt x="298" y="24"/>
                  </a:lnTo>
                  <a:lnTo>
                    <a:pt x="292" y="30"/>
                  </a:lnTo>
                  <a:lnTo>
                    <a:pt x="292" y="36"/>
                  </a:lnTo>
                  <a:lnTo>
                    <a:pt x="286" y="36"/>
                  </a:lnTo>
                  <a:lnTo>
                    <a:pt x="286" y="42"/>
                  </a:lnTo>
                  <a:lnTo>
                    <a:pt x="280" y="42"/>
                  </a:lnTo>
                  <a:lnTo>
                    <a:pt x="280" y="42"/>
                  </a:lnTo>
                  <a:lnTo>
                    <a:pt x="280" y="42"/>
                  </a:lnTo>
                </a:path>
              </a:pathLst>
            </a:custGeom>
            <a:gradFill rotWithShape="0">
              <a:gsLst>
                <a:gs pos="0">
                  <a:schemeClr val="bg2">
                    <a:gamma/>
                    <a:shade val="90980"/>
                    <a:invGamma/>
                  </a:schemeClr>
                </a:gs>
                <a:gs pos="100000">
                  <a:schemeClr val="bg2"/>
                </a:gs>
              </a:gsLst>
              <a:lin ang="2700000" scaled="1"/>
            </a:gradFill>
            <a:ln w="9525">
              <a:noFill/>
              <a:prstDash val="solid"/>
              <a:round/>
              <a:headEnd/>
              <a:tailEnd/>
            </a:ln>
          </p:spPr>
          <p:txBody>
            <a:bodyPr/>
            <a:lstStyle/>
            <a:p>
              <a:pPr>
                <a:defRPr/>
              </a:pPr>
              <a:endParaRPr lang="en-US" dirty="0">
                <a:latin typeface="Verdana" pitchFamily="34" charset="0"/>
                <a:ea typeface="+mn-ea"/>
              </a:endParaRPr>
            </a:p>
          </p:txBody>
        </p:sp>
        <p:sp>
          <p:nvSpPr>
            <p:cNvPr id="48135" name="Freeform 7"/>
            <p:cNvSpPr>
              <a:spLocks/>
            </p:cNvSpPr>
            <p:nvPr/>
          </p:nvSpPr>
          <p:spPr bwMode="ltGray">
            <a:xfrm>
              <a:off x="4918" y="3553"/>
              <a:ext cx="314" cy="767"/>
            </a:xfrm>
            <a:custGeom>
              <a:avLst/>
              <a:gdLst/>
              <a:ahLst/>
              <a:cxnLst>
                <a:cxn ang="0">
                  <a:pos x="284" y="6"/>
                </a:cxn>
                <a:cxn ang="0">
                  <a:pos x="278" y="6"/>
                </a:cxn>
                <a:cxn ang="0">
                  <a:pos x="272" y="12"/>
                </a:cxn>
                <a:cxn ang="0">
                  <a:pos x="254" y="18"/>
                </a:cxn>
                <a:cxn ang="0">
                  <a:pos x="230" y="24"/>
                </a:cxn>
                <a:cxn ang="0">
                  <a:pos x="206" y="42"/>
                </a:cxn>
                <a:cxn ang="0">
                  <a:pos x="188" y="48"/>
                </a:cxn>
                <a:cxn ang="0">
                  <a:pos x="176" y="54"/>
                </a:cxn>
                <a:cxn ang="0">
                  <a:pos x="170" y="54"/>
                </a:cxn>
                <a:cxn ang="0">
                  <a:pos x="150" y="169"/>
                </a:cxn>
                <a:cxn ang="0">
                  <a:pos x="110" y="225"/>
                </a:cxn>
                <a:cxn ang="0">
                  <a:pos x="54" y="383"/>
                </a:cxn>
                <a:cxn ang="0">
                  <a:pos x="82" y="555"/>
                </a:cxn>
                <a:cxn ang="0">
                  <a:pos x="40" y="679"/>
                </a:cxn>
                <a:cxn ang="0">
                  <a:pos x="0" y="767"/>
                </a:cxn>
                <a:cxn ang="0">
                  <a:pos x="108" y="767"/>
                </a:cxn>
                <a:cxn ang="0">
                  <a:pos x="120" y="611"/>
                </a:cxn>
                <a:cxn ang="0">
                  <a:pos x="148" y="499"/>
                </a:cxn>
                <a:cxn ang="0">
                  <a:pos x="160" y="367"/>
                </a:cxn>
                <a:cxn ang="0">
                  <a:pos x="218" y="327"/>
                </a:cxn>
                <a:cxn ang="0">
                  <a:pos x="238" y="221"/>
                </a:cxn>
                <a:cxn ang="0">
                  <a:pos x="296" y="135"/>
                </a:cxn>
                <a:cxn ang="0">
                  <a:pos x="314" y="0"/>
                </a:cxn>
                <a:cxn ang="0">
                  <a:pos x="302" y="0"/>
                </a:cxn>
                <a:cxn ang="0">
                  <a:pos x="296" y="0"/>
                </a:cxn>
                <a:cxn ang="0">
                  <a:pos x="290" y="0"/>
                </a:cxn>
                <a:cxn ang="0">
                  <a:pos x="284" y="6"/>
                </a:cxn>
                <a:cxn ang="0">
                  <a:pos x="284" y="6"/>
                </a:cxn>
                <a:cxn ang="0">
                  <a:pos x="284" y="6"/>
                </a:cxn>
                <a:cxn ang="0">
                  <a:pos x="284" y="6"/>
                </a:cxn>
              </a:cxnLst>
              <a:rect l="0" t="0" r="r" b="b"/>
              <a:pathLst>
                <a:path w="314" h="767">
                  <a:moveTo>
                    <a:pt x="284" y="6"/>
                  </a:moveTo>
                  <a:lnTo>
                    <a:pt x="278" y="6"/>
                  </a:lnTo>
                  <a:lnTo>
                    <a:pt x="272" y="12"/>
                  </a:lnTo>
                  <a:lnTo>
                    <a:pt x="254" y="18"/>
                  </a:lnTo>
                  <a:lnTo>
                    <a:pt x="230" y="24"/>
                  </a:lnTo>
                  <a:lnTo>
                    <a:pt x="206" y="42"/>
                  </a:lnTo>
                  <a:lnTo>
                    <a:pt x="188" y="48"/>
                  </a:lnTo>
                  <a:lnTo>
                    <a:pt x="176" y="54"/>
                  </a:lnTo>
                  <a:lnTo>
                    <a:pt x="170" y="54"/>
                  </a:lnTo>
                  <a:lnTo>
                    <a:pt x="150" y="169"/>
                  </a:lnTo>
                  <a:lnTo>
                    <a:pt x="110" y="225"/>
                  </a:lnTo>
                  <a:lnTo>
                    <a:pt x="54" y="383"/>
                  </a:lnTo>
                  <a:lnTo>
                    <a:pt x="82" y="555"/>
                  </a:lnTo>
                  <a:lnTo>
                    <a:pt x="40" y="679"/>
                  </a:lnTo>
                  <a:lnTo>
                    <a:pt x="0" y="767"/>
                  </a:lnTo>
                  <a:lnTo>
                    <a:pt x="108" y="767"/>
                  </a:lnTo>
                  <a:lnTo>
                    <a:pt x="120" y="611"/>
                  </a:lnTo>
                  <a:lnTo>
                    <a:pt x="148" y="499"/>
                  </a:lnTo>
                  <a:lnTo>
                    <a:pt x="160" y="367"/>
                  </a:lnTo>
                  <a:lnTo>
                    <a:pt x="218" y="327"/>
                  </a:lnTo>
                  <a:lnTo>
                    <a:pt x="238" y="221"/>
                  </a:lnTo>
                  <a:lnTo>
                    <a:pt x="296" y="135"/>
                  </a:lnTo>
                  <a:lnTo>
                    <a:pt x="314" y="0"/>
                  </a:lnTo>
                  <a:lnTo>
                    <a:pt x="302" y="0"/>
                  </a:lnTo>
                  <a:lnTo>
                    <a:pt x="296" y="0"/>
                  </a:lnTo>
                  <a:lnTo>
                    <a:pt x="290" y="0"/>
                  </a:lnTo>
                  <a:lnTo>
                    <a:pt x="284" y="6"/>
                  </a:lnTo>
                  <a:lnTo>
                    <a:pt x="284" y="6"/>
                  </a:lnTo>
                  <a:lnTo>
                    <a:pt x="284" y="6"/>
                  </a:lnTo>
                  <a:lnTo>
                    <a:pt x="284" y="6"/>
                  </a:lnTo>
                </a:path>
              </a:pathLst>
            </a:custGeom>
            <a:gradFill rotWithShape="0">
              <a:gsLst>
                <a:gs pos="0">
                  <a:schemeClr val="bg2">
                    <a:gamma/>
                    <a:shade val="90980"/>
                    <a:invGamma/>
                  </a:schemeClr>
                </a:gs>
                <a:gs pos="100000">
                  <a:schemeClr val="bg2"/>
                </a:gs>
              </a:gsLst>
              <a:lin ang="2700000" scaled="1"/>
            </a:gradFill>
            <a:ln w="9525">
              <a:noFill/>
              <a:prstDash val="solid"/>
              <a:round/>
              <a:headEnd/>
              <a:tailEnd/>
            </a:ln>
          </p:spPr>
          <p:txBody>
            <a:bodyPr/>
            <a:lstStyle/>
            <a:p>
              <a:pPr>
                <a:defRPr/>
              </a:pPr>
              <a:endParaRPr lang="en-US" dirty="0">
                <a:latin typeface="Verdana" pitchFamily="34" charset="0"/>
                <a:ea typeface="+mn-ea"/>
              </a:endParaRPr>
            </a:p>
          </p:txBody>
        </p:sp>
        <p:sp>
          <p:nvSpPr>
            <p:cNvPr id="48136" name="Freeform 8"/>
            <p:cNvSpPr>
              <a:spLocks/>
            </p:cNvSpPr>
            <p:nvPr/>
          </p:nvSpPr>
          <p:spPr bwMode="ltGray">
            <a:xfrm>
              <a:off x="4700" y="3697"/>
              <a:ext cx="275" cy="623"/>
            </a:xfrm>
            <a:custGeom>
              <a:avLst/>
              <a:gdLst/>
              <a:ahLst/>
              <a:cxnLst>
                <a:cxn ang="0">
                  <a:pos x="257" y="12"/>
                </a:cxn>
                <a:cxn ang="0">
                  <a:pos x="239" y="6"/>
                </a:cxn>
                <a:cxn ang="0">
                  <a:pos x="203" y="6"/>
                </a:cxn>
                <a:cxn ang="0">
                  <a:pos x="203" y="6"/>
                </a:cxn>
                <a:cxn ang="0">
                  <a:pos x="197" y="6"/>
                </a:cxn>
                <a:cxn ang="0">
                  <a:pos x="185" y="0"/>
                </a:cxn>
                <a:cxn ang="0">
                  <a:pos x="173" y="0"/>
                </a:cxn>
                <a:cxn ang="0">
                  <a:pos x="166" y="0"/>
                </a:cxn>
                <a:cxn ang="0">
                  <a:pos x="160" y="0"/>
                </a:cxn>
                <a:cxn ang="0">
                  <a:pos x="144" y="117"/>
                </a:cxn>
                <a:cxn ang="0">
                  <a:pos x="128" y="185"/>
                </a:cxn>
                <a:cxn ang="0">
                  <a:pos x="58" y="299"/>
                </a:cxn>
                <a:cxn ang="0">
                  <a:pos x="54" y="441"/>
                </a:cxn>
                <a:cxn ang="0">
                  <a:pos x="24" y="523"/>
                </a:cxn>
                <a:cxn ang="0">
                  <a:pos x="0" y="623"/>
                </a:cxn>
                <a:cxn ang="0">
                  <a:pos x="78" y="623"/>
                </a:cxn>
                <a:cxn ang="0">
                  <a:pos x="92" y="555"/>
                </a:cxn>
                <a:cxn ang="0">
                  <a:pos x="134" y="447"/>
                </a:cxn>
                <a:cxn ang="0">
                  <a:pos x="158" y="315"/>
                </a:cxn>
                <a:cxn ang="0">
                  <a:pos x="184" y="257"/>
                </a:cxn>
                <a:cxn ang="0">
                  <a:pos x="216" y="211"/>
                </a:cxn>
                <a:cxn ang="0">
                  <a:pos x="222" y="145"/>
                </a:cxn>
                <a:cxn ang="0">
                  <a:pos x="240" y="111"/>
                </a:cxn>
                <a:cxn ang="0">
                  <a:pos x="262" y="79"/>
                </a:cxn>
                <a:cxn ang="0">
                  <a:pos x="275" y="6"/>
                </a:cxn>
                <a:cxn ang="0">
                  <a:pos x="263" y="12"/>
                </a:cxn>
                <a:cxn ang="0">
                  <a:pos x="257" y="12"/>
                </a:cxn>
                <a:cxn ang="0">
                  <a:pos x="257" y="12"/>
                </a:cxn>
                <a:cxn ang="0">
                  <a:pos x="257" y="12"/>
                </a:cxn>
              </a:cxnLst>
              <a:rect l="0" t="0" r="r" b="b"/>
              <a:pathLst>
                <a:path w="275" h="623">
                  <a:moveTo>
                    <a:pt x="257" y="12"/>
                  </a:moveTo>
                  <a:lnTo>
                    <a:pt x="239" y="6"/>
                  </a:lnTo>
                  <a:lnTo>
                    <a:pt x="203" y="6"/>
                  </a:lnTo>
                  <a:lnTo>
                    <a:pt x="203" y="6"/>
                  </a:lnTo>
                  <a:lnTo>
                    <a:pt x="197" y="6"/>
                  </a:lnTo>
                  <a:lnTo>
                    <a:pt x="185" y="0"/>
                  </a:lnTo>
                  <a:lnTo>
                    <a:pt x="173" y="0"/>
                  </a:lnTo>
                  <a:lnTo>
                    <a:pt x="166" y="0"/>
                  </a:lnTo>
                  <a:lnTo>
                    <a:pt x="160" y="0"/>
                  </a:lnTo>
                  <a:lnTo>
                    <a:pt x="144" y="117"/>
                  </a:lnTo>
                  <a:lnTo>
                    <a:pt x="128" y="185"/>
                  </a:lnTo>
                  <a:lnTo>
                    <a:pt x="58" y="299"/>
                  </a:lnTo>
                  <a:lnTo>
                    <a:pt x="54" y="441"/>
                  </a:lnTo>
                  <a:lnTo>
                    <a:pt x="24" y="523"/>
                  </a:lnTo>
                  <a:lnTo>
                    <a:pt x="0" y="623"/>
                  </a:lnTo>
                  <a:lnTo>
                    <a:pt x="78" y="623"/>
                  </a:lnTo>
                  <a:lnTo>
                    <a:pt x="92" y="555"/>
                  </a:lnTo>
                  <a:lnTo>
                    <a:pt x="134" y="447"/>
                  </a:lnTo>
                  <a:lnTo>
                    <a:pt x="158" y="315"/>
                  </a:lnTo>
                  <a:lnTo>
                    <a:pt x="184" y="257"/>
                  </a:lnTo>
                  <a:lnTo>
                    <a:pt x="216" y="211"/>
                  </a:lnTo>
                  <a:lnTo>
                    <a:pt x="222" y="145"/>
                  </a:lnTo>
                  <a:lnTo>
                    <a:pt x="240" y="111"/>
                  </a:lnTo>
                  <a:lnTo>
                    <a:pt x="262" y="79"/>
                  </a:lnTo>
                  <a:lnTo>
                    <a:pt x="275" y="6"/>
                  </a:lnTo>
                  <a:lnTo>
                    <a:pt x="263" y="12"/>
                  </a:lnTo>
                  <a:lnTo>
                    <a:pt x="257" y="12"/>
                  </a:lnTo>
                  <a:lnTo>
                    <a:pt x="257" y="12"/>
                  </a:lnTo>
                  <a:lnTo>
                    <a:pt x="257" y="12"/>
                  </a:lnTo>
                </a:path>
              </a:pathLst>
            </a:custGeom>
            <a:gradFill rotWithShape="0">
              <a:gsLst>
                <a:gs pos="0">
                  <a:schemeClr val="bg2">
                    <a:gamma/>
                    <a:shade val="90980"/>
                    <a:invGamma/>
                  </a:schemeClr>
                </a:gs>
                <a:gs pos="100000">
                  <a:schemeClr val="bg2"/>
                </a:gs>
              </a:gsLst>
              <a:lin ang="2700000" scaled="1"/>
            </a:gradFill>
            <a:ln w="9525">
              <a:noFill/>
              <a:prstDash val="solid"/>
              <a:round/>
              <a:headEnd/>
              <a:tailEnd/>
            </a:ln>
          </p:spPr>
          <p:txBody>
            <a:bodyPr/>
            <a:lstStyle/>
            <a:p>
              <a:pPr>
                <a:defRPr/>
              </a:pPr>
              <a:endParaRPr lang="en-US" dirty="0">
                <a:latin typeface="Verdana" pitchFamily="34" charset="0"/>
                <a:ea typeface="+mn-ea"/>
              </a:endParaRPr>
            </a:p>
          </p:txBody>
        </p:sp>
        <p:sp>
          <p:nvSpPr>
            <p:cNvPr id="48137" name="Freeform 9"/>
            <p:cNvSpPr>
              <a:spLocks/>
            </p:cNvSpPr>
            <p:nvPr/>
          </p:nvSpPr>
          <p:spPr bwMode="ltGray">
            <a:xfrm>
              <a:off x="4522" y="3709"/>
              <a:ext cx="213" cy="611"/>
            </a:xfrm>
            <a:custGeom>
              <a:avLst/>
              <a:gdLst/>
              <a:ahLst/>
              <a:cxnLst>
                <a:cxn ang="0">
                  <a:pos x="171" y="12"/>
                </a:cxn>
                <a:cxn ang="0">
                  <a:pos x="159" y="24"/>
                </a:cxn>
                <a:cxn ang="0">
                  <a:pos x="153" y="36"/>
                </a:cxn>
                <a:cxn ang="0">
                  <a:pos x="128" y="60"/>
                </a:cxn>
                <a:cxn ang="0">
                  <a:pos x="110" y="83"/>
                </a:cxn>
                <a:cxn ang="0">
                  <a:pos x="86" y="119"/>
                </a:cxn>
                <a:cxn ang="0">
                  <a:pos x="68" y="167"/>
                </a:cxn>
                <a:cxn ang="0">
                  <a:pos x="68" y="221"/>
                </a:cxn>
                <a:cxn ang="0">
                  <a:pos x="68" y="227"/>
                </a:cxn>
                <a:cxn ang="0">
                  <a:pos x="68" y="233"/>
                </a:cxn>
                <a:cxn ang="0">
                  <a:pos x="68" y="239"/>
                </a:cxn>
                <a:cxn ang="0">
                  <a:pos x="68" y="245"/>
                </a:cxn>
                <a:cxn ang="0">
                  <a:pos x="68" y="251"/>
                </a:cxn>
                <a:cxn ang="0">
                  <a:pos x="68" y="251"/>
                </a:cxn>
                <a:cxn ang="0">
                  <a:pos x="68" y="257"/>
                </a:cxn>
                <a:cxn ang="0">
                  <a:pos x="68" y="269"/>
                </a:cxn>
                <a:cxn ang="0">
                  <a:pos x="74" y="287"/>
                </a:cxn>
                <a:cxn ang="0">
                  <a:pos x="80" y="305"/>
                </a:cxn>
                <a:cxn ang="0">
                  <a:pos x="86" y="311"/>
                </a:cxn>
                <a:cxn ang="0">
                  <a:pos x="86" y="311"/>
                </a:cxn>
                <a:cxn ang="0">
                  <a:pos x="92" y="317"/>
                </a:cxn>
                <a:cxn ang="0">
                  <a:pos x="92" y="323"/>
                </a:cxn>
                <a:cxn ang="0">
                  <a:pos x="92" y="323"/>
                </a:cxn>
                <a:cxn ang="0">
                  <a:pos x="24" y="437"/>
                </a:cxn>
                <a:cxn ang="0">
                  <a:pos x="18" y="471"/>
                </a:cxn>
                <a:cxn ang="0">
                  <a:pos x="0" y="547"/>
                </a:cxn>
                <a:cxn ang="0">
                  <a:pos x="50" y="611"/>
                </a:cxn>
                <a:cxn ang="0">
                  <a:pos x="114" y="611"/>
                </a:cxn>
                <a:cxn ang="0">
                  <a:pos x="104" y="555"/>
                </a:cxn>
                <a:cxn ang="0">
                  <a:pos x="120" y="515"/>
                </a:cxn>
                <a:cxn ang="0">
                  <a:pos x="150" y="449"/>
                </a:cxn>
                <a:cxn ang="0">
                  <a:pos x="166" y="377"/>
                </a:cxn>
                <a:cxn ang="0">
                  <a:pos x="156" y="295"/>
                </a:cxn>
                <a:cxn ang="0">
                  <a:pos x="170" y="203"/>
                </a:cxn>
                <a:cxn ang="0">
                  <a:pos x="212" y="95"/>
                </a:cxn>
                <a:cxn ang="0">
                  <a:pos x="213" y="0"/>
                </a:cxn>
                <a:cxn ang="0">
                  <a:pos x="207" y="0"/>
                </a:cxn>
                <a:cxn ang="0">
                  <a:pos x="201" y="0"/>
                </a:cxn>
                <a:cxn ang="0">
                  <a:pos x="195" y="0"/>
                </a:cxn>
                <a:cxn ang="0">
                  <a:pos x="189" y="0"/>
                </a:cxn>
                <a:cxn ang="0">
                  <a:pos x="183" y="6"/>
                </a:cxn>
                <a:cxn ang="0">
                  <a:pos x="177" y="6"/>
                </a:cxn>
                <a:cxn ang="0">
                  <a:pos x="171" y="12"/>
                </a:cxn>
                <a:cxn ang="0">
                  <a:pos x="171" y="12"/>
                </a:cxn>
                <a:cxn ang="0">
                  <a:pos x="171" y="12"/>
                </a:cxn>
              </a:cxnLst>
              <a:rect l="0" t="0" r="r" b="b"/>
              <a:pathLst>
                <a:path w="213" h="611">
                  <a:moveTo>
                    <a:pt x="171" y="12"/>
                  </a:moveTo>
                  <a:lnTo>
                    <a:pt x="159" y="24"/>
                  </a:lnTo>
                  <a:lnTo>
                    <a:pt x="153" y="36"/>
                  </a:lnTo>
                  <a:lnTo>
                    <a:pt x="128" y="60"/>
                  </a:lnTo>
                  <a:lnTo>
                    <a:pt x="110" y="83"/>
                  </a:lnTo>
                  <a:lnTo>
                    <a:pt x="86" y="119"/>
                  </a:lnTo>
                  <a:lnTo>
                    <a:pt x="68" y="167"/>
                  </a:lnTo>
                  <a:lnTo>
                    <a:pt x="68" y="221"/>
                  </a:lnTo>
                  <a:lnTo>
                    <a:pt x="68" y="227"/>
                  </a:lnTo>
                  <a:lnTo>
                    <a:pt x="68" y="233"/>
                  </a:lnTo>
                  <a:lnTo>
                    <a:pt x="68" y="239"/>
                  </a:lnTo>
                  <a:lnTo>
                    <a:pt x="68" y="245"/>
                  </a:lnTo>
                  <a:lnTo>
                    <a:pt x="68" y="251"/>
                  </a:lnTo>
                  <a:lnTo>
                    <a:pt x="68" y="251"/>
                  </a:lnTo>
                  <a:lnTo>
                    <a:pt x="68" y="257"/>
                  </a:lnTo>
                  <a:lnTo>
                    <a:pt x="68" y="269"/>
                  </a:lnTo>
                  <a:lnTo>
                    <a:pt x="74" y="287"/>
                  </a:lnTo>
                  <a:lnTo>
                    <a:pt x="80" y="305"/>
                  </a:lnTo>
                  <a:lnTo>
                    <a:pt x="86" y="311"/>
                  </a:lnTo>
                  <a:lnTo>
                    <a:pt x="86" y="311"/>
                  </a:lnTo>
                  <a:lnTo>
                    <a:pt x="92" y="317"/>
                  </a:lnTo>
                  <a:lnTo>
                    <a:pt x="92" y="323"/>
                  </a:lnTo>
                  <a:lnTo>
                    <a:pt x="92" y="323"/>
                  </a:lnTo>
                  <a:lnTo>
                    <a:pt x="24" y="437"/>
                  </a:lnTo>
                  <a:lnTo>
                    <a:pt x="18" y="471"/>
                  </a:lnTo>
                  <a:lnTo>
                    <a:pt x="0" y="547"/>
                  </a:lnTo>
                  <a:lnTo>
                    <a:pt x="50" y="611"/>
                  </a:lnTo>
                  <a:lnTo>
                    <a:pt x="114" y="611"/>
                  </a:lnTo>
                  <a:lnTo>
                    <a:pt x="104" y="555"/>
                  </a:lnTo>
                  <a:lnTo>
                    <a:pt x="120" y="515"/>
                  </a:lnTo>
                  <a:lnTo>
                    <a:pt x="150" y="449"/>
                  </a:lnTo>
                  <a:lnTo>
                    <a:pt x="166" y="377"/>
                  </a:lnTo>
                  <a:lnTo>
                    <a:pt x="156" y="295"/>
                  </a:lnTo>
                  <a:lnTo>
                    <a:pt x="170" y="203"/>
                  </a:lnTo>
                  <a:lnTo>
                    <a:pt x="212" y="95"/>
                  </a:lnTo>
                  <a:lnTo>
                    <a:pt x="213" y="0"/>
                  </a:lnTo>
                  <a:lnTo>
                    <a:pt x="207" y="0"/>
                  </a:lnTo>
                  <a:lnTo>
                    <a:pt x="201" y="0"/>
                  </a:lnTo>
                  <a:lnTo>
                    <a:pt x="195" y="0"/>
                  </a:lnTo>
                  <a:lnTo>
                    <a:pt x="189" y="0"/>
                  </a:lnTo>
                  <a:lnTo>
                    <a:pt x="183" y="6"/>
                  </a:lnTo>
                  <a:lnTo>
                    <a:pt x="177" y="6"/>
                  </a:lnTo>
                  <a:lnTo>
                    <a:pt x="171" y="12"/>
                  </a:lnTo>
                  <a:lnTo>
                    <a:pt x="171" y="12"/>
                  </a:lnTo>
                  <a:lnTo>
                    <a:pt x="171" y="12"/>
                  </a:lnTo>
                </a:path>
              </a:pathLst>
            </a:custGeom>
            <a:gradFill rotWithShape="0">
              <a:gsLst>
                <a:gs pos="0">
                  <a:schemeClr val="bg2">
                    <a:gamma/>
                    <a:shade val="90980"/>
                    <a:invGamma/>
                  </a:schemeClr>
                </a:gs>
                <a:gs pos="100000">
                  <a:schemeClr val="bg2"/>
                </a:gs>
              </a:gsLst>
              <a:lin ang="2700000" scaled="1"/>
            </a:gradFill>
            <a:ln w="9525">
              <a:noFill/>
              <a:prstDash val="solid"/>
              <a:round/>
              <a:headEnd/>
              <a:tailEnd/>
            </a:ln>
          </p:spPr>
          <p:txBody>
            <a:bodyPr/>
            <a:lstStyle/>
            <a:p>
              <a:pPr>
                <a:defRPr/>
              </a:pPr>
              <a:endParaRPr lang="en-US" dirty="0">
                <a:latin typeface="Verdana" pitchFamily="34" charset="0"/>
                <a:ea typeface="+mn-ea"/>
              </a:endParaRPr>
            </a:p>
          </p:txBody>
        </p:sp>
        <p:sp>
          <p:nvSpPr>
            <p:cNvPr id="48138" name="Freeform 10"/>
            <p:cNvSpPr>
              <a:spLocks/>
            </p:cNvSpPr>
            <p:nvPr/>
          </p:nvSpPr>
          <p:spPr bwMode="ltGray">
            <a:xfrm>
              <a:off x="4292" y="3936"/>
              <a:ext cx="167" cy="384"/>
            </a:xfrm>
            <a:custGeom>
              <a:avLst/>
              <a:gdLst/>
              <a:ahLst/>
              <a:cxnLst>
                <a:cxn ang="0">
                  <a:pos x="149" y="60"/>
                </a:cxn>
                <a:cxn ang="0">
                  <a:pos x="119" y="30"/>
                </a:cxn>
                <a:cxn ang="0">
                  <a:pos x="89" y="12"/>
                </a:cxn>
                <a:cxn ang="0">
                  <a:pos x="59" y="0"/>
                </a:cxn>
                <a:cxn ang="0">
                  <a:pos x="54" y="70"/>
                </a:cxn>
                <a:cxn ang="0">
                  <a:pos x="46" y="112"/>
                </a:cxn>
                <a:cxn ang="0">
                  <a:pos x="52" y="168"/>
                </a:cxn>
                <a:cxn ang="0">
                  <a:pos x="24" y="194"/>
                </a:cxn>
                <a:cxn ang="0">
                  <a:pos x="16" y="258"/>
                </a:cxn>
                <a:cxn ang="0">
                  <a:pos x="2" y="300"/>
                </a:cxn>
                <a:cxn ang="0">
                  <a:pos x="0" y="352"/>
                </a:cxn>
                <a:cxn ang="0">
                  <a:pos x="47" y="384"/>
                </a:cxn>
                <a:cxn ang="0">
                  <a:pos x="149" y="384"/>
                </a:cxn>
                <a:cxn ang="0">
                  <a:pos x="134" y="350"/>
                </a:cxn>
                <a:cxn ang="0">
                  <a:pos x="104" y="324"/>
                </a:cxn>
                <a:cxn ang="0">
                  <a:pos x="138" y="274"/>
                </a:cxn>
                <a:cxn ang="0">
                  <a:pos x="122" y="220"/>
                </a:cxn>
                <a:cxn ang="0">
                  <a:pos x="132" y="186"/>
                </a:cxn>
                <a:cxn ang="0">
                  <a:pos x="140" y="154"/>
                </a:cxn>
                <a:cxn ang="0">
                  <a:pos x="167" y="90"/>
                </a:cxn>
                <a:cxn ang="0">
                  <a:pos x="149" y="60"/>
                </a:cxn>
                <a:cxn ang="0">
                  <a:pos x="149" y="60"/>
                </a:cxn>
                <a:cxn ang="0">
                  <a:pos x="149" y="60"/>
                </a:cxn>
              </a:cxnLst>
              <a:rect l="0" t="0" r="r" b="b"/>
              <a:pathLst>
                <a:path w="167" h="384">
                  <a:moveTo>
                    <a:pt x="149" y="60"/>
                  </a:moveTo>
                  <a:lnTo>
                    <a:pt x="119" y="30"/>
                  </a:lnTo>
                  <a:lnTo>
                    <a:pt x="89" y="12"/>
                  </a:lnTo>
                  <a:lnTo>
                    <a:pt x="59" y="0"/>
                  </a:lnTo>
                  <a:lnTo>
                    <a:pt x="54" y="70"/>
                  </a:lnTo>
                  <a:lnTo>
                    <a:pt x="46" y="112"/>
                  </a:lnTo>
                  <a:lnTo>
                    <a:pt x="52" y="168"/>
                  </a:lnTo>
                  <a:lnTo>
                    <a:pt x="24" y="194"/>
                  </a:lnTo>
                  <a:lnTo>
                    <a:pt x="16" y="258"/>
                  </a:lnTo>
                  <a:lnTo>
                    <a:pt x="2" y="300"/>
                  </a:lnTo>
                  <a:lnTo>
                    <a:pt x="0" y="352"/>
                  </a:lnTo>
                  <a:lnTo>
                    <a:pt x="47" y="384"/>
                  </a:lnTo>
                  <a:lnTo>
                    <a:pt x="149" y="384"/>
                  </a:lnTo>
                  <a:lnTo>
                    <a:pt x="134" y="350"/>
                  </a:lnTo>
                  <a:lnTo>
                    <a:pt x="104" y="324"/>
                  </a:lnTo>
                  <a:lnTo>
                    <a:pt x="138" y="274"/>
                  </a:lnTo>
                  <a:lnTo>
                    <a:pt x="122" y="220"/>
                  </a:lnTo>
                  <a:lnTo>
                    <a:pt x="132" y="186"/>
                  </a:lnTo>
                  <a:lnTo>
                    <a:pt x="140" y="154"/>
                  </a:lnTo>
                  <a:lnTo>
                    <a:pt x="167" y="90"/>
                  </a:lnTo>
                  <a:lnTo>
                    <a:pt x="149" y="60"/>
                  </a:lnTo>
                  <a:lnTo>
                    <a:pt x="149" y="60"/>
                  </a:lnTo>
                  <a:lnTo>
                    <a:pt x="149" y="60"/>
                  </a:lnTo>
                </a:path>
              </a:pathLst>
            </a:custGeom>
            <a:gradFill rotWithShape="0">
              <a:gsLst>
                <a:gs pos="0">
                  <a:schemeClr val="bg2">
                    <a:gamma/>
                    <a:shade val="90980"/>
                    <a:invGamma/>
                  </a:schemeClr>
                </a:gs>
                <a:gs pos="100000">
                  <a:schemeClr val="bg2"/>
                </a:gs>
              </a:gsLst>
              <a:lin ang="2700000" scaled="1"/>
            </a:gradFill>
            <a:ln w="9525">
              <a:noFill/>
              <a:prstDash val="solid"/>
              <a:round/>
              <a:headEnd/>
              <a:tailEnd/>
            </a:ln>
          </p:spPr>
          <p:txBody>
            <a:bodyPr/>
            <a:lstStyle/>
            <a:p>
              <a:pPr>
                <a:defRPr/>
              </a:pPr>
              <a:endParaRPr lang="en-US" dirty="0">
                <a:latin typeface="Verdana" pitchFamily="34" charset="0"/>
                <a:ea typeface="+mn-ea"/>
              </a:endParaRPr>
            </a:p>
          </p:txBody>
        </p:sp>
        <p:sp>
          <p:nvSpPr>
            <p:cNvPr id="48139" name="Freeform 11"/>
            <p:cNvSpPr>
              <a:spLocks/>
            </p:cNvSpPr>
            <p:nvPr/>
          </p:nvSpPr>
          <p:spPr bwMode="ltGray">
            <a:xfrm>
              <a:off x="4100" y="4020"/>
              <a:ext cx="166" cy="300"/>
            </a:xfrm>
            <a:custGeom>
              <a:avLst/>
              <a:gdLst/>
              <a:ahLst/>
              <a:cxnLst>
                <a:cxn ang="0">
                  <a:pos x="136" y="12"/>
                </a:cxn>
                <a:cxn ang="0">
                  <a:pos x="100" y="0"/>
                </a:cxn>
                <a:cxn ang="0">
                  <a:pos x="78" y="64"/>
                </a:cxn>
                <a:cxn ang="0">
                  <a:pos x="70" y="126"/>
                </a:cxn>
                <a:cxn ang="0">
                  <a:pos x="46" y="184"/>
                </a:cxn>
                <a:cxn ang="0">
                  <a:pos x="58" y="232"/>
                </a:cxn>
                <a:cxn ang="0">
                  <a:pos x="38" y="268"/>
                </a:cxn>
                <a:cxn ang="0">
                  <a:pos x="0" y="300"/>
                </a:cxn>
                <a:cxn ang="0">
                  <a:pos x="160" y="300"/>
                </a:cxn>
                <a:cxn ang="0">
                  <a:pos x="136" y="272"/>
                </a:cxn>
                <a:cxn ang="0">
                  <a:pos x="98" y="234"/>
                </a:cxn>
                <a:cxn ang="0">
                  <a:pos x="130" y="188"/>
                </a:cxn>
                <a:cxn ang="0">
                  <a:pos x="138" y="134"/>
                </a:cxn>
                <a:cxn ang="0">
                  <a:pos x="144" y="94"/>
                </a:cxn>
                <a:cxn ang="0">
                  <a:pos x="164" y="60"/>
                </a:cxn>
                <a:cxn ang="0">
                  <a:pos x="166" y="0"/>
                </a:cxn>
                <a:cxn ang="0">
                  <a:pos x="136" y="12"/>
                </a:cxn>
                <a:cxn ang="0">
                  <a:pos x="136" y="12"/>
                </a:cxn>
                <a:cxn ang="0">
                  <a:pos x="136" y="12"/>
                </a:cxn>
              </a:cxnLst>
              <a:rect l="0" t="0" r="r" b="b"/>
              <a:pathLst>
                <a:path w="166" h="300">
                  <a:moveTo>
                    <a:pt x="136" y="12"/>
                  </a:moveTo>
                  <a:lnTo>
                    <a:pt x="100" y="0"/>
                  </a:lnTo>
                  <a:lnTo>
                    <a:pt x="78" y="64"/>
                  </a:lnTo>
                  <a:lnTo>
                    <a:pt x="70" y="126"/>
                  </a:lnTo>
                  <a:lnTo>
                    <a:pt x="46" y="184"/>
                  </a:lnTo>
                  <a:lnTo>
                    <a:pt x="58" y="232"/>
                  </a:lnTo>
                  <a:lnTo>
                    <a:pt x="38" y="268"/>
                  </a:lnTo>
                  <a:lnTo>
                    <a:pt x="0" y="300"/>
                  </a:lnTo>
                  <a:lnTo>
                    <a:pt x="160" y="300"/>
                  </a:lnTo>
                  <a:lnTo>
                    <a:pt x="136" y="272"/>
                  </a:lnTo>
                  <a:lnTo>
                    <a:pt x="98" y="234"/>
                  </a:lnTo>
                  <a:lnTo>
                    <a:pt x="130" y="188"/>
                  </a:lnTo>
                  <a:lnTo>
                    <a:pt x="138" y="134"/>
                  </a:lnTo>
                  <a:lnTo>
                    <a:pt x="144" y="94"/>
                  </a:lnTo>
                  <a:lnTo>
                    <a:pt x="164" y="60"/>
                  </a:lnTo>
                  <a:lnTo>
                    <a:pt x="166" y="0"/>
                  </a:lnTo>
                  <a:lnTo>
                    <a:pt x="136" y="12"/>
                  </a:lnTo>
                  <a:lnTo>
                    <a:pt x="136" y="12"/>
                  </a:lnTo>
                  <a:lnTo>
                    <a:pt x="136" y="12"/>
                  </a:lnTo>
                </a:path>
              </a:pathLst>
            </a:custGeom>
            <a:gradFill rotWithShape="0">
              <a:gsLst>
                <a:gs pos="0">
                  <a:schemeClr val="bg2">
                    <a:gamma/>
                    <a:shade val="90980"/>
                    <a:invGamma/>
                  </a:schemeClr>
                </a:gs>
                <a:gs pos="100000">
                  <a:schemeClr val="bg2"/>
                </a:gs>
              </a:gsLst>
              <a:lin ang="2700000" scaled="1"/>
            </a:gradFill>
            <a:ln w="9525">
              <a:noFill/>
              <a:prstDash val="solid"/>
              <a:round/>
              <a:headEnd/>
              <a:tailEnd/>
            </a:ln>
          </p:spPr>
          <p:txBody>
            <a:bodyPr/>
            <a:lstStyle/>
            <a:p>
              <a:pPr>
                <a:defRPr/>
              </a:pPr>
              <a:endParaRPr lang="en-US" dirty="0">
                <a:latin typeface="Verdana" pitchFamily="34" charset="0"/>
                <a:ea typeface="+mn-ea"/>
              </a:endParaRPr>
            </a:p>
          </p:txBody>
        </p:sp>
        <p:sp>
          <p:nvSpPr>
            <p:cNvPr id="48140" name="Freeform 12"/>
            <p:cNvSpPr>
              <a:spLocks/>
            </p:cNvSpPr>
            <p:nvPr/>
          </p:nvSpPr>
          <p:spPr bwMode="ltGray">
            <a:xfrm>
              <a:off x="3910" y="4038"/>
              <a:ext cx="237" cy="282"/>
            </a:xfrm>
            <a:custGeom>
              <a:avLst/>
              <a:gdLst/>
              <a:ahLst/>
              <a:cxnLst>
                <a:cxn ang="0">
                  <a:pos x="201" y="0"/>
                </a:cxn>
                <a:cxn ang="0">
                  <a:pos x="183" y="0"/>
                </a:cxn>
                <a:cxn ang="0">
                  <a:pos x="158" y="50"/>
                </a:cxn>
                <a:cxn ang="0">
                  <a:pos x="148" y="92"/>
                </a:cxn>
                <a:cxn ang="0">
                  <a:pos x="120" y="144"/>
                </a:cxn>
                <a:cxn ang="0">
                  <a:pos x="82" y="182"/>
                </a:cxn>
                <a:cxn ang="0">
                  <a:pos x="60" y="232"/>
                </a:cxn>
                <a:cxn ang="0">
                  <a:pos x="0" y="282"/>
                </a:cxn>
                <a:cxn ang="0">
                  <a:pos x="128" y="282"/>
                </a:cxn>
                <a:cxn ang="0">
                  <a:pos x="154" y="254"/>
                </a:cxn>
                <a:cxn ang="0">
                  <a:pos x="158" y="196"/>
                </a:cxn>
                <a:cxn ang="0">
                  <a:pos x="188" y="148"/>
                </a:cxn>
                <a:cxn ang="0">
                  <a:pos x="196" y="70"/>
                </a:cxn>
                <a:cxn ang="0">
                  <a:pos x="237" y="0"/>
                </a:cxn>
                <a:cxn ang="0">
                  <a:pos x="201" y="0"/>
                </a:cxn>
                <a:cxn ang="0">
                  <a:pos x="201" y="0"/>
                </a:cxn>
                <a:cxn ang="0">
                  <a:pos x="201" y="0"/>
                </a:cxn>
              </a:cxnLst>
              <a:rect l="0" t="0" r="r" b="b"/>
              <a:pathLst>
                <a:path w="237" h="282">
                  <a:moveTo>
                    <a:pt x="201" y="0"/>
                  </a:moveTo>
                  <a:lnTo>
                    <a:pt x="183" y="0"/>
                  </a:lnTo>
                  <a:lnTo>
                    <a:pt x="158" y="50"/>
                  </a:lnTo>
                  <a:lnTo>
                    <a:pt x="148" y="92"/>
                  </a:lnTo>
                  <a:lnTo>
                    <a:pt x="120" y="144"/>
                  </a:lnTo>
                  <a:lnTo>
                    <a:pt x="82" y="182"/>
                  </a:lnTo>
                  <a:lnTo>
                    <a:pt x="60" y="232"/>
                  </a:lnTo>
                  <a:lnTo>
                    <a:pt x="0" y="282"/>
                  </a:lnTo>
                  <a:lnTo>
                    <a:pt x="128" y="282"/>
                  </a:lnTo>
                  <a:lnTo>
                    <a:pt x="154" y="254"/>
                  </a:lnTo>
                  <a:lnTo>
                    <a:pt x="158" y="196"/>
                  </a:lnTo>
                  <a:lnTo>
                    <a:pt x="188" y="148"/>
                  </a:lnTo>
                  <a:lnTo>
                    <a:pt x="196" y="70"/>
                  </a:lnTo>
                  <a:lnTo>
                    <a:pt x="237" y="0"/>
                  </a:lnTo>
                  <a:lnTo>
                    <a:pt x="201" y="0"/>
                  </a:lnTo>
                  <a:lnTo>
                    <a:pt x="201" y="0"/>
                  </a:lnTo>
                  <a:lnTo>
                    <a:pt x="201" y="0"/>
                  </a:lnTo>
                </a:path>
              </a:pathLst>
            </a:custGeom>
            <a:gradFill rotWithShape="0">
              <a:gsLst>
                <a:gs pos="0">
                  <a:schemeClr val="bg2">
                    <a:gamma/>
                    <a:shade val="90980"/>
                    <a:invGamma/>
                  </a:schemeClr>
                </a:gs>
                <a:gs pos="100000">
                  <a:schemeClr val="bg2"/>
                </a:gs>
              </a:gsLst>
              <a:lin ang="2700000" scaled="1"/>
            </a:gradFill>
            <a:ln w="9525">
              <a:noFill/>
              <a:prstDash val="solid"/>
              <a:round/>
              <a:headEnd/>
              <a:tailEnd/>
            </a:ln>
          </p:spPr>
          <p:txBody>
            <a:bodyPr/>
            <a:lstStyle/>
            <a:p>
              <a:pPr>
                <a:defRPr/>
              </a:pPr>
              <a:endParaRPr lang="en-US" dirty="0">
                <a:latin typeface="Verdana" pitchFamily="34" charset="0"/>
                <a:ea typeface="+mn-ea"/>
              </a:endParaRPr>
            </a:p>
          </p:txBody>
        </p:sp>
        <p:sp>
          <p:nvSpPr>
            <p:cNvPr id="48141" name="Freeform 13"/>
            <p:cNvSpPr>
              <a:spLocks/>
            </p:cNvSpPr>
            <p:nvPr/>
          </p:nvSpPr>
          <p:spPr bwMode="ltGray">
            <a:xfrm>
              <a:off x="3674" y="4086"/>
              <a:ext cx="196" cy="234"/>
            </a:xfrm>
            <a:custGeom>
              <a:avLst/>
              <a:gdLst/>
              <a:ahLst/>
              <a:cxnLst>
                <a:cxn ang="0">
                  <a:pos x="167" y="54"/>
                </a:cxn>
                <a:cxn ang="0">
                  <a:pos x="113" y="24"/>
                </a:cxn>
                <a:cxn ang="0">
                  <a:pos x="83" y="0"/>
                </a:cxn>
                <a:cxn ang="0">
                  <a:pos x="80" y="62"/>
                </a:cxn>
                <a:cxn ang="0">
                  <a:pos x="58" y="100"/>
                </a:cxn>
                <a:cxn ang="0">
                  <a:pos x="54" y="160"/>
                </a:cxn>
                <a:cxn ang="0">
                  <a:pos x="36" y="202"/>
                </a:cxn>
                <a:cxn ang="0">
                  <a:pos x="0" y="234"/>
                </a:cxn>
                <a:cxn ang="0">
                  <a:pos x="146" y="234"/>
                </a:cxn>
                <a:cxn ang="0">
                  <a:pos x="170" y="198"/>
                </a:cxn>
                <a:cxn ang="0">
                  <a:pos x="158" y="138"/>
                </a:cxn>
                <a:cxn ang="0">
                  <a:pos x="196" y="100"/>
                </a:cxn>
                <a:cxn ang="0">
                  <a:pos x="191" y="54"/>
                </a:cxn>
                <a:cxn ang="0">
                  <a:pos x="167" y="54"/>
                </a:cxn>
                <a:cxn ang="0">
                  <a:pos x="167" y="54"/>
                </a:cxn>
                <a:cxn ang="0">
                  <a:pos x="167" y="54"/>
                </a:cxn>
              </a:cxnLst>
              <a:rect l="0" t="0" r="r" b="b"/>
              <a:pathLst>
                <a:path w="196" h="234">
                  <a:moveTo>
                    <a:pt x="167" y="54"/>
                  </a:moveTo>
                  <a:lnTo>
                    <a:pt x="113" y="24"/>
                  </a:lnTo>
                  <a:lnTo>
                    <a:pt x="83" y="0"/>
                  </a:lnTo>
                  <a:lnTo>
                    <a:pt x="80" y="62"/>
                  </a:lnTo>
                  <a:lnTo>
                    <a:pt x="58" y="100"/>
                  </a:lnTo>
                  <a:lnTo>
                    <a:pt x="54" y="160"/>
                  </a:lnTo>
                  <a:lnTo>
                    <a:pt x="36" y="202"/>
                  </a:lnTo>
                  <a:lnTo>
                    <a:pt x="0" y="234"/>
                  </a:lnTo>
                  <a:lnTo>
                    <a:pt x="146" y="234"/>
                  </a:lnTo>
                  <a:lnTo>
                    <a:pt x="170" y="198"/>
                  </a:lnTo>
                  <a:lnTo>
                    <a:pt x="158" y="138"/>
                  </a:lnTo>
                  <a:lnTo>
                    <a:pt x="196" y="100"/>
                  </a:lnTo>
                  <a:lnTo>
                    <a:pt x="191" y="54"/>
                  </a:lnTo>
                  <a:lnTo>
                    <a:pt x="167" y="54"/>
                  </a:lnTo>
                  <a:lnTo>
                    <a:pt x="167" y="54"/>
                  </a:lnTo>
                  <a:lnTo>
                    <a:pt x="167" y="54"/>
                  </a:lnTo>
                </a:path>
              </a:pathLst>
            </a:custGeom>
            <a:gradFill rotWithShape="0">
              <a:gsLst>
                <a:gs pos="0">
                  <a:schemeClr val="bg2">
                    <a:gamma/>
                    <a:shade val="90980"/>
                    <a:invGamma/>
                  </a:schemeClr>
                </a:gs>
                <a:gs pos="100000">
                  <a:schemeClr val="bg2"/>
                </a:gs>
              </a:gsLst>
              <a:lin ang="2700000" scaled="1"/>
            </a:gradFill>
            <a:ln w="9525">
              <a:noFill/>
              <a:prstDash val="solid"/>
              <a:round/>
              <a:headEnd/>
              <a:tailEnd/>
            </a:ln>
          </p:spPr>
          <p:txBody>
            <a:bodyPr/>
            <a:lstStyle/>
            <a:p>
              <a:pPr>
                <a:defRPr/>
              </a:pPr>
              <a:endParaRPr lang="en-US" dirty="0">
                <a:latin typeface="Verdana" pitchFamily="34" charset="0"/>
                <a:ea typeface="+mn-ea"/>
              </a:endParaRPr>
            </a:p>
          </p:txBody>
        </p:sp>
        <p:sp>
          <p:nvSpPr>
            <p:cNvPr id="48142" name="Freeform 14"/>
            <p:cNvSpPr>
              <a:spLocks/>
            </p:cNvSpPr>
            <p:nvPr/>
          </p:nvSpPr>
          <p:spPr bwMode="ltGray">
            <a:xfrm>
              <a:off x="3476" y="4068"/>
              <a:ext cx="190" cy="252"/>
            </a:xfrm>
            <a:custGeom>
              <a:avLst/>
              <a:gdLst/>
              <a:ahLst/>
              <a:cxnLst>
                <a:cxn ang="0">
                  <a:pos x="190" y="0"/>
                </a:cxn>
                <a:cxn ang="0">
                  <a:pos x="166" y="0"/>
                </a:cxn>
                <a:cxn ang="0">
                  <a:pos x="158" y="38"/>
                </a:cxn>
                <a:cxn ang="0">
                  <a:pos x="138" y="120"/>
                </a:cxn>
                <a:cxn ang="0">
                  <a:pos x="94" y="180"/>
                </a:cxn>
                <a:cxn ang="0">
                  <a:pos x="62" y="234"/>
                </a:cxn>
                <a:cxn ang="0">
                  <a:pos x="0" y="252"/>
                </a:cxn>
                <a:cxn ang="0">
                  <a:pos x="128" y="252"/>
                </a:cxn>
                <a:cxn ang="0">
                  <a:pos x="142" y="188"/>
                </a:cxn>
                <a:cxn ang="0">
                  <a:pos x="186" y="90"/>
                </a:cxn>
                <a:cxn ang="0">
                  <a:pos x="190" y="38"/>
                </a:cxn>
                <a:cxn ang="0">
                  <a:pos x="190" y="0"/>
                </a:cxn>
                <a:cxn ang="0">
                  <a:pos x="190" y="0"/>
                </a:cxn>
                <a:cxn ang="0">
                  <a:pos x="190" y="0"/>
                </a:cxn>
                <a:cxn ang="0">
                  <a:pos x="190" y="0"/>
                </a:cxn>
              </a:cxnLst>
              <a:rect l="0" t="0" r="r" b="b"/>
              <a:pathLst>
                <a:path w="190" h="252">
                  <a:moveTo>
                    <a:pt x="190" y="0"/>
                  </a:moveTo>
                  <a:lnTo>
                    <a:pt x="166" y="0"/>
                  </a:lnTo>
                  <a:lnTo>
                    <a:pt x="158" y="38"/>
                  </a:lnTo>
                  <a:lnTo>
                    <a:pt x="138" y="120"/>
                  </a:lnTo>
                  <a:lnTo>
                    <a:pt x="94" y="180"/>
                  </a:lnTo>
                  <a:lnTo>
                    <a:pt x="62" y="234"/>
                  </a:lnTo>
                  <a:lnTo>
                    <a:pt x="0" y="252"/>
                  </a:lnTo>
                  <a:lnTo>
                    <a:pt x="128" y="252"/>
                  </a:lnTo>
                  <a:lnTo>
                    <a:pt x="142" y="188"/>
                  </a:lnTo>
                  <a:lnTo>
                    <a:pt x="186" y="90"/>
                  </a:lnTo>
                  <a:lnTo>
                    <a:pt x="190" y="38"/>
                  </a:lnTo>
                  <a:lnTo>
                    <a:pt x="190" y="0"/>
                  </a:lnTo>
                  <a:lnTo>
                    <a:pt x="190" y="0"/>
                  </a:lnTo>
                  <a:lnTo>
                    <a:pt x="190" y="0"/>
                  </a:lnTo>
                  <a:lnTo>
                    <a:pt x="190" y="0"/>
                  </a:lnTo>
                </a:path>
              </a:pathLst>
            </a:custGeom>
            <a:gradFill rotWithShape="0">
              <a:gsLst>
                <a:gs pos="0">
                  <a:schemeClr val="bg2">
                    <a:gamma/>
                    <a:shade val="90980"/>
                    <a:invGamma/>
                  </a:schemeClr>
                </a:gs>
                <a:gs pos="100000">
                  <a:schemeClr val="bg2"/>
                </a:gs>
              </a:gsLst>
              <a:lin ang="2700000" scaled="1"/>
            </a:gradFill>
            <a:ln w="9525">
              <a:noFill/>
              <a:prstDash val="solid"/>
              <a:round/>
              <a:headEnd/>
              <a:tailEnd/>
            </a:ln>
          </p:spPr>
          <p:txBody>
            <a:bodyPr/>
            <a:lstStyle/>
            <a:p>
              <a:pPr>
                <a:defRPr/>
              </a:pPr>
              <a:endParaRPr lang="en-US" dirty="0">
                <a:latin typeface="Verdana" pitchFamily="34" charset="0"/>
                <a:ea typeface="+mn-ea"/>
              </a:endParaRPr>
            </a:p>
          </p:txBody>
        </p:sp>
        <p:sp>
          <p:nvSpPr>
            <p:cNvPr id="48143" name="Freeform 15"/>
            <p:cNvSpPr>
              <a:spLocks/>
            </p:cNvSpPr>
            <p:nvPr/>
          </p:nvSpPr>
          <p:spPr bwMode="ltGray">
            <a:xfrm>
              <a:off x="3170" y="4188"/>
              <a:ext cx="230" cy="132"/>
            </a:xfrm>
            <a:custGeom>
              <a:avLst/>
              <a:gdLst/>
              <a:ahLst/>
              <a:cxnLst>
                <a:cxn ang="0">
                  <a:pos x="197" y="0"/>
                </a:cxn>
                <a:cxn ang="0">
                  <a:pos x="191" y="0"/>
                </a:cxn>
                <a:cxn ang="0">
                  <a:pos x="185" y="0"/>
                </a:cxn>
                <a:cxn ang="0">
                  <a:pos x="173" y="0"/>
                </a:cxn>
                <a:cxn ang="0">
                  <a:pos x="161" y="0"/>
                </a:cxn>
                <a:cxn ang="0">
                  <a:pos x="155" y="0"/>
                </a:cxn>
                <a:cxn ang="0">
                  <a:pos x="138" y="6"/>
                </a:cxn>
                <a:cxn ang="0">
                  <a:pos x="132" y="6"/>
                </a:cxn>
                <a:cxn ang="0">
                  <a:pos x="35" y="18"/>
                </a:cxn>
                <a:cxn ang="0">
                  <a:pos x="11" y="30"/>
                </a:cxn>
                <a:cxn ang="0">
                  <a:pos x="23" y="54"/>
                </a:cxn>
                <a:cxn ang="0">
                  <a:pos x="0" y="100"/>
                </a:cxn>
                <a:cxn ang="0">
                  <a:pos x="0" y="132"/>
                </a:cxn>
                <a:cxn ang="0">
                  <a:pos x="162" y="132"/>
                </a:cxn>
                <a:cxn ang="0">
                  <a:pos x="204" y="88"/>
                </a:cxn>
                <a:cxn ang="0">
                  <a:pos x="230" y="46"/>
                </a:cxn>
                <a:cxn ang="0">
                  <a:pos x="214" y="24"/>
                </a:cxn>
                <a:cxn ang="0">
                  <a:pos x="215" y="0"/>
                </a:cxn>
                <a:cxn ang="0">
                  <a:pos x="209" y="0"/>
                </a:cxn>
                <a:cxn ang="0">
                  <a:pos x="203" y="0"/>
                </a:cxn>
                <a:cxn ang="0">
                  <a:pos x="203" y="0"/>
                </a:cxn>
                <a:cxn ang="0">
                  <a:pos x="197" y="0"/>
                </a:cxn>
                <a:cxn ang="0">
                  <a:pos x="197" y="0"/>
                </a:cxn>
                <a:cxn ang="0">
                  <a:pos x="197" y="0"/>
                </a:cxn>
              </a:cxnLst>
              <a:rect l="0" t="0" r="r" b="b"/>
              <a:pathLst>
                <a:path w="230" h="132">
                  <a:moveTo>
                    <a:pt x="197" y="0"/>
                  </a:moveTo>
                  <a:lnTo>
                    <a:pt x="191" y="0"/>
                  </a:lnTo>
                  <a:lnTo>
                    <a:pt x="185" y="0"/>
                  </a:lnTo>
                  <a:lnTo>
                    <a:pt x="173" y="0"/>
                  </a:lnTo>
                  <a:lnTo>
                    <a:pt x="161" y="0"/>
                  </a:lnTo>
                  <a:lnTo>
                    <a:pt x="155" y="0"/>
                  </a:lnTo>
                  <a:lnTo>
                    <a:pt x="138" y="6"/>
                  </a:lnTo>
                  <a:lnTo>
                    <a:pt x="132" y="6"/>
                  </a:lnTo>
                  <a:lnTo>
                    <a:pt x="35" y="18"/>
                  </a:lnTo>
                  <a:lnTo>
                    <a:pt x="11" y="30"/>
                  </a:lnTo>
                  <a:lnTo>
                    <a:pt x="23" y="54"/>
                  </a:lnTo>
                  <a:lnTo>
                    <a:pt x="0" y="100"/>
                  </a:lnTo>
                  <a:lnTo>
                    <a:pt x="0" y="132"/>
                  </a:lnTo>
                  <a:lnTo>
                    <a:pt x="162" y="132"/>
                  </a:lnTo>
                  <a:lnTo>
                    <a:pt x="204" y="88"/>
                  </a:lnTo>
                  <a:lnTo>
                    <a:pt x="230" y="46"/>
                  </a:lnTo>
                  <a:lnTo>
                    <a:pt x="214" y="24"/>
                  </a:lnTo>
                  <a:lnTo>
                    <a:pt x="215" y="0"/>
                  </a:lnTo>
                  <a:lnTo>
                    <a:pt x="209" y="0"/>
                  </a:lnTo>
                  <a:lnTo>
                    <a:pt x="203" y="0"/>
                  </a:lnTo>
                  <a:lnTo>
                    <a:pt x="203" y="0"/>
                  </a:lnTo>
                  <a:lnTo>
                    <a:pt x="197" y="0"/>
                  </a:lnTo>
                  <a:lnTo>
                    <a:pt x="197" y="0"/>
                  </a:lnTo>
                  <a:lnTo>
                    <a:pt x="197" y="0"/>
                  </a:lnTo>
                </a:path>
              </a:pathLst>
            </a:custGeom>
            <a:gradFill rotWithShape="0">
              <a:gsLst>
                <a:gs pos="0">
                  <a:schemeClr val="bg2">
                    <a:gamma/>
                    <a:shade val="90980"/>
                    <a:invGamma/>
                  </a:schemeClr>
                </a:gs>
                <a:gs pos="100000">
                  <a:schemeClr val="bg2"/>
                </a:gs>
              </a:gsLst>
              <a:lin ang="2700000" scaled="1"/>
            </a:gradFill>
            <a:ln w="9525">
              <a:noFill/>
              <a:prstDash val="solid"/>
              <a:round/>
              <a:headEnd/>
              <a:tailEnd/>
            </a:ln>
          </p:spPr>
          <p:txBody>
            <a:bodyPr/>
            <a:lstStyle/>
            <a:p>
              <a:pPr>
                <a:defRPr/>
              </a:pPr>
              <a:endParaRPr lang="en-US" dirty="0">
                <a:latin typeface="Verdana" pitchFamily="34" charset="0"/>
                <a:ea typeface="+mn-ea"/>
              </a:endParaRPr>
            </a:p>
          </p:txBody>
        </p:sp>
        <p:sp>
          <p:nvSpPr>
            <p:cNvPr id="48144" name="Freeform 16"/>
            <p:cNvSpPr>
              <a:spLocks/>
            </p:cNvSpPr>
            <p:nvPr/>
          </p:nvSpPr>
          <p:spPr bwMode="ltGray">
            <a:xfrm>
              <a:off x="3044" y="4218"/>
              <a:ext cx="89" cy="102"/>
            </a:xfrm>
            <a:custGeom>
              <a:avLst/>
              <a:gdLst/>
              <a:ahLst/>
              <a:cxnLst>
                <a:cxn ang="0">
                  <a:pos x="71" y="0"/>
                </a:cxn>
                <a:cxn ang="0">
                  <a:pos x="66" y="48"/>
                </a:cxn>
                <a:cxn ang="0">
                  <a:pos x="30" y="72"/>
                </a:cxn>
                <a:cxn ang="0">
                  <a:pos x="0" y="102"/>
                </a:cxn>
                <a:cxn ang="0">
                  <a:pos x="66" y="102"/>
                </a:cxn>
                <a:cxn ang="0">
                  <a:pos x="88" y="56"/>
                </a:cxn>
                <a:cxn ang="0">
                  <a:pos x="89" y="6"/>
                </a:cxn>
                <a:cxn ang="0">
                  <a:pos x="71" y="0"/>
                </a:cxn>
                <a:cxn ang="0">
                  <a:pos x="71" y="0"/>
                </a:cxn>
                <a:cxn ang="0">
                  <a:pos x="71" y="0"/>
                </a:cxn>
              </a:cxnLst>
              <a:rect l="0" t="0" r="r" b="b"/>
              <a:pathLst>
                <a:path w="89" h="102">
                  <a:moveTo>
                    <a:pt x="71" y="0"/>
                  </a:moveTo>
                  <a:lnTo>
                    <a:pt x="66" y="48"/>
                  </a:lnTo>
                  <a:lnTo>
                    <a:pt x="30" y="72"/>
                  </a:lnTo>
                  <a:lnTo>
                    <a:pt x="0" y="102"/>
                  </a:lnTo>
                  <a:lnTo>
                    <a:pt x="66" y="102"/>
                  </a:lnTo>
                  <a:lnTo>
                    <a:pt x="88" y="56"/>
                  </a:lnTo>
                  <a:lnTo>
                    <a:pt x="89" y="6"/>
                  </a:lnTo>
                  <a:lnTo>
                    <a:pt x="71" y="0"/>
                  </a:lnTo>
                  <a:lnTo>
                    <a:pt x="71" y="0"/>
                  </a:lnTo>
                  <a:lnTo>
                    <a:pt x="71" y="0"/>
                  </a:lnTo>
                </a:path>
              </a:pathLst>
            </a:custGeom>
            <a:gradFill rotWithShape="0">
              <a:gsLst>
                <a:gs pos="0">
                  <a:schemeClr val="bg2">
                    <a:gamma/>
                    <a:shade val="90980"/>
                    <a:invGamma/>
                  </a:schemeClr>
                </a:gs>
                <a:gs pos="100000">
                  <a:schemeClr val="bg2"/>
                </a:gs>
              </a:gsLst>
              <a:lin ang="2700000" scaled="1"/>
            </a:gradFill>
            <a:ln w="9525">
              <a:noFill/>
              <a:prstDash val="solid"/>
              <a:round/>
              <a:headEnd/>
              <a:tailEnd/>
            </a:ln>
          </p:spPr>
          <p:txBody>
            <a:bodyPr/>
            <a:lstStyle/>
            <a:p>
              <a:pPr>
                <a:defRPr/>
              </a:pPr>
              <a:endParaRPr lang="en-US" dirty="0">
                <a:latin typeface="Verdana" pitchFamily="34" charset="0"/>
                <a:ea typeface="+mn-ea"/>
              </a:endParaRPr>
            </a:p>
          </p:txBody>
        </p:sp>
        <p:sp>
          <p:nvSpPr>
            <p:cNvPr id="48145" name="Freeform 17"/>
            <p:cNvSpPr>
              <a:spLocks/>
            </p:cNvSpPr>
            <p:nvPr/>
          </p:nvSpPr>
          <p:spPr bwMode="ltGray">
            <a:xfrm>
              <a:off x="5482" y="3367"/>
              <a:ext cx="278" cy="953"/>
            </a:xfrm>
            <a:custGeom>
              <a:avLst/>
              <a:gdLst/>
              <a:ahLst/>
              <a:cxnLst>
                <a:cxn ang="0">
                  <a:pos x="278" y="24"/>
                </a:cxn>
                <a:cxn ang="0">
                  <a:pos x="272" y="24"/>
                </a:cxn>
                <a:cxn ang="0">
                  <a:pos x="272" y="18"/>
                </a:cxn>
                <a:cxn ang="0">
                  <a:pos x="266" y="18"/>
                </a:cxn>
                <a:cxn ang="0">
                  <a:pos x="254" y="12"/>
                </a:cxn>
                <a:cxn ang="0">
                  <a:pos x="236" y="6"/>
                </a:cxn>
                <a:cxn ang="0">
                  <a:pos x="212" y="0"/>
                </a:cxn>
                <a:cxn ang="0">
                  <a:pos x="206" y="6"/>
                </a:cxn>
                <a:cxn ang="0">
                  <a:pos x="198" y="129"/>
                </a:cxn>
                <a:cxn ang="0">
                  <a:pos x="184" y="209"/>
                </a:cxn>
                <a:cxn ang="0">
                  <a:pos x="182" y="249"/>
                </a:cxn>
                <a:cxn ang="0">
                  <a:pos x="200" y="339"/>
                </a:cxn>
                <a:cxn ang="0">
                  <a:pos x="186" y="481"/>
                </a:cxn>
                <a:cxn ang="0">
                  <a:pos x="176" y="521"/>
                </a:cxn>
                <a:cxn ang="0">
                  <a:pos x="156" y="601"/>
                </a:cxn>
                <a:cxn ang="0">
                  <a:pos x="172" y="681"/>
                </a:cxn>
                <a:cxn ang="0">
                  <a:pos x="138" y="765"/>
                </a:cxn>
                <a:cxn ang="0">
                  <a:pos x="96" y="847"/>
                </a:cxn>
                <a:cxn ang="0">
                  <a:pos x="50" y="899"/>
                </a:cxn>
                <a:cxn ang="0">
                  <a:pos x="0" y="953"/>
                </a:cxn>
                <a:cxn ang="0">
                  <a:pos x="278" y="953"/>
                </a:cxn>
                <a:cxn ang="0">
                  <a:pos x="278" y="24"/>
                </a:cxn>
                <a:cxn ang="0">
                  <a:pos x="278" y="24"/>
                </a:cxn>
                <a:cxn ang="0">
                  <a:pos x="278" y="24"/>
                </a:cxn>
              </a:cxnLst>
              <a:rect l="0" t="0" r="r" b="b"/>
              <a:pathLst>
                <a:path w="278" h="953">
                  <a:moveTo>
                    <a:pt x="278" y="24"/>
                  </a:moveTo>
                  <a:lnTo>
                    <a:pt x="272" y="24"/>
                  </a:lnTo>
                  <a:lnTo>
                    <a:pt x="272" y="18"/>
                  </a:lnTo>
                  <a:lnTo>
                    <a:pt x="266" y="18"/>
                  </a:lnTo>
                  <a:lnTo>
                    <a:pt x="254" y="12"/>
                  </a:lnTo>
                  <a:lnTo>
                    <a:pt x="236" y="6"/>
                  </a:lnTo>
                  <a:lnTo>
                    <a:pt x="212" y="0"/>
                  </a:lnTo>
                  <a:lnTo>
                    <a:pt x="206" y="6"/>
                  </a:lnTo>
                  <a:lnTo>
                    <a:pt x="198" y="129"/>
                  </a:lnTo>
                  <a:lnTo>
                    <a:pt x="184" y="209"/>
                  </a:lnTo>
                  <a:lnTo>
                    <a:pt x="182" y="249"/>
                  </a:lnTo>
                  <a:lnTo>
                    <a:pt x="200" y="339"/>
                  </a:lnTo>
                  <a:lnTo>
                    <a:pt x="186" y="481"/>
                  </a:lnTo>
                  <a:lnTo>
                    <a:pt x="176" y="521"/>
                  </a:lnTo>
                  <a:lnTo>
                    <a:pt x="156" y="601"/>
                  </a:lnTo>
                  <a:lnTo>
                    <a:pt x="172" y="681"/>
                  </a:lnTo>
                  <a:lnTo>
                    <a:pt x="138" y="765"/>
                  </a:lnTo>
                  <a:lnTo>
                    <a:pt x="96" y="847"/>
                  </a:lnTo>
                  <a:lnTo>
                    <a:pt x="50" y="899"/>
                  </a:lnTo>
                  <a:lnTo>
                    <a:pt x="0" y="953"/>
                  </a:lnTo>
                  <a:lnTo>
                    <a:pt x="278" y="953"/>
                  </a:lnTo>
                  <a:lnTo>
                    <a:pt x="278" y="24"/>
                  </a:lnTo>
                  <a:lnTo>
                    <a:pt x="278" y="24"/>
                  </a:lnTo>
                  <a:lnTo>
                    <a:pt x="278" y="24"/>
                  </a:lnTo>
                </a:path>
              </a:pathLst>
            </a:custGeom>
            <a:gradFill rotWithShape="0">
              <a:gsLst>
                <a:gs pos="0">
                  <a:schemeClr val="bg2">
                    <a:gamma/>
                    <a:shade val="90980"/>
                    <a:invGamma/>
                  </a:schemeClr>
                </a:gs>
                <a:gs pos="100000">
                  <a:schemeClr val="bg2"/>
                </a:gs>
              </a:gsLst>
              <a:lin ang="2700000" scaled="1"/>
            </a:gradFill>
            <a:ln w="9525">
              <a:noFill/>
              <a:prstDash val="solid"/>
              <a:round/>
              <a:headEnd/>
              <a:tailEnd/>
            </a:ln>
          </p:spPr>
          <p:txBody>
            <a:bodyPr/>
            <a:lstStyle/>
            <a:p>
              <a:pPr>
                <a:defRPr/>
              </a:pPr>
              <a:endParaRPr lang="en-US" dirty="0">
                <a:latin typeface="Verdana" pitchFamily="34" charset="0"/>
                <a:ea typeface="+mn-ea"/>
              </a:endParaRPr>
            </a:p>
          </p:txBody>
        </p:sp>
      </p:grpSp>
      <p:sp>
        <p:nvSpPr>
          <p:cNvPr id="48146" name="Rectangle 18"/>
          <p:cNvSpPr>
            <a:spLocks noGrp="1" noChangeArrowheads="1"/>
          </p:cNvSpPr>
          <p:nvPr>
            <p:ph type="title"/>
          </p:nvPr>
        </p:nvSpPr>
        <p:spPr bwMode="auto">
          <a:xfrm>
            <a:off x="457200" y="277813"/>
            <a:ext cx="8229600" cy="1139825"/>
          </a:xfrm>
          <a:prstGeom prst="rect">
            <a:avLst/>
          </a:prstGeom>
          <a:noFill/>
          <a:ln w="9525">
            <a:noFill/>
            <a:miter lim="800000"/>
            <a:headEnd/>
            <a:tailEnd/>
          </a:ln>
          <a:effectLst/>
        </p:spPr>
        <p:txBody>
          <a:bodyPr vert="horz" wrap="square" lIns="91440" tIns="45720" rIns="91440" bIns="45720" numCol="1" anchor="ctr" anchorCtr="1" compatLnSpc="1">
            <a:prstTxWarp prst="textNoShape">
              <a:avLst/>
            </a:prstTxWarp>
          </a:bodyPr>
          <a:lstStyle/>
          <a:p>
            <a:pPr lvl="0"/>
            <a:r>
              <a:rPr lang="en-US" smtClean="0"/>
              <a:t>Click to edit Master title style</a:t>
            </a:r>
          </a:p>
        </p:txBody>
      </p:sp>
      <p:sp>
        <p:nvSpPr>
          <p:cNvPr id="48147" name="Rectangle 19"/>
          <p:cNvSpPr>
            <a:spLocks noGrp="1" noChangeArrowheads="1"/>
          </p:cNvSpPr>
          <p:nvPr>
            <p:ph type="dt" sz="half" idx="2"/>
          </p:nvPr>
        </p:nvSpPr>
        <p:spPr bwMode="auto">
          <a:xfrm>
            <a:off x="457200" y="6243638"/>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effectLst>
                  <a:outerShdw blurRad="38100" dist="38100" dir="2700000" algn="tl">
                    <a:srgbClr val="000000"/>
                  </a:outerShdw>
                </a:effectLst>
              </a:defRPr>
            </a:lvl1pPr>
          </a:lstStyle>
          <a:p>
            <a:fld id="{1D1CB4AD-2288-B74A-88A4-9E0D33550094}" type="datetimeFigureOut">
              <a:rPr lang="en-US"/>
              <a:pPr/>
              <a:t>10/20/11</a:t>
            </a:fld>
            <a:endParaRPr lang="en-US"/>
          </a:p>
        </p:txBody>
      </p:sp>
      <p:sp>
        <p:nvSpPr>
          <p:cNvPr id="48148" name="Rectangle 20"/>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eaLnBrk="1" hangingPunct="1">
              <a:defRPr sz="1200">
                <a:effectLst>
                  <a:outerShdw blurRad="38100" dist="38100" dir="2700000" algn="tl">
                    <a:srgbClr val="000000"/>
                  </a:outerShdw>
                </a:effectLst>
                <a:latin typeface="Verdana" pitchFamily="34" charset="0"/>
                <a:ea typeface="+mn-ea"/>
              </a:defRPr>
            </a:lvl1pPr>
          </a:lstStyle>
          <a:p>
            <a:pPr>
              <a:defRPr/>
            </a:pPr>
            <a:endParaRPr lang="en-US"/>
          </a:p>
        </p:txBody>
      </p:sp>
      <p:sp>
        <p:nvSpPr>
          <p:cNvPr id="48149" name="Rectangle 21"/>
          <p:cNvSpPr>
            <a:spLocks noGrp="1" noChangeArrowheads="1"/>
          </p:cNvSpPr>
          <p:nvPr>
            <p:ph type="sldNum" sz="quarter" idx="4"/>
          </p:nvPr>
        </p:nvSpPr>
        <p:spPr bwMode="auto">
          <a:xfrm>
            <a:off x="6553200" y="6243638"/>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effectLst>
                  <a:outerShdw blurRad="38100" dist="38100" dir="2700000" algn="tl">
                    <a:srgbClr val="000000"/>
                  </a:outerShdw>
                </a:effectLst>
              </a:defRPr>
            </a:lvl1pPr>
          </a:lstStyle>
          <a:p>
            <a:fld id="{79E01BAC-A240-D14C-8938-78EF2924D275}" type="slidenum">
              <a:rPr lang="en-US"/>
              <a:pPr/>
              <a:t>‹#›</a:t>
            </a:fld>
            <a:endParaRPr lang="en-US"/>
          </a:p>
        </p:txBody>
      </p:sp>
      <p:sp>
        <p:nvSpPr>
          <p:cNvPr id="48150" name="Rectangle 22"/>
          <p:cNvSpPr>
            <a:spLocks noGrp="1" noChangeArrowheads="1"/>
          </p:cNvSpPr>
          <p:nvPr>
            <p:ph type="body" idx="1"/>
          </p:nvPr>
        </p:nvSpPr>
        <p:spPr bwMode="auto">
          <a:xfrm>
            <a:off x="457200" y="1600200"/>
            <a:ext cx="8229600" cy="45307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Tree>
  </p:cSld>
  <p:clrMap bg1="dk2" tx1="lt1" bg2="dk1" tx2="lt2" accent1="accent1" accent2="accent2" accent3="accent3" accent4="accent4" accent5="accent5" accent6="accent6" hlink="hlink" folHlink="folHlink"/>
  <p:sldLayoutIdLst>
    <p:sldLayoutId id="2147483708"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mj-lt"/>
          <a:ea typeface="ＭＳ Ｐゴシック" charset="0"/>
          <a:cs typeface="+mj-cs"/>
        </a:defRPr>
      </a:lvl1pPr>
      <a:lvl2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ea typeface="ＭＳ Ｐゴシック" charset="0"/>
        </a:defRPr>
      </a:lvl2pPr>
      <a:lvl3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ea typeface="ＭＳ Ｐゴシック" charset="0"/>
        </a:defRPr>
      </a:lvl3pPr>
      <a:lvl4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ea typeface="ＭＳ Ｐゴシック" charset="0"/>
        </a:defRPr>
      </a:lvl4pPr>
      <a:lvl5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ea typeface="ＭＳ Ｐゴシック" charset="0"/>
        </a:defRPr>
      </a:lvl5pPr>
      <a:lvl6pPr marL="4572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6pPr>
      <a:lvl7pPr marL="9144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7pPr>
      <a:lvl8pPr marL="13716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8pPr>
      <a:lvl9pPr marL="18288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9pPr>
    </p:titleStyle>
    <p:bodyStyle>
      <a:lvl1pPr marL="342900" indent="-342900" algn="l" rtl="0" eaLnBrk="0" fontAlgn="base" hangingPunct="0">
        <a:spcBef>
          <a:spcPct val="20000"/>
        </a:spcBef>
        <a:spcAft>
          <a:spcPct val="0"/>
        </a:spcAft>
        <a:buClr>
          <a:schemeClr val="hlink"/>
        </a:buClr>
        <a:buSzPct val="70000"/>
        <a:buFont typeface="Wingdings" charset="0"/>
        <a:buChar char="u"/>
        <a:defRPr sz="3200">
          <a:solidFill>
            <a:schemeClr val="tx1"/>
          </a:solidFill>
          <a:effectLst>
            <a:outerShdw blurRad="38100" dist="38100" dir="2700000" algn="tl">
              <a:srgbClr val="000000"/>
            </a:outerShdw>
          </a:effectLst>
          <a:latin typeface="+mn-lt"/>
          <a:ea typeface="ＭＳ Ｐゴシック" charset="0"/>
          <a:cs typeface="+mn-cs"/>
        </a:defRPr>
      </a:lvl1pPr>
      <a:lvl2pPr marL="742950" indent="-285750" algn="l" rtl="0" eaLnBrk="0" fontAlgn="base" hangingPunct="0">
        <a:spcBef>
          <a:spcPct val="20000"/>
        </a:spcBef>
        <a:spcAft>
          <a:spcPct val="0"/>
        </a:spcAft>
        <a:buChar char="–"/>
        <a:defRPr sz="2800">
          <a:solidFill>
            <a:schemeClr val="tx1"/>
          </a:solidFill>
          <a:effectLst>
            <a:outerShdw blurRad="38100" dist="38100" dir="2700000" algn="tl">
              <a:srgbClr val="000000"/>
            </a:outerShdw>
          </a:effectLst>
          <a:latin typeface="+mn-lt"/>
          <a:ea typeface="ＭＳ Ｐゴシック" charset="0"/>
        </a:defRPr>
      </a:lvl2pPr>
      <a:lvl3pPr marL="1143000" indent="-228600" algn="l" rtl="0" eaLnBrk="0" fontAlgn="base" hangingPunct="0">
        <a:spcBef>
          <a:spcPct val="20000"/>
        </a:spcBef>
        <a:spcAft>
          <a:spcPct val="0"/>
        </a:spcAft>
        <a:buClr>
          <a:schemeClr val="tx2"/>
        </a:buClr>
        <a:buSzPct val="70000"/>
        <a:buFont typeface="Wingdings" charset="0"/>
        <a:buChar char="u"/>
        <a:defRPr sz="2400">
          <a:solidFill>
            <a:schemeClr val="tx1"/>
          </a:solidFill>
          <a:effectLst>
            <a:outerShdw blurRad="38100" dist="38100" dir="2700000" algn="tl">
              <a:srgbClr val="000000"/>
            </a:outerShdw>
          </a:effectLst>
          <a:latin typeface="+mn-lt"/>
          <a:ea typeface="ＭＳ Ｐゴシック" charset="0"/>
        </a:defRPr>
      </a:lvl3pPr>
      <a:lvl4pPr marL="1600200" indent="-228600" algn="l" rtl="0" eaLnBrk="0" fontAlgn="base" hangingPunct="0">
        <a:spcBef>
          <a:spcPct val="20000"/>
        </a:spcBef>
        <a:spcAft>
          <a:spcPct val="0"/>
        </a:spcAft>
        <a:buChar char="–"/>
        <a:defRPr sz="2000">
          <a:solidFill>
            <a:schemeClr val="tx1"/>
          </a:solidFill>
          <a:effectLst>
            <a:outerShdw blurRad="38100" dist="38100" dir="2700000" algn="tl">
              <a:srgbClr val="000000"/>
            </a:outerShdw>
          </a:effectLst>
          <a:latin typeface="+mn-lt"/>
          <a:ea typeface="ＭＳ Ｐゴシック" charset="0"/>
        </a:defRPr>
      </a:lvl4pPr>
      <a:lvl5pPr marL="2057400" indent="-228600" algn="l" rtl="0" eaLnBrk="0" fontAlgn="base" hangingPunct="0">
        <a:spcBef>
          <a:spcPct val="20000"/>
        </a:spcBef>
        <a:spcAft>
          <a:spcPct val="0"/>
        </a:spcAft>
        <a:buClr>
          <a:schemeClr val="folHlink"/>
        </a:buClr>
        <a:buSzPct val="70000"/>
        <a:buFont typeface="Wingdings" charset="0"/>
        <a:buChar char="u"/>
        <a:defRPr sz="2000">
          <a:solidFill>
            <a:schemeClr val="tx1"/>
          </a:solidFill>
          <a:effectLst>
            <a:outerShdw blurRad="38100" dist="38100" dir="2700000" algn="tl">
              <a:srgbClr val="000000"/>
            </a:outerShdw>
          </a:effectLst>
          <a:latin typeface="+mn-lt"/>
          <a:ea typeface="ＭＳ Ｐゴシック" charset="0"/>
        </a:defRPr>
      </a:lvl5pPr>
      <a:lvl6pPr marL="2514600" indent="-228600" algn="l" rtl="0" fontAlgn="base">
        <a:spcBef>
          <a:spcPct val="20000"/>
        </a:spcBef>
        <a:spcAft>
          <a:spcPct val="0"/>
        </a:spcAft>
        <a:buClr>
          <a:schemeClr val="folHlink"/>
        </a:buClr>
        <a:buSzPct val="70000"/>
        <a:buFont typeface="Wingdings" pitchFamily="2" charset="2"/>
        <a:buChar char="u"/>
        <a:defRPr sz="2000">
          <a:solidFill>
            <a:schemeClr val="tx1"/>
          </a:solidFill>
          <a:effectLst>
            <a:outerShdw blurRad="38100" dist="38100" dir="2700000" algn="tl">
              <a:srgbClr val="000000"/>
            </a:outerShdw>
          </a:effectLst>
          <a:latin typeface="+mn-lt"/>
        </a:defRPr>
      </a:lvl6pPr>
      <a:lvl7pPr marL="2971800" indent="-228600" algn="l" rtl="0" fontAlgn="base">
        <a:spcBef>
          <a:spcPct val="20000"/>
        </a:spcBef>
        <a:spcAft>
          <a:spcPct val="0"/>
        </a:spcAft>
        <a:buClr>
          <a:schemeClr val="folHlink"/>
        </a:buClr>
        <a:buSzPct val="70000"/>
        <a:buFont typeface="Wingdings" pitchFamily="2" charset="2"/>
        <a:buChar char="u"/>
        <a:defRPr sz="2000">
          <a:solidFill>
            <a:schemeClr val="tx1"/>
          </a:solidFill>
          <a:effectLst>
            <a:outerShdw blurRad="38100" dist="38100" dir="2700000" algn="tl">
              <a:srgbClr val="000000"/>
            </a:outerShdw>
          </a:effectLst>
          <a:latin typeface="+mn-lt"/>
        </a:defRPr>
      </a:lvl7pPr>
      <a:lvl8pPr marL="3429000" indent="-228600" algn="l" rtl="0" fontAlgn="base">
        <a:spcBef>
          <a:spcPct val="20000"/>
        </a:spcBef>
        <a:spcAft>
          <a:spcPct val="0"/>
        </a:spcAft>
        <a:buClr>
          <a:schemeClr val="folHlink"/>
        </a:buClr>
        <a:buSzPct val="70000"/>
        <a:buFont typeface="Wingdings" pitchFamily="2" charset="2"/>
        <a:buChar char="u"/>
        <a:defRPr sz="2000">
          <a:solidFill>
            <a:schemeClr val="tx1"/>
          </a:solidFill>
          <a:effectLst>
            <a:outerShdw blurRad="38100" dist="38100" dir="2700000" algn="tl">
              <a:srgbClr val="000000"/>
            </a:outerShdw>
          </a:effectLst>
          <a:latin typeface="+mn-lt"/>
        </a:defRPr>
      </a:lvl8pPr>
      <a:lvl9pPr marL="3886200" indent="-228600" algn="l" rtl="0" fontAlgn="base">
        <a:spcBef>
          <a:spcPct val="20000"/>
        </a:spcBef>
        <a:spcAft>
          <a:spcPct val="0"/>
        </a:spcAft>
        <a:buClr>
          <a:schemeClr val="folHlink"/>
        </a:buClr>
        <a:buSzPct val="70000"/>
        <a:buFont typeface="Wingdings" pitchFamily="2" charset="2"/>
        <a:buChar char="u"/>
        <a:defRPr sz="2000">
          <a:solidFill>
            <a:schemeClr val="tx1"/>
          </a:solidFill>
          <a:effectLst>
            <a:outerShdw blurRad="38100" dist="38100" dir="2700000" algn="tl">
              <a:srgbClr val="000000"/>
            </a:outerShdw>
          </a:effectLst>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xml"/><Relationship Id="rId4" Type="http://schemas.openxmlformats.org/officeDocument/2006/relationships/oleObject" Target="../embeddings/oleObject1.bin"/><Relationship Id="rId5" Type="http://schemas.openxmlformats.org/officeDocument/2006/relationships/image" Target="../media/image1.emf"/><Relationship Id="rId1" Type="http://schemas.openxmlformats.org/officeDocument/2006/relationships/vmlDrawing" Target="../drawings/vmlDrawing1.vml"/><Relationship Id="rId2"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jpe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3.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4.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Title 1"/>
          <p:cNvSpPr>
            <a:spLocks noGrp="1"/>
          </p:cNvSpPr>
          <p:nvPr>
            <p:ph type="title" idx="4294967295"/>
          </p:nvPr>
        </p:nvSpPr>
        <p:spPr>
          <a:xfrm>
            <a:off x="381000" y="274638"/>
            <a:ext cx="8305800" cy="1325562"/>
          </a:xfrm>
        </p:spPr>
        <p:txBody>
          <a:bodyPr anchorCtr="0"/>
          <a:lstStyle/>
          <a:p>
            <a:pPr eaLnBrk="1" hangingPunct="1"/>
            <a:r>
              <a:rPr lang="en-US" sz="3000" dirty="0">
                <a:latin typeface="Arial" charset="0"/>
              </a:rPr>
              <a:t> Issues in the Design and Implementation of Pay-for-Performance Programs</a:t>
            </a:r>
          </a:p>
        </p:txBody>
      </p:sp>
      <p:sp>
        <p:nvSpPr>
          <p:cNvPr id="52227" name="Content Placeholder 2"/>
          <p:cNvSpPr>
            <a:spLocks noGrp="1"/>
          </p:cNvSpPr>
          <p:nvPr>
            <p:ph idx="4294967295"/>
          </p:nvPr>
        </p:nvSpPr>
        <p:spPr>
          <a:xfrm>
            <a:off x="533400" y="1828800"/>
            <a:ext cx="8153400" cy="4302125"/>
          </a:xfrm>
        </p:spPr>
        <p:txBody>
          <a:bodyPr/>
          <a:lstStyle/>
          <a:p>
            <a:pPr algn="ctr" eaLnBrk="1" hangingPunct="1">
              <a:buFont typeface="Wingdings" charset="0"/>
              <a:buNone/>
            </a:pPr>
            <a:r>
              <a:rPr lang="en-US" sz="2800" dirty="0">
                <a:latin typeface="Verdana" charset="0"/>
              </a:rPr>
              <a:t>Gary J. Young, J.D., Ph.D.</a:t>
            </a:r>
          </a:p>
          <a:p>
            <a:pPr algn="ctr" eaLnBrk="1" hangingPunct="1">
              <a:buFont typeface="Wingdings" charset="0"/>
              <a:buNone/>
            </a:pPr>
            <a:r>
              <a:rPr lang="en-US" sz="2400" dirty="0">
                <a:latin typeface="Verdana" charset="0"/>
              </a:rPr>
              <a:t>Professor and Director</a:t>
            </a:r>
          </a:p>
          <a:p>
            <a:pPr algn="ctr" eaLnBrk="1" hangingPunct="1">
              <a:buFont typeface="Wingdings" charset="0"/>
              <a:buNone/>
            </a:pPr>
            <a:r>
              <a:rPr lang="en-US" sz="2400" dirty="0">
                <a:latin typeface="Verdana" charset="0"/>
              </a:rPr>
              <a:t>Northeastern University Center for Health Policy and Healthcare Research  </a:t>
            </a:r>
          </a:p>
          <a:p>
            <a:pPr algn="ctr" eaLnBrk="1" hangingPunct="1">
              <a:buFont typeface="Wingdings" charset="0"/>
              <a:buNone/>
            </a:pPr>
            <a:r>
              <a:rPr lang="en-US" sz="2400" dirty="0">
                <a:latin typeface="Verdana" charset="0"/>
              </a:rPr>
              <a:t>Boston, MA</a:t>
            </a:r>
          </a:p>
          <a:p>
            <a:pPr algn="ctr" eaLnBrk="1" hangingPunct="1">
              <a:buFont typeface="Wingdings" charset="0"/>
              <a:buNone/>
            </a:pPr>
            <a:endParaRPr lang="en-US" sz="1800" dirty="0">
              <a:latin typeface="Verdana" charset="0"/>
            </a:endParaRPr>
          </a:p>
          <a:p>
            <a:pPr algn="ctr" eaLnBrk="1" hangingPunct="1">
              <a:buFont typeface="Wingdings" charset="0"/>
              <a:buNone/>
            </a:pPr>
            <a:r>
              <a:rPr lang="en-US" sz="1800" dirty="0">
                <a:latin typeface="Verdana" charset="0"/>
              </a:rPr>
              <a:t>Presentation for Agency for Healthcare Research and Quality, Annual Meeting</a:t>
            </a:r>
          </a:p>
          <a:p>
            <a:pPr algn="ctr" eaLnBrk="1" hangingPunct="1">
              <a:buFont typeface="Wingdings" charset="0"/>
              <a:buNone/>
            </a:pPr>
            <a:r>
              <a:rPr lang="en-US" sz="1800" dirty="0">
                <a:latin typeface="Verdana" charset="0"/>
              </a:rPr>
              <a:t>September 20, 2011</a:t>
            </a:r>
          </a:p>
          <a:p>
            <a:pPr algn="ctr" eaLnBrk="1" hangingPunct="1">
              <a:buFont typeface="Wingdings" charset="0"/>
              <a:buNone/>
            </a:pPr>
            <a:endParaRPr lang="en-US" sz="1800" dirty="0">
              <a:latin typeface="Verdana" charset="0"/>
            </a:endParaRPr>
          </a:p>
          <a:p>
            <a:pPr algn="ctr" eaLnBrk="1" hangingPunct="1">
              <a:buFont typeface="Wingdings" charset="0"/>
              <a:buNone/>
            </a:pPr>
            <a:r>
              <a:rPr lang="en-US" sz="1800" dirty="0">
                <a:latin typeface="Verdana" charset="0"/>
              </a:rPr>
              <a:t>Financial support from the Agency for Healthcare Research and Quality and the Robert Wood Johnson Foundation Investigator Award for Health Policy Research  </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idx="4294967295"/>
          </p:nvPr>
        </p:nvSpPr>
        <p:spPr/>
        <p:txBody>
          <a:bodyPr anchorCtr="0"/>
          <a:lstStyle/>
          <a:p>
            <a:pPr eaLnBrk="1" hangingPunct="1"/>
            <a:r>
              <a:rPr lang="en-US" dirty="0">
                <a:latin typeface="Arial" charset="0"/>
              </a:rPr>
              <a:t>Interviews with Senior leaders</a:t>
            </a:r>
          </a:p>
        </p:txBody>
      </p:sp>
      <p:sp>
        <p:nvSpPr>
          <p:cNvPr id="19459" name="Content Placeholder 2"/>
          <p:cNvSpPr>
            <a:spLocks noGrp="1"/>
          </p:cNvSpPr>
          <p:nvPr>
            <p:ph idx="4294967295"/>
          </p:nvPr>
        </p:nvSpPr>
        <p:spPr/>
        <p:txBody>
          <a:bodyPr/>
          <a:lstStyle/>
          <a:p>
            <a:pPr eaLnBrk="1" hangingPunct="1">
              <a:buFont typeface="Wingdings" charset="0"/>
              <a:buNone/>
            </a:pPr>
            <a:r>
              <a:rPr lang="en-US">
                <a:latin typeface="Verdana" charset="0"/>
              </a:rPr>
              <a:t> </a:t>
            </a:r>
            <a:r>
              <a:rPr lang="ja-JP" altLang="en-US">
                <a:latin typeface="Verdana" charset="0"/>
              </a:rPr>
              <a:t>“</a:t>
            </a:r>
            <a:r>
              <a:rPr lang="en-US" sz="2800" b="1" i="1">
                <a:latin typeface="Verdana" charset="0"/>
              </a:rPr>
              <a:t>Plans just throw some money in our way and think we will notice and pay attention. They do not seem to understand that our physicians have deep concerns about what strings are attached. We are always worried about the hidden agenda and what a particular incentive opportunity means for our future.</a:t>
            </a:r>
            <a:r>
              <a:rPr lang="ja-JP" altLang="en-US" sz="2800" b="1" i="1">
                <a:latin typeface="Verdana" charset="0"/>
              </a:rPr>
              <a:t>”</a:t>
            </a:r>
            <a:endParaRPr lang="en-US" sz="2800" b="1" i="1">
              <a:latin typeface="Verdana" charset="0"/>
            </a:endParaRPr>
          </a:p>
        </p:txBody>
      </p:sp>
    </p:spTree>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idx="4294967295"/>
          </p:nvPr>
        </p:nvSpPr>
        <p:spPr/>
        <p:txBody>
          <a:bodyPr anchorCtr="0"/>
          <a:lstStyle/>
          <a:p>
            <a:pPr eaLnBrk="1" hangingPunct="1"/>
            <a:r>
              <a:rPr lang="en-US" sz="4000" b="1" dirty="0">
                <a:latin typeface="Arial" charset="0"/>
              </a:rPr>
              <a:t>Attitudes and Responsiveness to Financial Incentives</a:t>
            </a:r>
          </a:p>
        </p:txBody>
      </p:sp>
      <p:sp>
        <p:nvSpPr>
          <p:cNvPr id="8195" name="Rectangle 3"/>
          <p:cNvSpPr>
            <a:spLocks noGrp="1" noChangeArrowheads="1"/>
          </p:cNvSpPr>
          <p:nvPr>
            <p:ph type="body" idx="4294967295"/>
          </p:nvPr>
        </p:nvSpPr>
        <p:spPr>
          <a:xfrm>
            <a:off x="457200" y="1295400"/>
            <a:ext cx="8229600" cy="4830763"/>
          </a:xfrm>
        </p:spPr>
        <p:txBody>
          <a:bodyPr/>
          <a:lstStyle/>
          <a:p>
            <a:pPr lvl="3" eaLnBrk="1" hangingPunct="1">
              <a:lnSpc>
                <a:spcPct val="80000"/>
              </a:lnSpc>
              <a:buFontTx/>
              <a:buNone/>
            </a:pPr>
            <a:endParaRPr lang="en-US" sz="900">
              <a:latin typeface="Verdana" charset="0"/>
            </a:endParaRPr>
          </a:p>
          <a:p>
            <a:pPr lvl="2" eaLnBrk="1" hangingPunct="1">
              <a:lnSpc>
                <a:spcPct val="80000"/>
              </a:lnSpc>
              <a:buFont typeface="Wingdings" charset="0"/>
              <a:buNone/>
            </a:pPr>
            <a:endParaRPr lang="en-US" sz="600">
              <a:latin typeface="Verdana" charset="0"/>
            </a:endParaRPr>
          </a:p>
          <a:p>
            <a:pPr eaLnBrk="1" hangingPunct="1">
              <a:lnSpc>
                <a:spcPct val="80000"/>
              </a:lnSpc>
            </a:pPr>
            <a:r>
              <a:rPr lang="en-US" sz="2000" b="1">
                <a:latin typeface="Verdana" charset="0"/>
              </a:rPr>
              <a:t>Study Setting:</a:t>
            </a:r>
            <a:r>
              <a:rPr lang="en-US" sz="2000">
                <a:latin typeface="Verdana" charset="0"/>
              </a:rPr>
              <a:t> Physician network (IPA) in Rochester NY.</a:t>
            </a:r>
          </a:p>
          <a:p>
            <a:pPr lvl="1" eaLnBrk="1" hangingPunct="1">
              <a:lnSpc>
                <a:spcPct val="80000"/>
              </a:lnSpc>
            </a:pPr>
            <a:r>
              <a:rPr lang="en-US" sz="2000">
                <a:latin typeface="Verdana" charset="0"/>
              </a:rPr>
              <a:t>Implemented tournament-style P4P program for diabetes care</a:t>
            </a:r>
          </a:p>
          <a:p>
            <a:pPr lvl="1" eaLnBrk="1" hangingPunct="1">
              <a:lnSpc>
                <a:spcPct val="80000"/>
              </a:lnSpc>
            </a:pPr>
            <a:r>
              <a:rPr lang="en-US" sz="2000">
                <a:latin typeface="Verdana" charset="0"/>
              </a:rPr>
              <a:t>&gt; 300 PCPs</a:t>
            </a:r>
          </a:p>
          <a:p>
            <a:pPr lvl="1" eaLnBrk="1" hangingPunct="1">
              <a:lnSpc>
                <a:spcPct val="80000"/>
              </a:lnSpc>
            </a:pPr>
            <a:r>
              <a:rPr lang="en-US" sz="2000">
                <a:latin typeface="Verdana" charset="0"/>
              </a:rPr>
              <a:t>Quality measure: Percentage of expected number of diabetic exams/screens (LDL, 2 HbA1c, urinanalysis, eye exam) conducted.</a:t>
            </a:r>
          </a:p>
          <a:p>
            <a:pPr lvl="1" eaLnBrk="1" hangingPunct="1">
              <a:lnSpc>
                <a:spcPct val="80000"/>
              </a:lnSpc>
            </a:pPr>
            <a:r>
              <a:rPr lang="en-US" sz="2000">
                <a:latin typeface="Verdana" charset="0"/>
              </a:rPr>
              <a:t>Financial incentive: 50 to 150% of withhold payment</a:t>
            </a:r>
          </a:p>
          <a:p>
            <a:pPr lvl="1" eaLnBrk="1" hangingPunct="1">
              <a:lnSpc>
                <a:spcPct val="80000"/>
              </a:lnSpc>
            </a:pPr>
            <a:r>
              <a:rPr lang="en-US" sz="2000">
                <a:latin typeface="Verdana" charset="0"/>
              </a:rPr>
              <a:t>Potential payout up to about $3,000 for diabetic component</a:t>
            </a:r>
          </a:p>
          <a:p>
            <a:pPr lvl="1" eaLnBrk="1" hangingPunct="1">
              <a:buFontTx/>
              <a:buNone/>
            </a:pPr>
            <a:endParaRPr lang="en-US" sz="2000">
              <a:latin typeface="Verdana" charset="0"/>
            </a:endParaRPr>
          </a:p>
          <a:p>
            <a:pPr eaLnBrk="1" hangingPunct="1"/>
            <a:r>
              <a:rPr lang="en-US" sz="2000" b="1">
                <a:latin typeface="Verdana" charset="0"/>
              </a:rPr>
              <a:t>Survey of physicians at Baseline</a:t>
            </a:r>
          </a:p>
          <a:p>
            <a:pPr lvl="1" eaLnBrk="1" hangingPunct="1"/>
            <a:r>
              <a:rPr lang="en-US" sz="2000">
                <a:latin typeface="Verdana" charset="0"/>
              </a:rPr>
              <a:t>Approximately 335 physicians surveyed</a:t>
            </a:r>
          </a:p>
          <a:p>
            <a:pPr lvl="1" eaLnBrk="1" hangingPunct="1"/>
            <a:r>
              <a:rPr lang="en-US" sz="2000">
                <a:latin typeface="Verdana" charset="0"/>
              </a:rPr>
              <a:t>Approximately 48% response rate </a:t>
            </a:r>
          </a:p>
          <a:p>
            <a:pPr lvl="1" eaLnBrk="1" hangingPunct="1"/>
            <a:r>
              <a:rPr lang="en-US" sz="2000">
                <a:latin typeface="Verdana" charset="0"/>
              </a:rPr>
              <a:t>No performance differences between respondents and non-respondents</a:t>
            </a:r>
          </a:p>
          <a:p>
            <a:pPr eaLnBrk="1" hangingPunct="1">
              <a:lnSpc>
                <a:spcPct val="80000"/>
              </a:lnSpc>
            </a:pPr>
            <a:endParaRPr lang="en-US" sz="2400">
              <a:latin typeface="Verdana" charset="0"/>
            </a:endParaRPr>
          </a:p>
          <a:p>
            <a:pPr lvl="1" eaLnBrk="1" hangingPunct="1">
              <a:lnSpc>
                <a:spcPct val="80000"/>
              </a:lnSpc>
            </a:pPr>
            <a:endParaRPr lang="en-US" sz="2000">
              <a:latin typeface="Verdana" charset="0"/>
            </a:endParaRPr>
          </a:p>
          <a:p>
            <a:pPr lvl="1" eaLnBrk="1" hangingPunct="1">
              <a:lnSpc>
                <a:spcPct val="80000"/>
              </a:lnSpc>
            </a:pPr>
            <a:endParaRPr lang="en-US" sz="2000">
              <a:latin typeface="Verdana" charset="0"/>
            </a:endParaRPr>
          </a:p>
          <a:p>
            <a:pPr lvl="1" eaLnBrk="1" hangingPunct="1">
              <a:lnSpc>
                <a:spcPct val="80000"/>
              </a:lnSpc>
            </a:pPr>
            <a:endParaRPr lang="en-US" sz="2000">
              <a:latin typeface="Verdana" charset="0"/>
            </a:endParaRPr>
          </a:p>
          <a:p>
            <a:pPr lvl="1" eaLnBrk="1" hangingPunct="1">
              <a:lnSpc>
                <a:spcPct val="80000"/>
              </a:lnSpc>
              <a:buFontTx/>
              <a:buNone/>
            </a:pPr>
            <a:endParaRPr lang="en-US" sz="2000">
              <a:latin typeface="Verdana" charset="0"/>
            </a:endParaRPr>
          </a:p>
          <a:p>
            <a:pPr eaLnBrk="1" hangingPunct="1">
              <a:lnSpc>
                <a:spcPct val="80000"/>
              </a:lnSpc>
              <a:buFont typeface="Wingdings" charset="0"/>
              <a:buNone/>
            </a:pPr>
            <a:r>
              <a:rPr lang="en-US" sz="400">
                <a:latin typeface="Verdana" charset="0"/>
              </a:rPr>
              <a:t>	</a:t>
            </a:r>
          </a:p>
          <a:p>
            <a:pPr eaLnBrk="1" hangingPunct="1">
              <a:lnSpc>
                <a:spcPct val="80000"/>
              </a:lnSpc>
              <a:buFont typeface="Wingdings" charset="0"/>
              <a:buNone/>
            </a:pPr>
            <a:endParaRPr lang="en-US" sz="200">
              <a:latin typeface="Verdana" charset="0"/>
            </a:endParaRPr>
          </a:p>
          <a:p>
            <a:pPr eaLnBrk="1" hangingPunct="1">
              <a:lnSpc>
                <a:spcPct val="80000"/>
              </a:lnSpc>
              <a:buFont typeface="Wingdings" charset="0"/>
              <a:buNone/>
            </a:pPr>
            <a:r>
              <a:rPr lang="en-US" sz="200">
                <a:latin typeface="Verdana" charset="0"/>
              </a:rPr>
              <a:t>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idx="4294967295"/>
          </p:nvPr>
        </p:nvSpPr>
        <p:spPr/>
        <p:txBody>
          <a:bodyPr anchorCtr="0"/>
          <a:lstStyle/>
          <a:p>
            <a:pPr eaLnBrk="1" hangingPunct="1"/>
            <a:r>
              <a:rPr lang="en-US" b="1" dirty="0">
                <a:latin typeface="Arial" charset="0"/>
              </a:rPr>
              <a:t>Measurement of Attitudes</a:t>
            </a:r>
          </a:p>
        </p:txBody>
      </p:sp>
      <p:sp>
        <p:nvSpPr>
          <p:cNvPr id="10243" name="Rectangle 3"/>
          <p:cNvSpPr>
            <a:spLocks noGrp="1" noChangeArrowheads="1"/>
          </p:cNvSpPr>
          <p:nvPr>
            <p:ph type="body" idx="4294967295"/>
          </p:nvPr>
        </p:nvSpPr>
        <p:spPr/>
        <p:txBody>
          <a:bodyPr/>
          <a:lstStyle/>
          <a:p>
            <a:pPr eaLnBrk="1" hangingPunct="1">
              <a:buFont typeface="Wingdings" charset="0"/>
              <a:buNone/>
            </a:pPr>
            <a:r>
              <a:rPr lang="en-US" b="1">
                <a:latin typeface="Verdana" charset="0"/>
              </a:rPr>
              <a:t>F</a:t>
            </a:r>
            <a:r>
              <a:rPr lang="en-US">
                <a:latin typeface="Verdana" charset="0"/>
              </a:rPr>
              <a:t>ive-point, multi-item Likert scales</a:t>
            </a:r>
          </a:p>
          <a:p>
            <a:pPr eaLnBrk="1" hangingPunct="1">
              <a:buFont typeface="Wingdings" charset="0"/>
              <a:buNone/>
            </a:pPr>
            <a:endParaRPr lang="en-US">
              <a:latin typeface="Verdana" charset="0"/>
            </a:endParaRPr>
          </a:p>
          <a:p>
            <a:pPr lvl="2" eaLnBrk="1" hangingPunct="1">
              <a:lnSpc>
                <a:spcPct val="90000"/>
              </a:lnSpc>
            </a:pPr>
            <a:r>
              <a:rPr lang="en-US">
                <a:latin typeface="Verdana" charset="0"/>
              </a:rPr>
              <a:t>Autonomy: </a:t>
            </a:r>
            <a:r>
              <a:rPr lang="ja-JP" altLang="en-US">
                <a:latin typeface="Verdana" charset="0"/>
              </a:rPr>
              <a:t>“</a:t>
            </a:r>
            <a:r>
              <a:rPr lang="en-US">
                <a:latin typeface="Verdana" charset="0"/>
              </a:rPr>
              <a:t>The incentive system interferes with my autonomy for how I care for patients.</a:t>
            </a:r>
            <a:r>
              <a:rPr lang="ja-JP" altLang="en-US">
                <a:latin typeface="Verdana" charset="0"/>
              </a:rPr>
              <a:t>”</a:t>
            </a:r>
            <a:r>
              <a:rPr lang="en-US">
                <a:latin typeface="Verdana" charset="0"/>
              </a:rPr>
              <a:t>  (reverse scaled)</a:t>
            </a:r>
            <a:r>
              <a:rPr lang="en-US">
                <a:effectLst/>
                <a:latin typeface="Verdana" charset="0"/>
              </a:rPr>
              <a:t> </a:t>
            </a:r>
            <a:endParaRPr lang="en-US">
              <a:latin typeface="Verdana" charset="0"/>
            </a:endParaRPr>
          </a:p>
          <a:p>
            <a:pPr lvl="2" eaLnBrk="1" hangingPunct="1">
              <a:lnSpc>
                <a:spcPct val="90000"/>
              </a:lnSpc>
            </a:pPr>
            <a:endParaRPr lang="en-US">
              <a:latin typeface="Verdana" charset="0"/>
            </a:endParaRPr>
          </a:p>
          <a:p>
            <a:pPr lvl="2" eaLnBrk="1" hangingPunct="1">
              <a:lnSpc>
                <a:spcPct val="90000"/>
              </a:lnSpc>
            </a:pPr>
            <a:r>
              <a:rPr lang="en-US">
                <a:latin typeface="Verdana" charset="0"/>
              </a:rPr>
              <a:t>Goal importance: </a:t>
            </a:r>
            <a:r>
              <a:rPr lang="ja-JP" altLang="en-US">
                <a:latin typeface="Verdana" charset="0"/>
              </a:rPr>
              <a:t>“</a:t>
            </a:r>
            <a:r>
              <a:rPr lang="en-US">
                <a:latin typeface="Verdana" charset="0"/>
              </a:rPr>
              <a:t>This financial incentive is tied to a quality target that is clinically meaningful for diabetic patients.</a:t>
            </a:r>
            <a:r>
              <a:rPr lang="ja-JP" altLang="en-US">
                <a:latin typeface="Verdana" charset="0"/>
              </a:rPr>
              <a:t>”</a:t>
            </a:r>
            <a:r>
              <a:rPr lang="en-US">
                <a:effectLst/>
                <a:latin typeface="Verdana" charset="0"/>
              </a:rPr>
              <a:t> </a:t>
            </a:r>
            <a:endParaRPr lang="en-US">
              <a:latin typeface="Verdana" charset="0"/>
            </a:endParaRPr>
          </a:p>
          <a:p>
            <a:pPr lvl="2" eaLnBrk="1" hangingPunct="1">
              <a:lnSpc>
                <a:spcPct val="90000"/>
              </a:lnSpc>
            </a:pPr>
            <a:endParaRPr lang="en-US">
              <a:latin typeface="Verdana" charset="0"/>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5362" name="Object 2" descr="Diagram" title="Overview: Six-Year Trends in RIPA Diabetes Care"/>
          <p:cNvGraphicFramePr>
            <a:graphicFrameLocks noChangeAspect="1"/>
          </p:cNvGraphicFramePr>
          <p:nvPr>
            <p:extLst>
              <p:ext uri="{D42A27DB-BD31-4B8C-83A1-F6EECF244321}">
                <p14:modId xmlns:p14="http://schemas.microsoft.com/office/powerpoint/2010/main" val="4243284444"/>
              </p:ext>
            </p:extLst>
          </p:nvPr>
        </p:nvGraphicFramePr>
        <p:xfrm>
          <a:off x="381000" y="228600"/>
          <a:ext cx="8305800" cy="5908675"/>
        </p:xfrm>
        <a:graphic>
          <a:graphicData uri="http://schemas.openxmlformats.org/presentationml/2006/ole">
            <mc:AlternateContent xmlns:mc="http://schemas.openxmlformats.org/markup-compatibility/2006">
              <mc:Choice xmlns:v="urn:schemas-microsoft-com:vml" Requires="v">
                <p:oleObj spid="_x0000_s15363" name="Document" r:id="rId4" imgW="7779697" imgH="5484690" progId="Word.Document.8">
                  <p:embed/>
                </p:oleObj>
              </mc:Choice>
              <mc:Fallback>
                <p:oleObj name="Document" r:id="rId4" imgW="7779697" imgH="5484690" progId="Word.Document.8">
                  <p:embed/>
                  <p:pic>
                    <p:nvPicPr>
                      <p:cNvPr id="0" name="Object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81000" y="228600"/>
                        <a:ext cx="8305800" cy="5908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oleObj>
              </mc:Fallback>
            </mc:AlternateContent>
          </a:graphicData>
        </a:graphic>
      </p:graphicFrame>
    </p:spTree>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extBox 1"/>
          <p:cNvSpPr txBox="1">
            <a:spLocks noChangeArrowheads="1"/>
          </p:cNvSpPr>
          <p:nvPr/>
        </p:nvSpPr>
        <p:spPr bwMode="auto">
          <a:xfrm>
            <a:off x="2362200" y="914400"/>
            <a:ext cx="347663"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Verdana" charset="0"/>
                <a:ea typeface="ＭＳ Ｐゴシック" charset="0"/>
              </a:defRPr>
            </a:lvl1pPr>
            <a:lvl2pPr marL="742950" indent="-285750">
              <a:defRPr>
                <a:solidFill>
                  <a:schemeClr val="tx1"/>
                </a:solidFill>
                <a:latin typeface="Verdana" charset="0"/>
                <a:ea typeface="ＭＳ Ｐゴシック" charset="0"/>
              </a:defRPr>
            </a:lvl2pPr>
            <a:lvl3pPr marL="1143000" indent="-228600">
              <a:defRPr>
                <a:solidFill>
                  <a:schemeClr val="tx1"/>
                </a:solidFill>
                <a:latin typeface="Verdana" charset="0"/>
                <a:ea typeface="ＭＳ Ｐゴシック" charset="0"/>
              </a:defRPr>
            </a:lvl3pPr>
            <a:lvl4pPr marL="1600200" indent="-228600">
              <a:defRPr>
                <a:solidFill>
                  <a:schemeClr val="tx1"/>
                </a:solidFill>
                <a:latin typeface="Verdana" charset="0"/>
                <a:ea typeface="ＭＳ Ｐゴシック" charset="0"/>
              </a:defRPr>
            </a:lvl4pPr>
            <a:lvl5pPr marL="2057400" indent="-228600">
              <a:defRPr>
                <a:solidFill>
                  <a:schemeClr val="tx1"/>
                </a:solidFill>
                <a:latin typeface="Verdana" charset="0"/>
                <a:ea typeface="ＭＳ Ｐゴシック" charset="0"/>
              </a:defRPr>
            </a:lvl5pPr>
            <a:lvl6pPr marL="2514600" indent="-228600" eaLnBrk="0" fontAlgn="base" hangingPunct="0">
              <a:spcBef>
                <a:spcPct val="0"/>
              </a:spcBef>
              <a:spcAft>
                <a:spcPct val="0"/>
              </a:spcAft>
              <a:defRPr>
                <a:solidFill>
                  <a:schemeClr val="tx1"/>
                </a:solidFill>
                <a:latin typeface="Verdana" charset="0"/>
                <a:ea typeface="ＭＳ Ｐゴシック" charset="0"/>
              </a:defRPr>
            </a:lvl6pPr>
            <a:lvl7pPr marL="2971800" indent="-228600" eaLnBrk="0" fontAlgn="base" hangingPunct="0">
              <a:spcBef>
                <a:spcPct val="0"/>
              </a:spcBef>
              <a:spcAft>
                <a:spcPct val="0"/>
              </a:spcAft>
              <a:defRPr>
                <a:solidFill>
                  <a:schemeClr val="tx1"/>
                </a:solidFill>
                <a:latin typeface="Verdana" charset="0"/>
                <a:ea typeface="ＭＳ Ｐゴシック" charset="0"/>
              </a:defRPr>
            </a:lvl7pPr>
            <a:lvl8pPr marL="3429000" indent="-228600" eaLnBrk="0" fontAlgn="base" hangingPunct="0">
              <a:spcBef>
                <a:spcPct val="0"/>
              </a:spcBef>
              <a:spcAft>
                <a:spcPct val="0"/>
              </a:spcAft>
              <a:defRPr>
                <a:solidFill>
                  <a:schemeClr val="tx1"/>
                </a:solidFill>
                <a:latin typeface="Verdana" charset="0"/>
                <a:ea typeface="ＭＳ Ｐゴシック" charset="0"/>
              </a:defRPr>
            </a:lvl8pPr>
            <a:lvl9pPr marL="3886200" indent="-228600" eaLnBrk="0" fontAlgn="base" hangingPunct="0">
              <a:spcBef>
                <a:spcPct val="0"/>
              </a:spcBef>
              <a:spcAft>
                <a:spcPct val="0"/>
              </a:spcAft>
              <a:defRPr>
                <a:solidFill>
                  <a:schemeClr val="tx1"/>
                </a:solidFill>
                <a:latin typeface="Verdana" charset="0"/>
                <a:ea typeface="ＭＳ Ｐゴシック" charset="0"/>
              </a:defRPr>
            </a:lvl9pPr>
          </a:lstStyle>
          <a:p>
            <a:r>
              <a:rPr lang="en-US"/>
              <a:t>  </a:t>
            </a:r>
          </a:p>
        </p:txBody>
      </p:sp>
      <p:sp>
        <p:nvSpPr>
          <p:cNvPr id="16387" name="Rectangle 2"/>
          <p:cNvSpPr>
            <a:spLocks noChangeArrowheads="1"/>
          </p:cNvSpPr>
          <p:nvPr/>
        </p:nvSpPr>
        <p:spPr bwMode="auto">
          <a:xfrm>
            <a:off x="0" y="0"/>
            <a:ext cx="9144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pic>
        <p:nvPicPr>
          <p:cNvPr id="16388" name="Picture 1" descr="graph" title="Physician Performance Score for Diabetes Pay-for-Performance 1999-200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0" name="Chart 1" descr="Diagram" title="Autonomy and Physician Performance"/>
          <p:cNvPicPr>
            <a:picLocks noChangeArrowheads="1"/>
          </p:cNvPicPr>
          <p:nvPr>
            <p:ph type="body" idx="4294967295"/>
          </p:nvPr>
        </p:nvPicPr>
        <p:blipFill>
          <a:blip r:embed="rId2">
            <a:extLst>
              <a:ext uri="{28A0092B-C50C-407E-A947-70E740481C1C}">
                <a14:useLocalDpi xmlns:a14="http://schemas.microsoft.com/office/drawing/2010/main" val="0"/>
              </a:ext>
            </a:extLst>
          </a:blip>
          <a:srcRect l="-836" t="-3947" r="-9612" b="-3069"/>
          <a:stretch>
            <a:fillRect/>
          </a:stretch>
        </p:blipFill>
        <p:spPr>
          <a:xfrm>
            <a:off x="152400" y="0"/>
            <a:ext cx="9144000" cy="6858000"/>
          </a:xfrm>
        </p:spPr>
      </p:pic>
    </p:spTree>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4" name="Chart 2" descr="diagram" title="Goal Importance and Physician Performance"/>
          <p:cNvPicPr>
            <a:picLocks noChangeArrowheads="1"/>
          </p:cNvPicPr>
          <p:nvPr>
            <p:ph type="body" idx="4294967295"/>
          </p:nvPr>
        </p:nvPicPr>
        <p:blipFill>
          <a:blip r:embed="rId2">
            <a:extLst>
              <a:ext uri="{28A0092B-C50C-407E-A947-70E740481C1C}">
                <a14:useLocalDpi xmlns:a14="http://schemas.microsoft.com/office/drawing/2010/main" val="0"/>
              </a:ext>
            </a:extLst>
          </a:blip>
          <a:srcRect l="-6174" t="-2512" r="-11703" b="-7884"/>
          <a:stretch>
            <a:fillRect/>
          </a:stretch>
        </p:blipFill>
        <p:spPr>
          <a:xfrm>
            <a:off x="152400" y="76200"/>
            <a:ext cx="9144000" cy="6858000"/>
          </a:xfrm>
        </p:spPr>
      </p:pic>
    </p:spTree>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Grp="1" noChangeArrowheads="1"/>
          </p:cNvSpPr>
          <p:nvPr>
            <p:ph type="title"/>
          </p:nvPr>
        </p:nvSpPr>
        <p:spPr/>
        <p:txBody>
          <a:bodyPr/>
          <a:lstStyle/>
          <a:p>
            <a:pPr eaLnBrk="1" hangingPunct="1"/>
            <a:r>
              <a:rPr lang="en-US">
                <a:latin typeface="Arial" charset="0"/>
              </a:rPr>
              <a:t>Summary Points</a:t>
            </a:r>
          </a:p>
        </p:txBody>
      </p:sp>
      <p:sp>
        <p:nvSpPr>
          <p:cNvPr id="46083" name="Rectangle 3"/>
          <p:cNvSpPr>
            <a:spLocks noGrp="1" noChangeArrowheads="1"/>
          </p:cNvSpPr>
          <p:nvPr>
            <p:ph type="body" idx="1"/>
          </p:nvPr>
        </p:nvSpPr>
        <p:spPr>
          <a:xfrm>
            <a:off x="457200" y="1295400"/>
            <a:ext cx="8229600" cy="4835525"/>
          </a:xfrm>
        </p:spPr>
        <p:txBody>
          <a:bodyPr/>
          <a:lstStyle/>
          <a:p>
            <a:pPr marL="0" indent="0" eaLnBrk="1" hangingPunct="1">
              <a:lnSpc>
                <a:spcPct val="90000"/>
              </a:lnSpc>
              <a:buFont typeface="Wingdings" charset="0"/>
              <a:buNone/>
            </a:pPr>
            <a:endParaRPr lang="en-US" sz="2800">
              <a:latin typeface="Verdana" charset="0"/>
            </a:endParaRPr>
          </a:p>
          <a:p>
            <a:pPr marL="0" indent="0" eaLnBrk="1" hangingPunct="1">
              <a:lnSpc>
                <a:spcPct val="90000"/>
              </a:lnSpc>
            </a:pPr>
            <a:r>
              <a:rPr lang="en-US" sz="2800">
                <a:latin typeface="Verdana" charset="0"/>
              </a:rPr>
              <a:t>The unit of accountability carries possible tradeoffs between infrastructure investment and power of incentives.</a:t>
            </a:r>
          </a:p>
          <a:p>
            <a:pPr marL="0" indent="0" eaLnBrk="1" hangingPunct="1">
              <a:lnSpc>
                <a:spcPct val="90000"/>
              </a:lnSpc>
            </a:pPr>
            <a:endParaRPr lang="en-US" sz="2800">
              <a:latin typeface="Verdana" charset="0"/>
            </a:endParaRPr>
          </a:p>
          <a:p>
            <a:pPr marL="0" indent="0" eaLnBrk="1" hangingPunct="1">
              <a:lnSpc>
                <a:spcPct val="90000"/>
              </a:lnSpc>
            </a:pPr>
            <a:r>
              <a:rPr lang="en-US" sz="2800">
                <a:latin typeface="Verdana" charset="0"/>
              </a:rPr>
              <a:t> Provider attitudes toward incentive programs may be an important moderator of an incentive program</a:t>
            </a:r>
            <a:r>
              <a:rPr lang="ja-JP" altLang="en-US" sz="2800">
                <a:latin typeface="Verdana" charset="0"/>
              </a:rPr>
              <a:t>’</a:t>
            </a:r>
            <a:r>
              <a:rPr lang="en-US" sz="2800">
                <a:latin typeface="Verdana" charset="0"/>
              </a:rPr>
              <a:t>s success. Attitudes among providers toward same incentive program may vary markedly. </a:t>
            </a:r>
          </a:p>
          <a:p>
            <a:pPr lvl="1" eaLnBrk="1" hangingPunct="1">
              <a:lnSpc>
                <a:spcPct val="90000"/>
              </a:lnSpc>
            </a:pPr>
            <a:r>
              <a:rPr lang="en-US" sz="2400">
                <a:latin typeface="Verdana" charset="0"/>
              </a:rPr>
              <a:t>Identify providers with negative attitudes</a:t>
            </a:r>
          </a:p>
          <a:p>
            <a:pPr lvl="1" eaLnBrk="1" hangingPunct="1">
              <a:lnSpc>
                <a:spcPct val="90000"/>
              </a:lnSpc>
            </a:pPr>
            <a:r>
              <a:rPr lang="en-US" sz="2400">
                <a:latin typeface="Verdana" charset="0"/>
              </a:rPr>
              <a:t>Create opportunities for providers to have input into program design/implementation</a:t>
            </a:r>
          </a:p>
          <a:p>
            <a:pPr lvl="1" eaLnBrk="1" hangingPunct="1">
              <a:lnSpc>
                <a:spcPct val="90000"/>
              </a:lnSpc>
            </a:pPr>
            <a:endParaRPr lang="en-US" sz="2400">
              <a:latin typeface="Verdana" charset="0"/>
            </a:endParaRPr>
          </a:p>
          <a:p>
            <a:pPr marL="0" indent="0" eaLnBrk="1" hangingPunct="1">
              <a:lnSpc>
                <a:spcPct val="90000"/>
              </a:lnSpc>
            </a:pPr>
            <a:endParaRPr lang="en-US" sz="2800">
              <a:latin typeface="Verdana"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2"/>
          <p:cNvSpPr>
            <a:spLocks noGrp="1"/>
          </p:cNvSpPr>
          <p:nvPr>
            <p:ph type="title" idx="4294967295"/>
          </p:nvPr>
        </p:nvSpPr>
        <p:spPr>
          <a:xfrm>
            <a:off x="457200" y="0"/>
            <a:ext cx="8229600" cy="1295400"/>
          </a:xfrm>
        </p:spPr>
        <p:txBody>
          <a:bodyPr anchorCtr="0"/>
          <a:lstStyle/>
          <a:p>
            <a:pPr eaLnBrk="1" hangingPunct="1"/>
            <a:r>
              <a:rPr lang="en-US" dirty="0">
                <a:latin typeface="Arial" charset="0"/>
              </a:rPr>
              <a:t>Design and Implementation Issues</a:t>
            </a:r>
          </a:p>
        </p:txBody>
      </p:sp>
      <p:sp>
        <p:nvSpPr>
          <p:cNvPr id="10243" name="Content Placeholder 3"/>
          <p:cNvSpPr>
            <a:spLocks noGrp="1"/>
          </p:cNvSpPr>
          <p:nvPr>
            <p:ph idx="4294967295"/>
          </p:nvPr>
        </p:nvSpPr>
        <p:spPr>
          <a:xfrm>
            <a:off x="457200" y="1524000"/>
            <a:ext cx="8229600" cy="4606925"/>
          </a:xfrm>
        </p:spPr>
        <p:txBody>
          <a:bodyPr/>
          <a:lstStyle/>
          <a:p>
            <a:pPr eaLnBrk="1" hangingPunct="1">
              <a:buFont typeface="Wingdings" pitchFamily="2" charset="2"/>
              <a:buNone/>
              <a:defRPr/>
            </a:pPr>
            <a:r>
              <a:rPr lang="en-US" dirty="0" smtClean="0">
                <a:ea typeface="+mn-ea"/>
              </a:rPr>
              <a:t> Multi-year study of over 70 provider organizations with quality-related incentive arrangements.</a:t>
            </a:r>
          </a:p>
          <a:p>
            <a:pPr eaLnBrk="1" hangingPunct="1">
              <a:buFont typeface="Wingdings" pitchFamily="2" charset="2"/>
              <a:buChar char="u"/>
              <a:defRPr/>
            </a:pPr>
            <a:endParaRPr lang="en-US" sz="2800" dirty="0" smtClean="0">
              <a:ea typeface="+mn-ea"/>
            </a:endParaRPr>
          </a:p>
          <a:p>
            <a:pPr eaLnBrk="1" hangingPunct="1">
              <a:buFont typeface="Wingdings" pitchFamily="2" charset="2"/>
              <a:buChar char="u"/>
              <a:defRPr/>
            </a:pPr>
            <a:r>
              <a:rPr lang="en-US" sz="2800" dirty="0" smtClean="0">
                <a:ea typeface="+mn-ea"/>
              </a:rPr>
              <a:t>Surveys of Physicians</a:t>
            </a:r>
          </a:p>
          <a:p>
            <a:pPr eaLnBrk="1" hangingPunct="1">
              <a:buFont typeface="Wingdings" pitchFamily="2" charset="2"/>
              <a:buChar char="u"/>
              <a:defRPr/>
            </a:pPr>
            <a:endParaRPr lang="en-US" sz="2800" dirty="0" smtClean="0">
              <a:ea typeface="+mn-ea"/>
            </a:endParaRPr>
          </a:p>
          <a:p>
            <a:pPr eaLnBrk="1" hangingPunct="1">
              <a:buFont typeface="Wingdings" pitchFamily="2" charset="2"/>
              <a:buChar char="u"/>
              <a:defRPr/>
            </a:pPr>
            <a:r>
              <a:rPr lang="en-US" sz="2800" dirty="0" smtClean="0">
                <a:ea typeface="+mn-ea"/>
              </a:rPr>
              <a:t>Interviews with </a:t>
            </a:r>
            <a:r>
              <a:rPr lang="en-US" sz="2800" dirty="0">
                <a:ea typeface="+mn-ea"/>
              </a:rPr>
              <a:t>s</a:t>
            </a:r>
            <a:r>
              <a:rPr lang="en-US" sz="2800" dirty="0" smtClean="0">
                <a:ea typeface="+mn-ea"/>
              </a:rPr>
              <a:t>enior leaders from physician organizations and hospitals</a:t>
            </a:r>
          </a:p>
          <a:p>
            <a:pPr eaLnBrk="1" hangingPunct="1">
              <a:buFont typeface="Wingdings" pitchFamily="2" charset="2"/>
              <a:buChar char="u"/>
              <a:defRPr/>
            </a:pPr>
            <a:endParaRPr lang="en-US" sz="2800" dirty="0" smtClean="0">
              <a:ea typeface="+mn-ea"/>
            </a:endParaRPr>
          </a:p>
          <a:p>
            <a:pPr eaLnBrk="1" hangingPunct="1">
              <a:buFont typeface="Wingdings" pitchFamily="2" charset="2"/>
              <a:buChar char="u"/>
              <a:defRPr/>
            </a:pPr>
            <a:r>
              <a:rPr lang="en-US" sz="2800" dirty="0" smtClean="0">
                <a:ea typeface="+mn-ea"/>
              </a:rPr>
              <a:t>Analysis of Clinical Data</a:t>
            </a:r>
          </a:p>
          <a:p>
            <a:pPr eaLnBrk="1" hangingPunct="1">
              <a:buFont typeface="Wingdings" pitchFamily="2" charset="2"/>
              <a:buNone/>
              <a:defRPr/>
            </a:pPr>
            <a:endParaRPr lang="en-US" dirty="0" smtClean="0">
              <a:ea typeface="+mn-ea"/>
            </a:endParaRPr>
          </a:p>
        </p:txBody>
      </p:sp>
    </p:spTree>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idx="4294967295"/>
          </p:nvPr>
        </p:nvSpPr>
        <p:spPr/>
        <p:txBody>
          <a:bodyPr anchorCtr="0"/>
          <a:lstStyle/>
          <a:p>
            <a:pPr eaLnBrk="1" hangingPunct="1"/>
            <a:r>
              <a:rPr lang="en-US" sz="4000" dirty="0">
                <a:latin typeface="Arial" charset="0"/>
              </a:rPr>
              <a:t>Design and Implementation Issues</a:t>
            </a:r>
          </a:p>
        </p:txBody>
      </p:sp>
      <p:sp>
        <p:nvSpPr>
          <p:cNvPr id="7171" name="Rectangle 3"/>
          <p:cNvSpPr>
            <a:spLocks noGrp="1" noChangeArrowheads="1"/>
          </p:cNvSpPr>
          <p:nvPr>
            <p:ph type="body" idx="4294967295"/>
          </p:nvPr>
        </p:nvSpPr>
        <p:spPr/>
        <p:txBody>
          <a:bodyPr/>
          <a:lstStyle/>
          <a:p>
            <a:pPr eaLnBrk="1" hangingPunct="1">
              <a:buFont typeface="Wingdings" charset="0"/>
              <a:buNone/>
            </a:pPr>
            <a:r>
              <a:rPr lang="en-US">
                <a:latin typeface="Verdana" charset="0"/>
              </a:rPr>
              <a:t>	</a:t>
            </a:r>
          </a:p>
          <a:p>
            <a:pPr eaLnBrk="1" hangingPunct="1"/>
            <a:r>
              <a:rPr lang="en-US">
                <a:latin typeface="Verdana" charset="0"/>
              </a:rPr>
              <a:t>Selecting unit of accountability</a:t>
            </a:r>
          </a:p>
          <a:p>
            <a:pPr eaLnBrk="1" hangingPunct="1"/>
            <a:endParaRPr lang="en-US">
              <a:latin typeface="Verdana" charset="0"/>
            </a:endParaRPr>
          </a:p>
          <a:p>
            <a:pPr eaLnBrk="1" hangingPunct="1"/>
            <a:r>
              <a:rPr lang="en-US">
                <a:latin typeface="Verdana" charset="0"/>
              </a:rPr>
              <a:t>Managing provider attitudes toward pay-for-performance program</a:t>
            </a:r>
          </a:p>
        </p:txBody>
      </p:sp>
    </p:spTree>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idx="4294967295"/>
          </p:nvPr>
        </p:nvSpPr>
        <p:spPr/>
        <p:txBody>
          <a:bodyPr anchorCtr="0"/>
          <a:lstStyle/>
          <a:p>
            <a:pPr eaLnBrk="1" hangingPunct="1"/>
            <a:r>
              <a:rPr lang="en-US" sz="4000" dirty="0">
                <a:latin typeface="Arial" charset="0"/>
              </a:rPr>
              <a:t/>
            </a:r>
            <a:br>
              <a:rPr lang="en-US" sz="4000" dirty="0">
                <a:latin typeface="Arial" charset="0"/>
              </a:rPr>
            </a:br>
            <a:r>
              <a:rPr lang="en-US" sz="4000" dirty="0">
                <a:latin typeface="Arial" charset="0"/>
              </a:rPr>
              <a:t/>
            </a:r>
            <a:br>
              <a:rPr lang="en-US" sz="4000" dirty="0">
                <a:latin typeface="Arial" charset="0"/>
              </a:rPr>
            </a:br>
            <a:r>
              <a:rPr lang="en-US" sz="4000" dirty="0">
                <a:latin typeface="Arial" charset="0"/>
              </a:rPr>
              <a:t>Unit of Accountability  </a:t>
            </a:r>
            <a:br>
              <a:rPr lang="en-US" sz="4000" dirty="0">
                <a:latin typeface="Arial" charset="0"/>
              </a:rPr>
            </a:br>
            <a:r>
              <a:rPr lang="en-US" sz="4000" dirty="0">
                <a:latin typeface="Arial" charset="0"/>
              </a:rPr>
              <a:t>	</a:t>
            </a:r>
          </a:p>
        </p:txBody>
      </p:sp>
      <p:sp>
        <p:nvSpPr>
          <p:cNvPr id="8195" name="Rectangle 3"/>
          <p:cNvSpPr>
            <a:spLocks noGrp="1" noChangeArrowheads="1"/>
          </p:cNvSpPr>
          <p:nvPr>
            <p:ph type="body" idx="4294967295"/>
          </p:nvPr>
        </p:nvSpPr>
        <p:spPr/>
        <p:txBody>
          <a:bodyPr/>
          <a:lstStyle/>
          <a:p>
            <a:pPr eaLnBrk="1" hangingPunct="1">
              <a:lnSpc>
                <a:spcPct val="90000"/>
              </a:lnSpc>
            </a:pPr>
            <a:endParaRPr lang="en-US">
              <a:latin typeface="Verdana" charset="0"/>
            </a:endParaRPr>
          </a:p>
          <a:p>
            <a:pPr eaLnBrk="1" hangingPunct="1">
              <a:lnSpc>
                <a:spcPct val="90000"/>
              </a:lnSpc>
            </a:pPr>
            <a:r>
              <a:rPr lang="en-US">
                <a:latin typeface="Verdana" charset="0"/>
              </a:rPr>
              <a:t>Individuals</a:t>
            </a:r>
          </a:p>
          <a:p>
            <a:pPr eaLnBrk="1" hangingPunct="1">
              <a:lnSpc>
                <a:spcPct val="90000"/>
              </a:lnSpc>
            </a:pPr>
            <a:endParaRPr lang="en-US">
              <a:latin typeface="Verdana" charset="0"/>
            </a:endParaRPr>
          </a:p>
          <a:p>
            <a:pPr eaLnBrk="1" hangingPunct="1">
              <a:lnSpc>
                <a:spcPct val="90000"/>
              </a:lnSpc>
            </a:pPr>
            <a:r>
              <a:rPr lang="en-US">
                <a:latin typeface="Verdana" charset="0"/>
              </a:rPr>
              <a:t>Organizations</a:t>
            </a:r>
          </a:p>
          <a:p>
            <a:pPr eaLnBrk="1" hangingPunct="1">
              <a:lnSpc>
                <a:spcPct val="90000"/>
              </a:lnSpc>
            </a:pPr>
            <a:endParaRPr lang="en-US">
              <a:latin typeface="Verdana" charset="0"/>
            </a:endParaRPr>
          </a:p>
          <a:p>
            <a:pPr eaLnBrk="1" hangingPunct="1">
              <a:lnSpc>
                <a:spcPct val="90000"/>
              </a:lnSpc>
            </a:pPr>
            <a:r>
              <a:rPr lang="en-US">
                <a:latin typeface="Verdana" charset="0"/>
              </a:rPr>
              <a:t>Teams (within or across organizations – e.g., ACOs) </a:t>
            </a:r>
          </a:p>
          <a:p>
            <a:pPr eaLnBrk="1" hangingPunct="1">
              <a:lnSpc>
                <a:spcPct val="90000"/>
              </a:lnSpc>
            </a:pPr>
            <a:endParaRPr lang="en-US">
              <a:latin typeface="Verdana" charset="0"/>
            </a:endParaRPr>
          </a:p>
          <a:p>
            <a:pPr eaLnBrk="1" hangingPunct="1">
              <a:lnSpc>
                <a:spcPct val="90000"/>
              </a:lnSpc>
            </a:pPr>
            <a:endParaRPr lang="en-US">
              <a:latin typeface="Verdana" charset="0"/>
            </a:endParaRPr>
          </a:p>
        </p:txBody>
      </p:sp>
    </p:spTree>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idx="4294967295"/>
          </p:nvPr>
        </p:nvSpPr>
        <p:spPr>
          <a:xfrm>
            <a:off x="457200" y="0"/>
            <a:ext cx="8229600" cy="1417638"/>
          </a:xfrm>
        </p:spPr>
        <p:txBody>
          <a:bodyPr anchorCtr="0"/>
          <a:lstStyle/>
          <a:p>
            <a:pPr eaLnBrk="1" hangingPunct="1"/>
            <a:r>
              <a:rPr lang="en-US" sz="3600" dirty="0">
                <a:latin typeface="Arial" charset="0"/>
              </a:rPr>
              <a:t>Interviews with Senior Leaders from Physician Organizations and Hospitals</a:t>
            </a:r>
          </a:p>
        </p:txBody>
      </p:sp>
      <p:sp>
        <p:nvSpPr>
          <p:cNvPr id="12291" name="Rectangle 3"/>
          <p:cNvSpPr>
            <a:spLocks noGrp="1" noChangeArrowheads="1"/>
          </p:cNvSpPr>
          <p:nvPr>
            <p:ph type="body" sz="half" idx="4294967295"/>
          </p:nvPr>
        </p:nvSpPr>
        <p:spPr>
          <a:xfrm>
            <a:off x="457200" y="762000"/>
            <a:ext cx="7696200" cy="2894013"/>
          </a:xfrm>
        </p:spPr>
        <p:txBody>
          <a:bodyPr/>
          <a:lstStyle/>
          <a:p>
            <a:pPr eaLnBrk="1" hangingPunct="1">
              <a:buFont typeface="Wingdings" pitchFamily="2" charset="2"/>
              <a:buChar char="u"/>
              <a:defRPr/>
            </a:pPr>
            <a:endParaRPr lang="en-US" dirty="0" smtClean="0">
              <a:ea typeface="+mn-ea"/>
            </a:endParaRPr>
          </a:p>
          <a:p>
            <a:pPr eaLnBrk="1" hangingPunct="1">
              <a:buFont typeface="Wingdings" pitchFamily="2" charset="2"/>
              <a:buNone/>
              <a:defRPr/>
            </a:pPr>
            <a:r>
              <a:rPr lang="en-US" dirty="0" smtClean="0">
                <a:ea typeface="+mn-ea"/>
              </a:rPr>
              <a:t>	</a:t>
            </a:r>
          </a:p>
          <a:p>
            <a:pPr eaLnBrk="1" hangingPunct="1">
              <a:buFont typeface="Wingdings" pitchFamily="2" charset="2"/>
              <a:buNone/>
              <a:defRPr/>
            </a:pPr>
            <a:r>
              <a:rPr lang="en-US" dirty="0" smtClean="0">
                <a:ea typeface="+mn-ea"/>
              </a:rPr>
              <a:t>Telephone Interviews and Site </a:t>
            </a:r>
            <a:r>
              <a:rPr lang="en-US" dirty="0">
                <a:ea typeface="+mn-ea"/>
              </a:rPr>
              <a:t>V</a:t>
            </a:r>
            <a:r>
              <a:rPr lang="en-US" dirty="0" smtClean="0">
                <a:ea typeface="+mn-ea"/>
              </a:rPr>
              <a:t>isits</a:t>
            </a:r>
            <a:endParaRPr lang="en-US" sz="2400" dirty="0" smtClean="0">
              <a:ea typeface="+mn-ea"/>
            </a:endParaRPr>
          </a:p>
          <a:p>
            <a:pPr eaLnBrk="1" hangingPunct="1">
              <a:buFont typeface="Wingdings" pitchFamily="2" charset="2"/>
              <a:buNone/>
              <a:defRPr/>
            </a:pPr>
            <a:endParaRPr lang="en-US" dirty="0" smtClean="0">
              <a:ea typeface="+mn-ea"/>
            </a:endParaRPr>
          </a:p>
        </p:txBody>
      </p:sp>
      <p:graphicFrame>
        <p:nvGraphicFramePr>
          <p:cNvPr id="13316" name="Group 4" title="Telephone Interviews and Site Visits"/>
          <p:cNvGraphicFramePr>
            <a:graphicFrameLocks noGrp="1"/>
          </p:cNvGraphicFramePr>
          <p:nvPr>
            <p:ph sz="half" idx="4294967295"/>
            <p:extLst>
              <p:ext uri="{D42A27DB-BD31-4B8C-83A1-F6EECF244321}">
                <p14:modId xmlns:p14="http://schemas.microsoft.com/office/powerpoint/2010/main" val="3696358388"/>
              </p:ext>
            </p:extLst>
          </p:nvPr>
        </p:nvGraphicFramePr>
        <p:xfrm>
          <a:off x="914400" y="2667000"/>
          <a:ext cx="7239000" cy="3886201"/>
        </p:xfrm>
        <a:graphic>
          <a:graphicData uri="http://schemas.openxmlformats.org/drawingml/2006/table">
            <a:tbl>
              <a:tblPr/>
              <a:tblGrid>
                <a:gridCol w="3619500"/>
                <a:gridCol w="3619500"/>
              </a:tblGrid>
              <a:tr h="1233488">
                <a:tc>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charset="0"/>
                        <a:buNone/>
                        <a:tabLst/>
                      </a:pPr>
                      <a:r>
                        <a:rPr kumimoji="0" lang="en-US" sz="2600" b="1" i="0" u="none" strike="noStrike" cap="none" normalizeH="0" baseline="0">
                          <a:ln>
                            <a:noFill/>
                          </a:ln>
                          <a:solidFill>
                            <a:schemeClr val="tx1"/>
                          </a:solidFill>
                          <a:effectLst>
                            <a:outerShdw blurRad="38100" dist="38100" dir="2700000" algn="tl">
                              <a:srgbClr val="000000"/>
                            </a:outerShdw>
                          </a:effectLst>
                          <a:latin typeface="Verdana" charset="0"/>
                          <a:ea typeface="ＭＳ Ｐゴシック" charset="0"/>
                        </a:rPr>
                        <a:t>Setting</a:t>
                      </a:r>
                    </a:p>
                  </a:txBody>
                  <a:tcPr anchor="ctr" horzOverflow="overflow">
                    <a:lnL>
                      <a:noFill/>
                    </a:lnL>
                    <a:lnR w="12700" cap="flat" cmpd="sng" algn="ctr">
                      <a:solidFill>
                        <a:schemeClr val="tx1"/>
                      </a:solidFill>
                      <a:prstDash val="solid"/>
                      <a:round/>
                      <a:headEnd type="none" w="med" len="med"/>
                      <a:tailEnd type="none" w="med" len="med"/>
                    </a:lnR>
                    <a:lnT>
                      <a:noFill/>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0000"/>
                        <a:buFont typeface="Wingdings" charset="0"/>
                        <a:buNone/>
                        <a:tabLst/>
                      </a:pPr>
                      <a:r>
                        <a:rPr kumimoji="0" lang="en-US" sz="2600" b="1" i="0" u="none" strike="noStrike" cap="none" normalizeH="0" baseline="0" dirty="0">
                          <a:ln>
                            <a:noFill/>
                          </a:ln>
                          <a:solidFill>
                            <a:schemeClr val="tx1"/>
                          </a:solidFill>
                          <a:effectLst>
                            <a:outerShdw blurRad="38100" dist="38100" dir="2700000" algn="tl">
                              <a:srgbClr val="000000"/>
                            </a:outerShdw>
                          </a:effectLst>
                          <a:latin typeface="Verdana" charset="0"/>
                          <a:ea typeface="ＭＳ Ｐゴシック" charset="0"/>
                        </a:rPr>
                        <a:t># Senior Leaders</a:t>
                      </a:r>
                    </a:p>
                  </a:txBody>
                  <a:tcPr anchor="ctr" horzOverflow="overflow">
                    <a:lnL w="12700" cap="flat" cmpd="sng" algn="ctr">
                      <a:solidFill>
                        <a:schemeClr val="tx1"/>
                      </a:solidFill>
                      <a:prstDash val="solid"/>
                      <a:round/>
                      <a:headEnd type="none" w="med" len="med"/>
                      <a:tailEnd type="none" w="med" len="med"/>
                    </a:lnL>
                    <a:lnR>
                      <a:noFill/>
                    </a:lnR>
                    <a:lnT>
                      <a:noFill/>
                    </a:lnT>
                    <a:lnB w="12700" cap="flat" cmpd="sng" algn="ctr">
                      <a:solidFill>
                        <a:schemeClr val="tx1"/>
                      </a:solidFill>
                      <a:prstDash val="solid"/>
                      <a:round/>
                      <a:headEnd type="none" w="med" len="med"/>
                      <a:tailEnd type="none" w="med" len="med"/>
                    </a:lnB>
                    <a:lnTlToBr>
                      <a:noFill/>
                    </a:lnTlToBr>
                    <a:lnBlToTr>
                      <a:noFill/>
                    </a:lnBlToTr>
                    <a:noFill/>
                  </a:tcPr>
                </a:tc>
              </a:tr>
              <a:tr h="954088">
                <a:tc>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charset="0"/>
                        <a:buNone/>
                        <a:tabLst/>
                      </a:pPr>
                      <a:r>
                        <a:rPr kumimoji="0" lang="en-US" sz="2600" b="1" i="0" u="none" strike="noStrike" cap="none" normalizeH="0" baseline="0">
                          <a:ln>
                            <a:noFill/>
                          </a:ln>
                          <a:solidFill>
                            <a:schemeClr val="tx1"/>
                          </a:solidFill>
                          <a:effectLst>
                            <a:outerShdw blurRad="38100" dist="38100" dir="2700000" algn="tl">
                              <a:srgbClr val="000000"/>
                            </a:outerShdw>
                          </a:effectLst>
                          <a:latin typeface="Verdana" charset="0"/>
                          <a:ea typeface="ＭＳ Ｐゴシック" charset="0"/>
                        </a:rPr>
                        <a:t>Massachusetts</a:t>
                      </a:r>
                    </a:p>
                  </a:txBody>
                  <a:tcPr anchor="ctr" horzOverflow="overflow">
                    <a:lnL>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0000"/>
                        <a:buFont typeface="Wingdings" charset="0"/>
                        <a:buNone/>
                        <a:tabLst/>
                      </a:pPr>
                      <a:r>
                        <a:rPr kumimoji="0" lang="en-US" sz="2600" b="0" i="0" u="none" strike="noStrike" cap="none" normalizeH="0" baseline="0">
                          <a:ln>
                            <a:noFill/>
                          </a:ln>
                          <a:solidFill>
                            <a:schemeClr val="tx1"/>
                          </a:solidFill>
                          <a:effectLst>
                            <a:outerShdw blurRad="38100" dist="38100" dir="2700000" algn="tl">
                              <a:srgbClr val="000000"/>
                            </a:outerShdw>
                          </a:effectLst>
                          <a:latin typeface="Verdana" charset="0"/>
                          <a:ea typeface="ＭＳ Ｐゴシック" charset="0"/>
                        </a:rPr>
                        <a:t>26</a:t>
                      </a:r>
                    </a:p>
                  </a:txBody>
                  <a:tcPr anchor="ctr" horzOverflow="overflow">
                    <a:lnL w="12700"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850900">
                <a:tc>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charset="0"/>
                        <a:buNone/>
                        <a:tabLst/>
                      </a:pPr>
                      <a:r>
                        <a:rPr kumimoji="0" lang="en-US" sz="2600" b="1" i="0" u="none" strike="noStrike" cap="none" normalizeH="0" baseline="0">
                          <a:ln>
                            <a:noFill/>
                          </a:ln>
                          <a:solidFill>
                            <a:schemeClr val="tx1"/>
                          </a:solidFill>
                          <a:effectLst>
                            <a:outerShdw blurRad="38100" dist="38100" dir="2700000" algn="tl">
                              <a:srgbClr val="000000"/>
                            </a:outerShdw>
                          </a:effectLst>
                          <a:latin typeface="Verdana" charset="0"/>
                          <a:ea typeface="ＭＳ Ｐゴシック" charset="0"/>
                        </a:rPr>
                        <a:t>California</a:t>
                      </a:r>
                    </a:p>
                  </a:txBody>
                  <a:tcPr anchor="ctr" horzOverflow="overflow">
                    <a:lnL>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0000"/>
                        <a:buFont typeface="Wingdings" charset="0"/>
                        <a:buNone/>
                        <a:tabLst/>
                      </a:pPr>
                      <a:r>
                        <a:rPr kumimoji="0" lang="en-US" sz="2600" b="0" i="0" u="none" strike="noStrike" cap="none" normalizeH="0" baseline="0">
                          <a:ln>
                            <a:noFill/>
                          </a:ln>
                          <a:solidFill>
                            <a:schemeClr val="tx1"/>
                          </a:solidFill>
                          <a:effectLst>
                            <a:outerShdw blurRad="38100" dist="38100" dir="2700000" algn="tl">
                              <a:srgbClr val="000000"/>
                            </a:outerShdw>
                          </a:effectLst>
                          <a:latin typeface="Verdana" charset="0"/>
                          <a:ea typeface="ＭＳ Ｐゴシック" charset="0"/>
                        </a:rPr>
                        <a:t>37</a:t>
                      </a:r>
                    </a:p>
                  </a:txBody>
                  <a:tcPr anchor="ctr" horzOverflow="overflow">
                    <a:lnL w="12700"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847725">
                <a:tc>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charset="0"/>
                        <a:buNone/>
                        <a:tabLst/>
                      </a:pPr>
                      <a:r>
                        <a:rPr kumimoji="0" lang="en-US" sz="2600" b="1" i="0" u="none" strike="noStrike" cap="none" normalizeH="0" baseline="0">
                          <a:ln>
                            <a:noFill/>
                          </a:ln>
                          <a:solidFill>
                            <a:schemeClr val="tx1"/>
                          </a:solidFill>
                          <a:effectLst>
                            <a:outerShdw blurRad="38100" dist="38100" dir="2700000" algn="tl">
                              <a:srgbClr val="000000"/>
                            </a:outerShdw>
                          </a:effectLst>
                          <a:latin typeface="Verdana" charset="0"/>
                          <a:ea typeface="ＭＳ Ｐゴシック" charset="0"/>
                        </a:rPr>
                        <a:t>Michigan</a:t>
                      </a:r>
                    </a:p>
                  </a:txBody>
                  <a:tcPr anchor="ctr" horzOverflow="overflow">
                    <a:lnL>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0000"/>
                        <a:buFont typeface="Wingdings" charset="0"/>
                        <a:buNone/>
                        <a:tabLst/>
                      </a:pPr>
                      <a:r>
                        <a:rPr kumimoji="0" lang="en-US" sz="2600" b="0" i="0" u="none" strike="noStrike" cap="none" normalizeH="0" baseline="0" dirty="0">
                          <a:ln>
                            <a:noFill/>
                          </a:ln>
                          <a:solidFill>
                            <a:schemeClr val="tx1"/>
                          </a:solidFill>
                          <a:effectLst>
                            <a:outerShdw blurRad="38100" dist="38100" dir="2700000" algn="tl">
                              <a:srgbClr val="000000"/>
                            </a:outerShdw>
                          </a:effectLst>
                          <a:latin typeface="Verdana" charset="0"/>
                          <a:ea typeface="ＭＳ Ｐゴシック" charset="0"/>
                        </a:rPr>
                        <a:t>10</a:t>
                      </a:r>
                    </a:p>
                  </a:txBody>
                  <a:tcPr anchor="ctr" horzOverflow="overflow">
                    <a:lnL w="12700"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a:noFill/>
                    </a:lnB>
                    <a:lnTlToBr>
                      <a:noFill/>
                    </a:lnTlToBr>
                    <a:lnBlToTr>
                      <a:noFill/>
                    </a:lnBlToTr>
                    <a:noFill/>
                  </a:tcPr>
                </a:tc>
              </a:tr>
            </a:tbl>
          </a:graphicData>
        </a:graphic>
      </p:graphicFrame>
    </p:spTree>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idx="4294967295"/>
          </p:nvPr>
        </p:nvSpPr>
        <p:spPr>
          <a:xfrm>
            <a:off x="533400" y="0"/>
            <a:ext cx="8153400" cy="763588"/>
          </a:xfrm>
        </p:spPr>
        <p:txBody>
          <a:bodyPr anchorCtr="0"/>
          <a:lstStyle/>
          <a:p>
            <a:pPr eaLnBrk="1" hangingPunct="1"/>
            <a:r>
              <a:rPr lang="en-US" sz="2800" dirty="0">
                <a:latin typeface="Arial" charset="0"/>
              </a:rPr>
              <a:t>Interviews with Senior Leaders</a:t>
            </a:r>
          </a:p>
        </p:txBody>
      </p:sp>
      <p:sp>
        <p:nvSpPr>
          <p:cNvPr id="15363" name="Rectangle 3"/>
          <p:cNvSpPr>
            <a:spLocks noGrp="1" noChangeArrowheads="1"/>
          </p:cNvSpPr>
          <p:nvPr>
            <p:ph type="body" idx="4294967295"/>
          </p:nvPr>
        </p:nvSpPr>
        <p:spPr>
          <a:xfrm>
            <a:off x="457200" y="609600"/>
            <a:ext cx="8229600" cy="5943600"/>
          </a:xfrm>
        </p:spPr>
        <p:txBody>
          <a:bodyPr/>
          <a:lstStyle/>
          <a:p>
            <a:pPr eaLnBrk="1" hangingPunct="1">
              <a:lnSpc>
                <a:spcPct val="90000"/>
              </a:lnSpc>
              <a:buFont typeface="Wingdings" pitchFamily="2" charset="2"/>
              <a:buChar char="u"/>
              <a:defRPr/>
            </a:pPr>
            <a:endParaRPr lang="en-US" sz="800" dirty="0" smtClean="0">
              <a:ea typeface="+mn-ea"/>
            </a:endParaRPr>
          </a:p>
          <a:p>
            <a:pPr eaLnBrk="1" hangingPunct="1">
              <a:lnSpc>
                <a:spcPct val="90000"/>
              </a:lnSpc>
              <a:buFont typeface="Wingdings" pitchFamily="2" charset="2"/>
              <a:buNone/>
              <a:defRPr/>
            </a:pPr>
            <a:endParaRPr lang="en-US" sz="2000" dirty="0" smtClean="0">
              <a:ea typeface="+mn-ea"/>
            </a:endParaRPr>
          </a:p>
          <a:p>
            <a:pPr eaLnBrk="1" hangingPunct="1">
              <a:lnSpc>
                <a:spcPct val="90000"/>
              </a:lnSpc>
              <a:buFont typeface="Wingdings" pitchFamily="2" charset="2"/>
              <a:buNone/>
              <a:defRPr/>
            </a:pPr>
            <a:r>
              <a:rPr lang="en-US" sz="2000" dirty="0" smtClean="0">
                <a:ea typeface="+mn-ea"/>
              </a:rPr>
              <a:t>General attitudes and issues:</a:t>
            </a:r>
          </a:p>
          <a:p>
            <a:pPr lvl="1" eaLnBrk="1" hangingPunct="1">
              <a:lnSpc>
                <a:spcPct val="90000"/>
              </a:lnSpc>
              <a:buFontTx/>
              <a:buNone/>
              <a:defRPr/>
            </a:pPr>
            <a:endParaRPr lang="en-US" sz="2000" dirty="0" smtClean="0"/>
          </a:p>
          <a:p>
            <a:pPr lvl="1" eaLnBrk="1" hangingPunct="1">
              <a:lnSpc>
                <a:spcPct val="90000"/>
              </a:lnSpc>
              <a:defRPr/>
            </a:pPr>
            <a:r>
              <a:rPr lang="en-US" sz="2000" dirty="0" smtClean="0"/>
              <a:t>Quality incentives (better than utilization) </a:t>
            </a:r>
          </a:p>
          <a:p>
            <a:pPr lvl="1" eaLnBrk="1" hangingPunct="1">
              <a:lnSpc>
                <a:spcPct val="90000"/>
              </a:lnSpc>
              <a:defRPr/>
            </a:pPr>
            <a:endParaRPr lang="en-US" sz="2000" dirty="0" smtClean="0"/>
          </a:p>
          <a:p>
            <a:pPr lvl="1" eaLnBrk="1" hangingPunct="1">
              <a:lnSpc>
                <a:spcPct val="90000"/>
              </a:lnSpc>
              <a:defRPr/>
            </a:pPr>
            <a:r>
              <a:rPr lang="en-US" sz="2000" dirty="0" smtClean="0"/>
              <a:t>Adequacy of dollars (new or old money)</a:t>
            </a:r>
          </a:p>
          <a:p>
            <a:pPr lvl="1" eaLnBrk="1" hangingPunct="1">
              <a:lnSpc>
                <a:spcPct val="90000"/>
              </a:lnSpc>
              <a:buFontTx/>
              <a:buNone/>
              <a:defRPr/>
            </a:pPr>
            <a:endParaRPr lang="en-US" sz="2000" dirty="0" smtClean="0"/>
          </a:p>
          <a:p>
            <a:pPr lvl="1" eaLnBrk="1" hangingPunct="1">
              <a:lnSpc>
                <a:spcPct val="90000"/>
              </a:lnSpc>
              <a:defRPr/>
            </a:pPr>
            <a:r>
              <a:rPr lang="en-US" sz="2000" dirty="0" smtClean="0"/>
              <a:t>Awareness and involvement of physicians (grass roots vs. system engineering)</a:t>
            </a:r>
          </a:p>
          <a:p>
            <a:pPr lvl="1" eaLnBrk="1" hangingPunct="1">
              <a:lnSpc>
                <a:spcPct val="90000"/>
              </a:lnSpc>
              <a:defRPr/>
            </a:pPr>
            <a:endParaRPr lang="en-US" sz="2000" dirty="0" smtClean="0"/>
          </a:p>
          <a:p>
            <a:pPr lvl="1" eaLnBrk="1" hangingPunct="1">
              <a:lnSpc>
                <a:spcPct val="90000"/>
              </a:lnSpc>
              <a:defRPr/>
            </a:pPr>
            <a:r>
              <a:rPr lang="en-US" sz="2000" dirty="0" smtClean="0"/>
              <a:t>Internal distribution of financial rewards (where </a:t>
            </a:r>
            <a:r>
              <a:rPr lang="en-US" sz="2000" i="1" dirty="0" smtClean="0"/>
              <a:t>individual</a:t>
            </a:r>
            <a:r>
              <a:rPr lang="en-US" sz="2000" dirty="0" smtClean="0"/>
              <a:t> physicians were not the unit of accountability)</a:t>
            </a:r>
          </a:p>
          <a:p>
            <a:pPr lvl="1" eaLnBrk="1" hangingPunct="1">
              <a:lnSpc>
                <a:spcPct val="80000"/>
              </a:lnSpc>
              <a:buFontTx/>
              <a:buNone/>
              <a:defRPr/>
            </a:pPr>
            <a:r>
              <a:rPr lang="en-US" sz="2000" dirty="0" smtClean="0"/>
              <a:t>		-- $ individual performance on P4P criteria </a:t>
            </a:r>
          </a:p>
          <a:p>
            <a:pPr lvl="2" eaLnBrk="1" hangingPunct="1">
              <a:lnSpc>
                <a:spcPct val="80000"/>
              </a:lnSpc>
              <a:buFont typeface="Wingdings" pitchFamily="2" charset="2"/>
              <a:buNone/>
              <a:defRPr/>
            </a:pPr>
            <a:r>
              <a:rPr lang="en-US" sz="2000" dirty="0" smtClean="0"/>
              <a:t>-- $ individual performance on non-P4P criteria</a:t>
            </a:r>
          </a:p>
          <a:p>
            <a:pPr lvl="2" eaLnBrk="1" hangingPunct="1">
              <a:lnSpc>
                <a:spcPct val="80000"/>
              </a:lnSpc>
              <a:buFont typeface="Wingdings" pitchFamily="2" charset="2"/>
              <a:buNone/>
              <a:defRPr/>
            </a:pPr>
            <a:r>
              <a:rPr lang="en-US" sz="2000" dirty="0" smtClean="0"/>
              <a:t>-- $ equally independent of performance</a:t>
            </a:r>
          </a:p>
          <a:p>
            <a:pPr lvl="2" eaLnBrk="1" hangingPunct="1">
              <a:lnSpc>
                <a:spcPct val="80000"/>
              </a:lnSpc>
              <a:buFont typeface="Wingdings" pitchFamily="2" charset="2"/>
              <a:buNone/>
              <a:defRPr/>
            </a:pPr>
            <a:r>
              <a:rPr lang="en-US" sz="2000" dirty="0" smtClean="0"/>
              <a:t>-- $ retained at group level for investment (unit of accountability issue)</a:t>
            </a:r>
          </a:p>
          <a:p>
            <a:pPr lvl="2" eaLnBrk="1" hangingPunct="1">
              <a:lnSpc>
                <a:spcPct val="80000"/>
              </a:lnSpc>
              <a:buFont typeface="Wingdings" pitchFamily="2" charset="2"/>
              <a:buNone/>
              <a:defRPr/>
            </a:pPr>
            <a:endParaRPr lang="en-US" sz="1800" dirty="0" smtClean="0"/>
          </a:p>
          <a:p>
            <a:pPr lvl="2" eaLnBrk="1" hangingPunct="1">
              <a:lnSpc>
                <a:spcPct val="80000"/>
              </a:lnSpc>
              <a:buFont typeface="Wingdings" pitchFamily="2" charset="2"/>
              <a:buNone/>
              <a:defRPr/>
            </a:pPr>
            <a:endParaRPr lang="en-US" sz="1800" dirty="0" smtClean="0"/>
          </a:p>
          <a:p>
            <a:pPr lvl="1" eaLnBrk="1" hangingPunct="1">
              <a:lnSpc>
                <a:spcPct val="90000"/>
              </a:lnSpc>
              <a:buFontTx/>
              <a:buNone/>
              <a:defRPr/>
            </a:pPr>
            <a:endParaRPr lang="en-US" sz="1800" dirty="0" smtClean="0"/>
          </a:p>
          <a:p>
            <a:pPr lvl="1" eaLnBrk="1" hangingPunct="1">
              <a:lnSpc>
                <a:spcPct val="90000"/>
              </a:lnSpc>
              <a:defRPr/>
            </a:pPr>
            <a:endParaRPr lang="en-US" sz="1800" dirty="0" smtClean="0"/>
          </a:p>
          <a:p>
            <a:pPr lvl="1" eaLnBrk="1" hangingPunct="1">
              <a:lnSpc>
                <a:spcPct val="90000"/>
              </a:lnSpc>
              <a:defRPr/>
            </a:pPr>
            <a:endParaRPr lang="en-US" sz="1800" dirty="0" smtClean="0"/>
          </a:p>
          <a:p>
            <a:pPr lvl="1" eaLnBrk="1" hangingPunct="1">
              <a:lnSpc>
                <a:spcPct val="90000"/>
              </a:lnSpc>
              <a:buFontTx/>
              <a:buNone/>
              <a:defRPr/>
            </a:pPr>
            <a:r>
              <a:rPr lang="en-US" sz="1800" dirty="0" smtClean="0"/>
              <a:t> </a:t>
            </a:r>
          </a:p>
          <a:p>
            <a:pPr lvl="2" eaLnBrk="1" hangingPunct="1">
              <a:lnSpc>
                <a:spcPct val="90000"/>
              </a:lnSpc>
              <a:buFont typeface="Wingdings" pitchFamily="2" charset="2"/>
              <a:buNone/>
              <a:defRPr/>
            </a:pPr>
            <a:endParaRPr lang="en-US" sz="1800" dirty="0" smtClean="0"/>
          </a:p>
        </p:txBody>
      </p:sp>
    </p:spTree>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idx="4294967295"/>
          </p:nvPr>
        </p:nvSpPr>
        <p:spPr/>
        <p:txBody>
          <a:bodyPr anchorCtr="0"/>
          <a:lstStyle/>
          <a:p>
            <a:pPr eaLnBrk="1" hangingPunct="1"/>
            <a:r>
              <a:rPr lang="en-US" dirty="0">
                <a:latin typeface="Arial" charset="0"/>
              </a:rPr>
              <a:t>Interviews with Group Practice Executives</a:t>
            </a:r>
          </a:p>
        </p:txBody>
      </p:sp>
      <p:sp>
        <p:nvSpPr>
          <p:cNvPr id="16387" name="Rectangle 3"/>
          <p:cNvSpPr>
            <a:spLocks noGrp="1" noChangeArrowheads="1"/>
          </p:cNvSpPr>
          <p:nvPr>
            <p:ph type="body" idx="4294967295"/>
          </p:nvPr>
        </p:nvSpPr>
        <p:spPr>
          <a:xfrm>
            <a:off x="457200" y="1981200"/>
            <a:ext cx="8229600" cy="4149725"/>
          </a:xfrm>
        </p:spPr>
        <p:txBody>
          <a:bodyPr/>
          <a:lstStyle/>
          <a:p>
            <a:pPr eaLnBrk="1" hangingPunct="1">
              <a:lnSpc>
                <a:spcPct val="80000"/>
              </a:lnSpc>
              <a:buFont typeface="Wingdings" charset="0"/>
              <a:buNone/>
            </a:pPr>
            <a:r>
              <a:rPr lang="en-US" sz="2800" b="1">
                <a:latin typeface="Verdana" charset="0"/>
              </a:rPr>
              <a:t>	</a:t>
            </a:r>
            <a:r>
              <a:rPr lang="ja-JP" altLang="en-US" sz="2800" b="1">
                <a:latin typeface="Verdana" charset="0"/>
              </a:rPr>
              <a:t>“</a:t>
            </a:r>
            <a:r>
              <a:rPr lang="en-US" sz="2800" b="1" i="1">
                <a:latin typeface="Verdana" charset="0"/>
              </a:rPr>
              <a:t>We have a point system, but I would not classify that under the heading of necessarily a quality system.  I</a:t>
            </a:r>
            <a:r>
              <a:rPr lang="ja-JP" altLang="en-US" sz="2800" b="1" i="1">
                <a:latin typeface="Verdana" charset="0"/>
              </a:rPr>
              <a:t>’</a:t>
            </a:r>
            <a:r>
              <a:rPr lang="en-US" sz="2800" b="1" i="1">
                <a:latin typeface="Verdana" charset="0"/>
              </a:rPr>
              <a:t>d call it more of a participation system.  I think the outcome spills over a little into quality because again, the camaraderie and the communication improve and that</a:t>
            </a:r>
            <a:r>
              <a:rPr lang="ja-JP" altLang="en-US" sz="2800" b="1" i="1">
                <a:latin typeface="Verdana" charset="0"/>
              </a:rPr>
              <a:t>’</a:t>
            </a:r>
            <a:r>
              <a:rPr lang="en-US" sz="2800" b="1" i="1">
                <a:latin typeface="Verdana" charset="0"/>
              </a:rPr>
              <a:t>s always a good thing when PCPs are talking to specialists, interfacing more….</a:t>
            </a:r>
            <a:r>
              <a:rPr lang="ja-JP" altLang="en-US" sz="2800" b="1" i="1">
                <a:latin typeface="Verdana" charset="0"/>
              </a:rPr>
              <a:t>”</a:t>
            </a:r>
            <a:endParaRPr lang="en-US" sz="2800" b="1" i="1">
              <a:latin typeface="Verdana" charset="0"/>
            </a:endParaRPr>
          </a:p>
        </p:txBody>
      </p:sp>
    </p:spTree>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ctrTitle" idx="4294967295"/>
          </p:nvPr>
        </p:nvSpPr>
        <p:spPr>
          <a:xfrm>
            <a:off x="762000" y="384175"/>
            <a:ext cx="7772400" cy="835025"/>
          </a:xfrm>
        </p:spPr>
        <p:txBody>
          <a:bodyPr anchorCtr="0"/>
          <a:lstStyle/>
          <a:p>
            <a:pPr eaLnBrk="1" hangingPunct="1"/>
            <a:r>
              <a:rPr lang="en-US" sz="4200" b="1" dirty="0">
                <a:latin typeface="Arial" charset="0"/>
              </a:rPr>
              <a:t>Incentives and Unit of Accountability</a:t>
            </a:r>
          </a:p>
        </p:txBody>
      </p:sp>
      <p:sp>
        <p:nvSpPr>
          <p:cNvPr id="14339" name="Rectangle 3" descr="Investment in infrastructure diagram"/>
          <p:cNvSpPr>
            <a:spLocks noGrp="1" noChangeArrowheads="1"/>
          </p:cNvSpPr>
          <p:nvPr>
            <p:ph type="subTitle" idx="4294967295"/>
          </p:nvPr>
        </p:nvSpPr>
        <p:spPr>
          <a:xfrm>
            <a:off x="0" y="1066800"/>
            <a:ext cx="8915400" cy="5486400"/>
          </a:xfrm>
        </p:spPr>
        <p:txBody>
          <a:bodyPr/>
          <a:lstStyle/>
          <a:p>
            <a:pPr marL="0" indent="0" eaLnBrk="1" hangingPunct="1">
              <a:lnSpc>
                <a:spcPct val="80000"/>
              </a:lnSpc>
              <a:buFont typeface="Wingdings" pitchFamily="2" charset="2"/>
              <a:buNone/>
              <a:defRPr/>
            </a:pPr>
            <a:r>
              <a:rPr lang="en-US" sz="600" dirty="0" smtClean="0">
                <a:ea typeface="+mn-ea"/>
              </a:rPr>
              <a:t>                    </a:t>
            </a:r>
          </a:p>
          <a:p>
            <a:pPr marL="0" indent="0" eaLnBrk="1" hangingPunct="1">
              <a:lnSpc>
                <a:spcPct val="80000"/>
              </a:lnSpc>
              <a:buClr>
                <a:schemeClr val="tx1"/>
              </a:buClr>
              <a:buFont typeface="Wingdings" pitchFamily="2" charset="2"/>
              <a:buNone/>
              <a:defRPr/>
            </a:pPr>
            <a:r>
              <a:rPr lang="en-US" sz="2000" dirty="0" smtClean="0">
                <a:ea typeface="+mn-ea"/>
              </a:rPr>
              <a:t>		</a:t>
            </a:r>
          </a:p>
          <a:p>
            <a:pPr marL="0" indent="0" eaLnBrk="1" hangingPunct="1">
              <a:lnSpc>
                <a:spcPct val="80000"/>
              </a:lnSpc>
              <a:buClr>
                <a:schemeClr val="tx1"/>
              </a:buClr>
              <a:buFont typeface="Wingdings" pitchFamily="2" charset="2"/>
              <a:buNone/>
              <a:defRPr/>
            </a:pPr>
            <a:r>
              <a:rPr lang="en-US" sz="2000" dirty="0" smtClean="0">
                <a:ea typeface="+mn-ea"/>
              </a:rPr>
              <a:t>	          Individual Provider</a:t>
            </a:r>
          </a:p>
          <a:p>
            <a:pPr marL="0" indent="0" eaLnBrk="1" hangingPunct="1">
              <a:lnSpc>
                <a:spcPct val="80000"/>
              </a:lnSpc>
              <a:buFont typeface="Wingdings" pitchFamily="2" charset="2"/>
              <a:buNone/>
              <a:defRPr/>
            </a:pPr>
            <a:endParaRPr lang="en-US" sz="2000" dirty="0" smtClean="0">
              <a:ea typeface="+mn-ea"/>
            </a:endParaRPr>
          </a:p>
          <a:p>
            <a:pPr marL="0" indent="0" eaLnBrk="1" hangingPunct="1">
              <a:lnSpc>
                <a:spcPct val="80000"/>
              </a:lnSpc>
              <a:buFont typeface="Wingdings" pitchFamily="2" charset="2"/>
              <a:buNone/>
              <a:defRPr/>
            </a:pPr>
            <a:endParaRPr lang="en-US" sz="1800" dirty="0" smtClean="0">
              <a:ea typeface="+mn-ea"/>
            </a:endParaRPr>
          </a:p>
          <a:p>
            <a:pPr marL="0" indent="0" eaLnBrk="1" hangingPunct="1">
              <a:lnSpc>
                <a:spcPct val="80000"/>
              </a:lnSpc>
              <a:buFont typeface="Wingdings" pitchFamily="2" charset="2"/>
              <a:buNone/>
              <a:defRPr/>
            </a:pPr>
            <a:endParaRPr lang="en-US" sz="1800" dirty="0" smtClean="0">
              <a:ea typeface="+mn-ea"/>
            </a:endParaRPr>
          </a:p>
          <a:p>
            <a:pPr marL="0" indent="0" eaLnBrk="1" hangingPunct="1">
              <a:lnSpc>
                <a:spcPct val="80000"/>
              </a:lnSpc>
              <a:buFont typeface="Wingdings" pitchFamily="2" charset="2"/>
              <a:buNone/>
              <a:defRPr/>
            </a:pPr>
            <a:endParaRPr lang="en-US" sz="1800" dirty="0" smtClean="0">
              <a:ea typeface="+mn-ea"/>
            </a:endParaRPr>
          </a:p>
          <a:p>
            <a:pPr marL="0" indent="0" eaLnBrk="1" hangingPunct="1">
              <a:lnSpc>
                <a:spcPct val="80000"/>
              </a:lnSpc>
              <a:buFont typeface="Wingdings" pitchFamily="2" charset="2"/>
              <a:buNone/>
              <a:defRPr/>
            </a:pPr>
            <a:endParaRPr lang="en-US" sz="1800" dirty="0" smtClean="0">
              <a:ea typeface="+mn-ea"/>
            </a:endParaRPr>
          </a:p>
          <a:p>
            <a:pPr marL="0" indent="0" eaLnBrk="1" hangingPunct="1">
              <a:lnSpc>
                <a:spcPct val="80000"/>
              </a:lnSpc>
              <a:buFont typeface="Wingdings" pitchFamily="2" charset="2"/>
              <a:buNone/>
              <a:defRPr/>
            </a:pPr>
            <a:r>
              <a:rPr lang="en-US" sz="2400" b="1" dirty="0" smtClean="0">
                <a:latin typeface="Arial Narrow" pitchFamily="34" charset="0"/>
                <a:ea typeface="+mn-ea"/>
              </a:rPr>
              <a:t>Efficiency</a:t>
            </a:r>
            <a:r>
              <a:rPr lang="en-US" sz="1800" dirty="0" smtClean="0">
                <a:ea typeface="+mn-ea"/>
              </a:rPr>
              <a:t>	                                                  Physician Organization</a:t>
            </a:r>
          </a:p>
          <a:p>
            <a:pPr marL="0" indent="0" eaLnBrk="1" hangingPunct="1">
              <a:lnSpc>
                <a:spcPct val="80000"/>
              </a:lnSpc>
              <a:buFont typeface="Wingdings" pitchFamily="2" charset="2"/>
              <a:buNone/>
              <a:defRPr/>
            </a:pPr>
            <a:r>
              <a:rPr lang="en-US" sz="2400" b="1" dirty="0" smtClean="0">
                <a:ea typeface="+mn-ea"/>
              </a:rPr>
              <a:t>  </a:t>
            </a:r>
            <a:r>
              <a:rPr lang="en-US" sz="2400" b="1" dirty="0" smtClean="0">
                <a:latin typeface="Arial Narrow" pitchFamily="34" charset="0"/>
                <a:ea typeface="+mn-ea"/>
              </a:rPr>
              <a:t> of </a:t>
            </a:r>
          </a:p>
          <a:p>
            <a:pPr marL="0" indent="0" eaLnBrk="1" hangingPunct="1">
              <a:lnSpc>
                <a:spcPct val="80000"/>
              </a:lnSpc>
              <a:buFont typeface="Wingdings" pitchFamily="2" charset="2"/>
              <a:buNone/>
              <a:defRPr/>
            </a:pPr>
            <a:r>
              <a:rPr lang="en-US" sz="2400" b="1" dirty="0" smtClean="0">
                <a:latin typeface="Arial Narrow" pitchFamily="34" charset="0"/>
                <a:ea typeface="+mn-ea"/>
              </a:rPr>
              <a:t>Incentive</a:t>
            </a:r>
          </a:p>
          <a:p>
            <a:pPr marL="0" indent="0" eaLnBrk="1" hangingPunct="1">
              <a:lnSpc>
                <a:spcPct val="80000"/>
              </a:lnSpc>
              <a:buFont typeface="Wingdings" pitchFamily="2" charset="2"/>
              <a:buNone/>
              <a:defRPr/>
            </a:pPr>
            <a:r>
              <a:rPr lang="en-US" sz="1800" dirty="0" smtClean="0">
                <a:latin typeface="Arial Narrow" pitchFamily="34" charset="0"/>
                <a:ea typeface="+mn-ea"/>
              </a:rPr>
              <a:t>  </a:t>
            </a:r>
            <a:r>
              <a:rPr lang="en-US" sz="1800" dirty="0" smtClean="0">
                <a:ea typeface="+mn-ea"/>
              </a:rPr>
              <a:t>              								</a:t>
            </a:r>
          </a:p>
          <a:p>
            <a:pPr marL="0" indent="0" eaLnBrk="1" hangingPunct="1">
              <a:lnSpc>
                <a:spcPct val="80000"/>
              </a:lnSpc>
              <a:buFont typeface="Wingdings" pitchFamily="2" charset="2"/>
              <a:buNone/>
              <a:defRPr/>
            </a:pPr>
            <a:r>
              <a:rPr lang="en-US" sz="1800" dirty="0" smtClean="0">
                <a:ea typeface="+mn-ea"/>
              </a:rPr>
              <a:t>						</a:t>
            </a:r>
          </a:p>
          <a:p>
            <a:pPr marL="0" indent="0" eaLnBrk="1" hangingPunct="1">
              <a:lnSpc>
                <a:spcPct val="80000"/>
              </a:lnSpc>
              <a:buFont typeface="Wingdings" pitchFamily="2" charset="2"/>
              <a:buNone/>
              <a:defRPr/>
            </a:pPr>
            <a:r>
              <a:rPr lang="en-US" sz="1800" dirty="0" smtClean="0">
                <a:ea typeface="+mn-ea"/>
              </a:rPr>
              <a:t>							                </a:t>
            </a:r>
            <a:r>
              <a:rPr lang="en-US" sz="1600" dirty="0" smtClean="0">
                <a:ea typeface="+mn-ea"/>
              </a:rPr>
              <a:t>Hospital</a:t>
            </a:r>
          </a:p>
          <a:p>
            <a:pPr marL="0" indent="0" eaLnBrk="1" hangingPunct="1">
              <a:lnSpc>
                <a:spcPct val="80000"/>
              </a:lnSpc>
              <a:buFont typeface="Wingdings" pitchFamily="2" charset="2"/>
              <a:buNone/>
              <a:defRPr/>
            </a:pPr>
            <a:endParaRPr lang="en-US" sz="1800" dirty="0" smtClean="0">
              <a:ea typeface="+mn-ea"/>
            </a:endParaRPr>
          </a:p>
          <a:p>
            <a:pPr marL="0" indent="0" eaLnBrk="1" hangingPunct="1">
              <a:lnSpc>
                <a:spcPct val="80000"/>
              </a:lnSpc>
              <a:buFont typeface="Wingdings" pitchFamily="2" charset="2"/>
              <a:buNone/>
              <a:defRPr/>
            </a:pPr>
            <a:r>
              <a:rPr lang="en-US" sz="1800" dirty="0" smtClean="0">
                <a:ea typeface="+mn-ea"/>
              </a:rPr>
              <a:t>                                                                                                       </a:t>
            </a:r>
          </a:p>
          <a:p>
            <a:pPr marL="0" indent="0" eaLnBrk="1" hangingPunct="1">
              <a:lnSpc>
                <a:spcPct val="80000"/>
              </a:lnSpc>
              <a:buFont typeface="Wingdings" pitchFamily="2" charset="2"/>
              <a:buNone/>
              <a:defRPr/>
            </a:pPr>
            <a:endParaRPr lang="en-US" sz="600" dirty="0" smtClean="0">
              <a:ea typeface="+mn-ea"/>
            </a:endParaRPr>
          </a:p>
          <a:p>
            <a:pPr marL="0" indent="0" algn="ctr" eaLnBrk="1" hangingPunct="1">
              <a:lnSpc>
                <a:spcPct val="80000"/>
              </a:lnSpc>
              <a:buFont typeface="Wingdings" pitchFamily="2" charset="2"/>
              <a:buNone/>
              <a:defRPr/>
            </a:pPr>
            <a:r>
              <a:rPr lang="en-US" sz="3600" b="1" dirty="0" smtClean="0">
                <a:latin typeface="Arial Narrow" pitchFamily="34" charset="0"/>
                <a:ea typeface="+mn-ea"/>
              </a:rPr>
              <a:t>Investment in infrastructure</a:t>
            </a:r>
          </a:p>
          <a:p>
            <a:pPr marL="0" indent="0" algn="ctr" eaLnBrk="1" hangingPunct="1">
              <a:lnSpc>
                <a:spcPct val="80000"/>
              </a:lnSpc>
              <a:buFont typeface="Wingdings" pitchFamily="2" charset="2"/>
              <a:buNone/>
              <a:defRPr/>
            </a:pPr>
            <a:endParaRPr lang="en-US" sz="3600" b="1" dirty="0" smtClean="0">
              <a:ea typeface="+mn-ea"/>
            </a:endParaRPr>
          </a:p>
          <a:p>
            <a:pPr marL="0" indent="0" algn="ctr" eaLnBrk="1" hangingPunct="1">
              <a:lnSpc>
                <a:spcPct val="80000"/>
              </a:lnSpc>
              <a:buFont typeface="Wingdings" pitchFamily="2" charset="2"/>
              <a:buNone/>
              <a:defRPr/>
            </a:pPr>
            <a:endParaRPr lang="en-US" sz="3600" b="1" dirty="0" smtClean="0">
              <a:latin typeface="Arial Narrow" pitchFamily="34" charset="0"/>
              <a:ea typeface="+mn-ea"/>
            </a:endParaRPr>
          </a:p>
        </p:txBody>
      </p:sp>
      <p:sp>
        <p:nvSpPr>
          <p:cNvPr id="10244" name="Line 4" descr="Investment in infrastructure diagram"/>
          <p:cNvSpPr>
            <a:spLocks noChangeShapeType="1"/>
          </p:cNvSpPr>
          <p:nvPr/>
        </p:nvSpPr>
        <p:spPr bwMode="auto">
          <a:xfrm>
            <a:off x="1600200" y="1676400"/>
            <a:ext cx="76200" cy="39624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245" name="Line 5" descr="Investment in infrastructure diagram"/>
          <p:cNvSpPr>
            <a:spLocks noChangeShapeType="1"/>
          </p:cNvSpPr>
          <p:nvPr/>
        </p:nvSpPr>
        <p:spPr bwMode="auto">
          <a:xfrm>
            <a:off x="5029200" y="3505200"/>
            <a:ext cx="2590800" cy="1447800"/>
          </a:xfrm>
          <a:prstGeom prst="line">
            <a:avLst/>
          </a:prstGeom>
          <a:noFill/>
          <a:ln w="9525">
            <a:solidFill>
              <a:schemeClr val="tx1"/>
            </a:solidFill>
            <a:round/>
            <a:headEnd type="oval" w="med" len="med"/>
            <a:tailEnd type="oval" w="med" len="med"/>
          </a:ln>
          <a:extLst>
            <a:ext uri="{909E8E84-426E-40dd-AFC4-6F175D3DCCD1}">
              <a14:hiddenFill xmlns:a14="http://schemas.microsoft.com/office/drawing/2010/main">
                <a:noFill/>
              </a14:hiddenFill>
            </a:ext>
          </a:extLst>
        </p:spPr>
        <p:txBody>
          <a:bodyPr/>
          <a:lstStyle/>
          <a:p>
            <a:endParaRPr lang="en-US"/>
          </a:p>
        </p:txBody>
      </p:sp>
      <p:sp>
        <p:nvSpPr>
          <p:cNvPr id="10246" name="Line 6" descr="Investment in infrastructure diagram"/>
          <p:cNvSpPr>
            <a:spLocks noChangeShapeType="1"/>
          </p:cNvSpPr>
          <p:nvPr/>
        </p:nvSpPr>
        <p:spPr bwMode="auto">
          <a:xfrm>
            <a:off x="1752600" y="5638800"/>
            <a:ext cx="6858000" cy="762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cxnSp>
        <p:nvCxnSpPr>
          <p:cNvPr id="10247" name="AutoShape 7" descr="Investment in infrastructure diagram"/>
          <p:cNvCxnSpPr>
            <a:cxnSpLocks noChangeShapeType="1"/>
            <a:stCxn id="10245" idx="1"/>
            <a:endCxn id="10245" idx="1"/>
          </p:cNvCxnSpPr>
          <p:nvPr/>
        </p:nvCxnSpPr>
        <p:spPr bwMode="auto">
          <a:xfrm>
            <a:off x="7620000" y="4953000"/>
            <a:ext cx="0" cy="0"/>
          </a:xfrm>
          <a:prstGeom prst="straightConnector1">
            <a:avLst/>
          </a:prstGeom>
          <a:noFill/>
          <a:ln w="9525">
            <a:solidFill>
              <a:schemeClr val="tx1"/>
            </a:solidFill>
            <a:round/>
            <a:headEnd/>
            <a:tailEnd/>
          </a:ln>
          <a:extLst>
            <a:ext uri="{909E8E84-426E-40dd-AFC4-6F175D3DCCD1}">
              <a14:hiddenFill xmlns:a14="http://schemas.microsoft.com/office/drawing/2010/main">
                <a:noFill/>
              </a14:hiddenFill>
            </a:ext>
          </a:extLst>
        </p:spPr>
      </p:cxnSp>
      <p:sp>
        <p:nvSpPr>
          <p:cNvPr id="10248" name="Line 8" descr="Investment in infrastructure diagram"/>
          <p:cNvSpPr>
            <a:spLocks noChangeShapeType="1"/>
          </p:cNvSpPr>
          <p:nvPr/>
        </p:nvSpPr>
        <p:spPr bwMode="auto">
          <a:xfrm flipH="1" flipV="1">
            <a:off x="2362200" y="1828800"/>
            <a:ext cx="2667000" cy="1676400"/>
          </a:xfrm>
          <a:prstGeom prst="line">
            <a:avLst/>
          </a:prstGeom>
          <a:noFill/>
          <a:ln w="9525">
            <a:solidFill>
              <a:schemeClr val="tx1"/>
            </a:solidFill>
            <a:round/>
            <a:headEnd type="oval" w="med" len="med"/>
            <a:tailEnd type="oval" w="med" len="med"/>
          </a:ln>
          <a:extLst>
            <a:ext uri="{909E8E84-426E-40dd-AFC4-6F175D3DCCD1}">
              <a14:hiddenFill xmlns:a14="http://schemas.microsoft.com/office/drawing/2010/main">
                <a:noFill/>
              </a14:hiddenFill>
            </a:ext>
          </a:extLst>
        </p:spPr>
        <p:txBody>
          <a:bodyPr/>
          <a:lstStyle/>
          <a:p>
            <a:endParaRPr lang="en-US"/>
          </a:p>
        </p:txBody>
      </p:sp>
    </p:spTree>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idx="4294967295"/>
          </p:nvPr>
        </p:nvSpPr>
        <p:spPr/>
        <p:txBody>
          <a:bodyPr anchorCtr="0"/>
          <a:lstStyle/>
          <a:p>
            <a:pPr eaLnBrk="1" hangingPunct="1">
              <a:defRPr/>
            </a:pPr>
            <a:r>
              <a:rPr lang="en-US" sz="4000" dirty="0" smtClean="0">
                <a:ea typeface="+mj-ea"/>
              </a:rPr>
              <a:t/>
            </a:r>
            <a:br>
              <a:rPr lang="en-US" sz="4000" dirty="0" smtClean="0">
                <a:ea typeface="+mj-ea"/>
              </a:rPr>
            </a:br>
            <a:r>
              <a:rPr lang="en-US" sz="3600" dirty="0" smtClean="0">
                <a:ea typeface="+mj-ea"/>
              </a:rPr>
              <a:t>Provider Attitudes</a:t>
            </a:r>
            <a:endParaRPr lang="en-US" sz="2800" dirty="0" smtClean="0">
              <a:ea typeface="+mj-ea"/>
            </a:endParaRPr>
          </a:p>
        </p:txBody>
      </p:sp>
      <p:sp>
        <p:nvSpPr>
          <p:cNvPr id="20483" name="Rectangle 3"/>
          <p:cNvSpPr>
            <a:spLocks noGrp="1" noChangeArrowheads="1"/>
          </p:cNvSpPr>
          <p:nvPr>
            <p:ph type="body" idx="4294967295"/>
          </p:nvPr>
        </p:nvSpPr>
        <p:spPr/>
        <p:txBody>
          <a:bodyPr/>
          <a:lstStyle/>
          <a:p>
            <a:pPr eaLnBrk="1" hangingPunct="1">
              <a:lnSpc>
                <a:spcPct val="90000"/>
              </a:lnSpc>
              <a:buFont typeface="Wingdings" pitchFamily="2" charset="2"/>
              <a:buNone/>
              <a:defRPr/>
            </a:pPr>
            <a:endParaRPr lang="en-US" dirty="0" smtClean="0">
              <a:ea typeface="+mn-ea"/>
            </a:endParaRPr>
          </a:p>
          <a:p>
            <a:pPr eaLnBrk="1" hangingPunct="1">
              <a:lnSpc>
                <a:spcPct val="90000"/>
              </a:lnSpc>
              <a:buFont typeface="Wingdings" pitchFamily="2" charset="2"/>
              <a:buNone/>
              <a:defRPr/>
            </a:pPr>
            <a:r>
              <a:rPr lang="en-US" dirty="0" smtClean="0">
                <a:ea typeface="+mn-ea"/>
              </a:rPr>
              <a:t>Theoretical Perspectives:</a:t>
            </a:r>
          </a:p>
          <a:p>
            <a:pPr eaLnBrk="1" hangingPunct="1">
              <a:lnSpc>
                <a:spcPct val="90000"/>
              </a:lnSpc>
              <a:buFont typeface="Wingdings" pitchFamily="2" charset="2"/>
              <a:buChar char="u"/>
              <a:defRPr/>
            </a:pPr>
            <a:endParaRPr lang="en-US" dirty="0" smtClean="0">
              <a:ea typeface="+mn-ea"/>
            </a:endParaRPr>
          </a:p>
          <a:p>
            <a:pPr eaLnBrk="1" hangingPunct="1">
              <a:lnSpc>
                <a:spcPct val="90000"/>
              </a:lnSpc>
              <a:buFont typeface="Wingdings" pitchFamily="2" charset="2"/>
              <a:buChar char="u"/>
              <a:defRPr/>
            </a:pPr>
            <a:r>
              <a:rPr lang="en-US" dirty="0" smtClean="0">
                <a:ea typeface="+mn-ea"/>
              </a:rPr>
              <a:t>Self Determination Theory</a:t>
            </a:r>
          </a:p>
          <a:p>
            <a:pPr eaLnBrk="1" hangingPunct="1">
              <a:lnSpc>
                <a:spcPct val="90000"/>
              </a:lnSpc>
              <a:buFont typeface="Wingdings" pitchFamily="2" charset="2"/>
              <a:buChar char="u"/>
              <a:defRPr/>
            </a:pPr>
            <a:endParaRPr lang="en-US" dirty="0" smtClean="0">
              <a:ea typeface="+mn-ea"/>
            </a:endParaRPr>
          </a:p>
          <a:p>
            <a:pPr eaLnBrk="1" hangingPunct="1">
              <a:lnSpc>
                <a:spcPct val="90000"/>
              </a:lnSpc>
              <a:buFont typeface="Wingdings" pitchFamily="2" charset="2"/>
              <a:buChar char="u"/>
              <a:defRPr/>
            </a:pPr>
            <a:r>
              <a:rPr lang="en-US" dirty="0" smtClean="0">
                <a:ea typeface="+mn-ea"/>
              </a:rPr>
              <a:t>Professional Control</a:t>
            </a:r>
          </a:p>
          <a:p>
            <a:pPr eaLnBrk="1" hangingPunct="1">
              <a:lnSpc>
                <a:spcPct val="90000"/>
              </a:lnSpc>
              <a:buFont typeface="Wingdings" pitchFamily="2" charset="2"/>
              <a:buChar char="u"/>
              <a:defRPr/>
            </a:pPr>
            <a:endParaRPr lang="en-US" dirty="0" smtClean="0">
              <a:ea typeface="+mn-ea"/>
            </a:endParaRPr>
          </a:p>
          <a:p>
            <a:pPr marL="0" indent="0" eaLnBrk="1" hangingPunct="1">
              <a:lnSpc>
                <a:spcPct val="90000"/>
              </a:lnSpc>
              <a:buFont typeface="Wingdings" pitchFamily="2" charset="2"/>
              <a:buNone/>
              <a:defRPr/>
            </a:pPr>
            <a:endParaRPr lang="en-US" dirty="0" smtClean="0">
              <a:ea typeface="+mn-ea"/>
            </a:endParaRPr>
          </a:p>
          <a:p>
            <a:pPr eaLnBrk="1" hangingPunct="1">
              <a:lnSpc>
                <a:spcPct val="90000"/>
              </a:lnSpc>
              <a:buFont typeface="Wingdings" pitchFamily="2" charset="2"/>
              <a:buChar char="u"/>
              <a:defRPr/>
            </a:pPr>
            <a:endParaRPr lang="en-US" dirty="0" smtClean="0">
              <a:ea typeface="+mn-ea"/>
            </a:endParaRPr>
          </a:p>
        </p:txBody>
      </p:sp>
    </p:spTree>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Cliff">
  <a:themeElements>
    <a:clrScheme name="Cliff 5">
      <a:dk1>
        <a:srgbClr val="009999"/>
      </a:dk1>
      <a:lt1>
        <a:srgbClr val="EAEAEA"/>
      </a:lt1>
      <a:dk2>
        <a:srgbClr val="006666"/>
      </a:dk2>
      <a:lt2>
        <a:srgbClr val="FFFFCC"/>
      </a:lt2>
      <a:accent1>
        <a:srgbClr val="339966"/>
      </a:accent1>
      <a:accent2>
        <a:srgbClr val="5E855B"/>
      </a:accent2>
      <a:accent3>
        <a:srgbClr val="AAB8B8"/>
      </a:accent3>
      <a:accent4>
        <a:srgbClr val="C8C8C8"/>
      </a:accent4>
      <a:accent5>
        <a:srgbClr val="ADCAB8"/>
      </a:accent5>
      <a:accent6>
        <a:srgbClr val="547852"/>
      </a:accent6>
      <a:hlink>
        <a:srgbClr val="EEC85E"/>
      </a:hlink>
      <a:folHlink>
        <a:srgbClr val="AA8456"/>
      </a:folHlink>
    </a:clrScheme>
    <a:fontScheme name="Cliff">
      <a:majorFont>
        <a:latin typeface="Arial"/>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Verdana"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Verdana" pitchFamily="34" charset="0"/>
          </a:defRPr>
        </a:defPPr>
      </a:lstStyle>
    </a:lnDef>
  </a:objectDefaults>
  <a:extraClrSchemeLst>
    <a:extraClrScheme>
      <a:clrScheme name="Cliff 1">
        <a:dk1>
          <a:srgbClr val="5B5B49"/>
        </a:dk1>
        <a:lt1>
          <a:srgbClr val="DDDDDD"/>
        </a:lt1>
        <a:dk2>
          <a:srgbClr val="2B2A00"/>
        </a:dk2>
        <a:lt2>
          <a:srgbClr val="E0DFBE"/>
        </a:lt2>
        <a:accent1>
          <a:srgbClr val="878543"/>
        </a:accent1>
        <a:accent2>
          <a:srgbClr val="716E00"/>
        </a:accent2>
        <a:accent3>
          <a:srgbClr val="ACACAA"/>
        </a:accent3>
        <a:accent4>
          <a:srgbClr val="BDBDBD"/>
        </a:accent4>
        <a:accent5>
          <a:srgbClr val="C3C2B0"/>
        </a:accent5>
        <a:accent6>
          <a:srgbClr val="666300"/>
        </a:accent6>
        <a:hlink>
          <a:srgbClr val="CC9900"/>
        </a:hlink>
        <a:folHlink>
          <a:srgbClr val="996600"/>
        </a:folHlink>
      </a:clrScheme>
      <a:clrMap bg1="dk2" tx1="lt1" bg2="dk1" tx2="lt2" accent1="accent1" accent2="accent2" accent3="accent3" accent4="accent4" accent5="accent5" accent6="accent6" hlink="hlink" folHlink="folHlink"/>
    </a:extraClrScheme>
    <a:extraClrScheme>
      <a:clrScheme name="Cliff 2">
        <a:dk1>
          <a:srgbClr val="746354"/>
        </a:dk1>
        <a:lt1>
          <a:srgbClr val="FFFFFF"/>
        </a:lt1>
        <a:dk2>
          <a:srgbClr val="523E26"/>
        </a:dk2>
        <a:lt2>
          <a:srgbClr val="E1DFAF"/>
        </a:lt2>
        <a:accent1>
          <a:srgbClr val="CC9900"/>
        </a:accent1>
        <a:accent2>
          <a:srgbClr val="669900"/>
        </a:accent2>
        <a:accent3>
          <a:srgbClr val="B3AFAC"/>
        </a:accent3>
        <a:accent4>
          <a:srgbClr val="DADADA"/>
        </a:accent4>
        <a:accent5>
          <a:srgbClr val="E2CAAA"/>
        </a:accent5>
        <a:accent6>
          <a:srgbClr val="5C8A00"/>
        </a:accent6>
        <a:hlink>
          <a:srgbClr val="CCCC00"/>
        </a:hlink>
        <a:folHlink>
          <a:srgbClr val="AC7934"/>
        </a:folHlink>
      </a:clrScheme>
      <a:clrMap bg1="dk2" tx1="lt1" bg2="dk1" tx2="lt2" accent1="accent1" accent2="accent2" accent3="accent3" accent4="accent4" accent5="accent5" accent6="accent6" hlink="hlink" folHlink="folHlink"/>
    </a:extraClrScheme>
    <a:extraClrScheme>
      <a:clrScheme name="Cliff 3">
        <a:dk1>
          <a:srgbClr val="667B5B"/>
        </a:dk1>
        <a:lt1>
          <a:srgbClr val="E6E6DA"/>
        </a:lt1>
        <a:dk2>
          <a:srgbClr val="295200"/>
        </a:dk2>
        <a:lt2>
          <a:srgbClr val="F3F2D9"/>
        </a:lt2>
        <a:accent1>
          <a:srgbClr val="808000"/>
        </a:accent1>
        <a:accent2>
          <a:srgbClr val="838D75"/>
        </a:accent2>
        <a:accent3>
          <a:srgbClr val="ACB3AA"/>
        </a:accent3>
        <a:accent4>
          <a:srgbClr val="C4C4BA"/>
        </a:accent4>
        <a:accent5>
          <a:srgbClr val="C0C0AA"/>
        </a:accent5>
        <a:accent6>
          <a:srgbClr val="767F69"/>
        </a:accent6>
        <a:hlink>
          <a:srgbClr val="33CC33"/>
        </a:hlink>
        <a:folHlink>
          <a:srgbClr val="339966"/>
        </a:folHlink>
      </a:clrScheme>
      <a:clrMap bg1="dk2" tx1="lt1" bg2="dk1" tx2="lt2" accent1="accent1" accent2="accent2" accent3="accent3" accent4="accent4" accent5="accent5" accent6="accent6" hlink="hlink" folHlink="folHlink"/>
    </a:extraClrScheme>
    <a:extraClrScheme>
      <a:clrScheme name="Cliff 4">
        <a:dk1>
          <a:srgbClr val="86615A"/>
        </a:dk1>
        <a:lt1>
          <a:srgbClr val="FFFFFF"/>
        </a:lt1>
        <a:dk2>
          <a:srgbClr val="633427"/>
        </a:dk2>
        <a:lt2>
          <a:srgbClr val="E9DDCD"/>
        </a:lt2>
        <a:accent1>
          <a:srgbClr val="A34545"/>
        </a:accent1>
        <a:accent2>
          <a:srgbClr val="C86400"/>
        </a:accent2>
        <a:accent3>
          <a:srgbClr val="B7AEAC"/>
        </a:accent3>
        <a:accent4>
          <a:srgbClr val="DADADA"/>
        </a:accent4>
        <a:accent5>
          <a:srgbClr val="CEB0B0"/>
        </a:accent5>
        <a:accent6>
          <a:srgbClr val="B55A00"/>
        </a:accent6>
        <a:hlink>
          <a:srgbClr val="ECAE00"/>
        </a:hlink>
        <a:folHlink>
          <a:srgbClr val="BAA88A"/>
        </a:folHlink>
      </a:clrScheme>
      <a:clrMap bg1="dk2" tx1="lt1" bg2="dk1" tx2="lt2" accent1="accent1" accent2="accent2" accent3="accent3" accent4="accent4" accent5="accent5" accent6="accent6" hlink="hlink" folHlink="folHlink"/>
    </a:extraClrScheme>
    <a:extraClrScheme>
      <a:clrScheme name="Cliff 5">
        <a:dk1>
          <a:srgbClr val="009999"/>
        </a:dk1>
        <a:lt1>
          <a:srgbClr val="EAEAEA"/>
        </a:lt1>
        <a:dk2>
          <a:srgbClr val="006666"/>
        </a:dk2>
        <a:lt2>
          <a:srgbClr val="FFFFCC"/>
        </a:lt2>
        <a:accent1>
          <a:srgbClr val="339966"/>
        </a:accent1>
        <a:accent2>
          <a:srgbClr val="5E855B"/>
        </a:accent2>
        <a:accent3>
          <a:srgbClr val="AAB8B8"/>
        </a:accent3>
        <a:accent4>
          <a:srgbClr val="C8C8C8"/>
        </a:accent4>
        <a:accent5>
          <a:srgbClr val="ADCAB8"/>
        </a:accent5>
        <a:accent6>
          <a:srgbClr val="547852"/>
        </a:accent6>
        <a:hlink>
          <a:srgbClr val="EEC85E"/>
        </a:hlink>
        <a:folHlink>
          <a:srgbClr val="AA8456"/>
        </a:folHlink>
      </a:clrScheme>
      <a:clrMap bg1="dk2" tx1="lt1" bg2="dk1" tx2="lt2" accent1="accent1" accent2="accent2" accent3="accent3" accent4="accent4" accent5="accent5" accent6="accent6" hlink="hlink" folHlink="folHlink"/>
    </a:extraClrScheme>
    <a:extraClrScheme>
      <a:clrScheme name="Cliff 6">
        <a:dk1>
          <a:srgbClr val="B8A47C"/>
        </a:dk1>
        <a:lt1>
          <a:srgbClr val="FFFFFF"/>
        </a:lt1>
        <a:dk2>
          <a:srgbClr val="A68A58"/>
        </a:dk2>
        <a:lt2>
          <a:srgbClr val="DAD79C"/>
        </a:lt2>
        <a:accent1>
          <a:srgbClr val="816B35"/>
        </a:accent1>
        <a:accent2>
          <a:srgbClr val="FFCC00"/>
        </a:accent2>
        <a:accent3>
          <a:srgbClr val="D0C4B4"/>
        </a:accent3>
        <a:accent4>
          <a:srgbClr val="DADADA"/>
        </a:accent4>
        <a:accent5>
          <a:srgbClr val="C1BAAE"/>
        </a:accent5>
        <a:accent6>
          <a:srgbClr val="E7B900"/>
        </a:accent6>
        <a:hlink>
          <a:srgbClr val="0066CC"/>
        </a:hlink>
        <a:folHlink>
          <a:srgbClr val="009900"/>
        </a:folHlink>
      </a:clrScheme>
      <a:clrMap bg1="dk2" tx1="lt1" bg2="dk1" tx2="lt2" accent1="accent1" accent2="accent2" accent3="accent3" accent4="accent4" accent5="accent5" accent6="accent6" hlink="hlink" folHlink="folHlink"/>
    </a:extraClrScheme>
    <a:extraClrScheme>
      <a:clrScheme name="Cliff 7">
        <a:dk1>
          <a:srgbClr val="336699"/>
        </a:dk1>
        <a:lt1>
          <a:srgbClr val="F8F8F8"/>
        </a:lt1>
        <a:dk2>
          <a:srgbClr val="003366"/>
        </a:dk2>
        <a:lt2>
          <a:srgbClr val="D1DDD4"/>
        </a:lt2>
        <a:accent1>
          <a:srgbClr val="3399FF"/>
        </a:accent1>
        <a:accent2>
          <a:srgbClr val="006699"/>
        </a:accent2>
        <a:accent3>
          <a:srgbClr val="AAADB8"/>
        </a:accent3>
        <a:accent4>
          <a:srgbClr val="D4D4D4"/>
        </a:accent4>
        <a:accent5>
          <a:srgbClr val="ADCAFF"/>
        </a:accent5>
        <a:accent6>
          <a:srgbClr val="005C8A"/>
        </a:accent6>
        <a:hlink>
          <a:srgbClr val="86C0CE"/>
        </a:hlink>
        <a:folHlink>
          <a:srgbClr val="00808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Cliff</Template>
  <TotalTime>6417</TotalTime>
  <Words>502</Words>
  <Application>Microsoft Macintosh PowerPoint</Application>
  <PresentationFormat>On-screen Show (4:3)</PresentationFormat>
  <Paragraphs>132</Paragraphs>
  <Slides>17</Slides>
  <Notes>1</Notes>
  <HiddenSlides>0</HiddenSlides>
  <MMClips>0</MMClips>
  <ScaleCrop>false</ScaleCrop>
  <HeadingPairs>
    <vt:vector size="8" baseType="variant">
      <vt:variant>
        <vt:lpstr>Fonts Used</vt:lpstr>
      </vt:variant>
      <vt:variant>
        <vt:i4>5</vt:i4>
      </vt:variant>
      <vt:variant>
        <vt:lpstr>Theme</vt:lpstr>
      </vt:variant>
      <vt:variant>
        <vt:i4>1</vt:i4>
      </vt:variant>
      <vt:variant>
        <vt:lpstr>Embedded OLE Servers</vt:lpstr>
      </vt:variant>
      <vt:variant>
        <vt:i4>1</vt:i4>
      </vt:variant>
      <vt:variant>
        <vt:lpstr>Slide Titles</vt:lpstr>
      </vt:variant>
      <vt:variant>
        <vt:i4>17</vt:i4>
      </vt:variant>
    </vt:vector>
  </HeadingPairs>
  <TitlesOfParts>
    <vt:vector size="24" baseType="lpstr">
      <vt:lpstr>Verdana</vt:lpstr>
      <vt:lpstr>Arial</vt:lpstr>
      <vt:lpstr>Wingdings</vt:lpstr>
      <vt:lpstr>Calibri</vt:lpstr>
      <vt:lpstr>Arial Narrow</vt:lpstr>
      <vt:lpstr>Cliff</vt:lpstr>
      <vt:lpstr>Microsoft Word Document</vt:lpstr>
      <vt:lpstr> Issues in the Design and Implementation of Pay-for-Performance Programs</vt:lpstr>
      <vt:lpstr>Design and Implementation Issues</vt:lpstr>
      <vt:lpstr>Design and Implementation Issues</vt:lpstr>
      <vt:lpstr>  Unit of Accountability    </vt:lpstr>
      <vt:lpstr>Interviews with Senior Leaders from Physician Organizations and Hospitals</vt:lpstr>
      <vt:lpstr>Interviews with Senior Leaders</vt:lpstr>
      <vt:lpstr>Interviews with Group Practice Executives</vt:lpstr>
      <vt:lpstr>Incentives and Unit of Accountability</vt:lpstr>
      <vt:lpstr> Provider Attitudes</vt:lpstr>
      <vt:lpstr>Interviews with Senior leaders</vt:lpstr>
      <vt:lpstr>Attitudes and Responsiveness to Financial Incentives</vt:lpstr>
      <vt:lpstr>Measurement of Attitudes</vt:lpstr>
      <vt:lpstr>PowerPoint Presentation</vt:lpstr>
      <vt:lpstr>PowerPoint Presentation</vt:lpstr>
      <vt:lpstr>PowerPoint Presentation</vt:lpstr>
      <vt:lpstr>PowerPoint Presentation</vt:lpstr>
      <vt:lpstr>Summary Points</vt:lpstr>
    </vt:vector>
  </TitlesOfParts>
  <Company>Office of Information Technology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health</dc:creator>
  <cp:lastModifiedBy>Vanessa Graham</cp:lastModifiedBy>
  <cp:revision>125</cp:revision>
  <cp:lastPrinted>2011-09-01T22:31:42Z</cp:lastPrinted>
  <dcterms:created xsi:type="dcterms:W3CDTF">2010-09-14T22:07:57Z</dcterms:created>
  <dcterms:modified xsi:type="dcterms:W3CDTF">2011-10-20T19:47:03Z</dcterms:modified>
</cp:coreProperties>
</file>