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8.xml" ContentType="application/vnd.openxmlformats-officedocument.theme+xml"/>
  <Override PartName="/ppt/slideLayouts/slideLayout20.xml" ContentType="application/vnd.openxmlformats-officedocument.presentationml.slideLayout+xml"/>
  <Override PartName="/ppt/theme/theme9.xml" ContentType="application/vnd.openxmlformats-officedocument.theme+xml"/>
  <Override PartName="/ppt/slideLayouts/slideLayout21.xml" ContentType="application/vnd.openxmlformats-officedocument.presentationml.slideLayout+xml"/>
  <Override PartName="/ppt/theme/theme10.xml" ContentType="application/vnd.openxmlformats-officedocument.theme+xml"/>
  <Override PartName="/ppt/slideLayouts/slideLayout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3.xml" ContentType="application/vnd.openxmlformats-officedocument.themeOverride+xml"/>
  <Override PartName="/ppt/notesSlides/notesSlide15.xml" ContentType="application/vnd.openxmlformats-officedocument.presentationml.notesSlide+xml"/>
  <Override PartName="/ppt/theme/themeOverride4.xml" ContentType="application/vnd.openxmlformats-officedocument.themeOverr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2" r:id="rId1"/>
    <p:sldMasterId id="2147484041" r:id="rId2"/>
    <p:sldMasterId id="2147484045" r:id="rId3"/>
    <p:sldMasterId id="2147484047" r:id="rId4"/>
    <p:sldMasterId id="2147484049" r:id="rId5"/>
    <p:sldMasterId id="2147484053" r:id="rId6"/>
    <p:sldMasterId id="2147484055" r:id="rId7"/>
    <p:sldMasterId id="2147484067" r:id="rId8"/>
    <p:sldMasterId id="2147484078" r:id="rId9"/>
    <p:sldMasterId id="2147484080" r:id="rId10"/>
    <p:sldMasterId id="2147484082" r:id="rId11"/>
  </p:sldMasterIdLst>
  <p:notesMasterIdLst>
    <p:notesMasterId r:id="rId28"/>
  </p:notesMasterIdLst>
  <p:handoutMasterIdLst>
    <p:handoutMasterId r:id="rId29"/>
  </p:handoutMasterIdLst>
  <p:sldIdLst>
    <p:sldId id="550" r:id="rId12"/>
    <p:sldId id="552" r:id="rId13"/>
    <p:sldId id="553" r:id="rId14"/>
    <p:sldId id="567" r:id="rId15"/>
    <p:sldId id="538" r:id="rId16"/>
    <p:sldId id="565" r:id="rId17"/>
    <p:sldId id="546" r:id="rId18"/>
    <p:sldId id="551" r:id="rId19"/>
    <p:sldId id="547" r:id="rId20"/>
    <p:sldId id="548" r:id="rId21"/>
    <p:sldId id="503" r:id="rId22"/>
    <p:sldId id="549" r:id="rId23"/>
    <p:sldId id="566" r:id="rId24"/>
    <p:sldId id="559" r:id="rId25"/>
    <p:sldId id="568" r:id="rId26"/>
    <p:sldId id="569" r:id="rId27"/>
  </p:sldIdLst>
  <p:sldSz cx="9144000" cy="6858000" type="screen4x3"/>
  <p:notesSz cx="6954838" cy="9240838"/>
  <p:defaultTextStyle>
    <a:defPPr>
      <a:defRPr lang="en-US"/>
    </a:defPPr>
    <a:lvl1pPr algn="ctr" rtl="0" fontAlgn="base">
      <a:spcBef>
        <a:spcPct val="0"/>
      </a:spcBef>
      <a:spcAft>
        <a:spcPct val="0"/>
      </a:spcAft>
      <a:defRPr sz="2900" b="1" kern="1200">
        <a:solidFill>
          <a:schemeClr val="tx1"/>
        </a:solidFill>
        <a:latin typeface="Arial Narrow" pitchFamily="34" charset="0"/>
        <a:ea typeface="+mn-ea"/>
        <a:cs typeface="+mn-cs"/>
      </a:defRPr>
    </a:lvl1pPr>
    <a:lvl2pPr marL="455613" indent="1588" algn="ctr" rtl="0" fontAlgn="base">
      <a:spcBef>
        <a:spcPct val="0"/>
      </a:spcBef>
      <a:spcAft>
        <a:spcPct val="0"/>
      </a:spcAft>
      <a:defRPr sz="2900" b="1" kern="1200">
        <a:solidFill>
          <a:schemeClr val="tx1"/>
        </a:solidFill>
        <a:latin typeface="Arial Narrow" pitchFamily="34" charset="0"/>
        <a:ea typeface="+mn-ea"/>
        <a:cs typeface="+mn-cs"/>
      </a:defRPr>
    </a:lvl2pPr>
    <a:lvl3pPr marL="911225" indent="3175" algn="ctr" rtl="0" fontAlgn="base">
      <a:spcBef>
        <a:spcPct val="0"/>
      </a:spcBef>
      <a:spcAft>
        <a:spcPct val="0"/>
      </a:spcAft>
      <a:defRPr sz="2900" b="1" kern="1200">
        <a:solidFill>
          <a:schemeClr val="tx1"/>
        </a:solidFill>
        <a:latin typeface="Arial Narrow" pitchFamily="34" charset="0"/>
        <a:ea typeface="+mn-ea"/>
        <a:cs typeface="+mn-cs"/>
      </a:defRPr>
    </a:lvl3pPr>
    <a:lvl4pPr marL="1368425" indent="3175" algn="ctr" rtl="0" fontAlgn="base">
      <a:spcBef>
        <a:spcPct val="0"/>
      </a:spcBef>
      <a:spcAft>
        <a:spcPct val="0"/>
      </a:spcAft>
      <a:defRPr sz="2900" b="1" kern="1200">
        <a:solidFill>
          <a:schemeClr val="tx1"/>
        </a:solidFill>
        <a:latin typeface="Arial Narrow" pitchFamily="34" charset="0"/>
        <a:ea typeface="+mn-ea"/>
        <a:cs typeface="+mn-cs"/>
      </a:defRPr>
    </a:lvl4pPr>
    <a:lvl5pPr marL="1824038" indent="4763" algn="ctr" rtl="0" fontAlgn="base">
      <a:spcBef>
        <a:spcPct val="0"/>
      </a:spcBef>
      <a:spcAft>
        <a:spcPct val="0"/>
      </a:spcAft>
      <a:defRPr sz="2900" b="1" kern="1200">
        <a:solidFill>
          <a:schemeClr val="tx1"/>
        </a:solidFill>
        <a:latin typeface="Arial Narrow" pitchFamily="34" charset="0"/>
        <a:ea typeface="+mn-ea"/>
        <a:cs typeface="+mn-cs"/>
      </a:defRPr>
    </a:lvl5pPr>
    <a:lvl6pPr marL="2286000" algn="l" defTabSz="914400" rtl="0" eaLnBrk="1" latinLnBrk="0" hangingPunct="1">
      <a:defRPr sz="2900" b="1" kern="1200">
        <a:solidFill>
          <a:schemeClr val="tx1"/>
        </a:solidFill>
        <a:latin typeface="Arial Narrow" pitchFamily="34" charset="0"/>
        <a:ea typeface="+mn-ea"/>
        <a:cs typeface="+mn-cs"/>
      </a:defRPr>
    </a:lvl6pPr>
    <a:lvl7pPr marL="2743200" algn="l" defTabSz="914400" rtl="0" eaLnBrk="1" latinLnBrk="0" hangingPunct="1">
      <a:defRPr sz="2900" b="1" kern="1200">
        <a:solidFill>
          <a:schemeClr val="tx1"/>
        </a:solidFill>
        <a:latin typeface="Arial Narrow" pitchFamily="34" charset="0"/>
        <a:ea typeface="+mn-ea"/>
        <a:cs typeface="+mn-cs"/>
      </a:defRPr>
    </a:lvl7pPr>
    <a:lvl8pPr marL="3200400" algn="l" defTabSz="914400" rtl="0" eaLnBrk="1" latinLnBrk="0" hangingPunct="1">
      <a:defRPr sz="2900" b="1" kern="1200">
        <a:solidFill>
          <a:schemeClr val="tx1"/>
        </a:solidFill>
        <a:latin typeface="Arial Narrow" pitchFamily="34" charset="0"/>
        <a:ea typeface="+mn-ea"/>
        <a:cs typeface="+mn-cs"/>
      </a:defRPr>
    </a:lvl8pPr>
    <a:lvl9pPr marL="3657600" algn="l" defTabSz="914400" rtl="0" eaLnBrk="1" latinLnBrk="0" hangingPunct="1">
      <a:defRPr sz="2900" b="1" kern="1200">
        <a:solidFill>
          <a:schemeClr val="tx1"/>
        </a:solidFill>
        <a:latin typeface="Arial Narrow" pitchFamily="34" charset="0"/>
        <a:ea typeface="+mn-ea"/>
        <a:cs typeface="+mn-cs"/>
      </a:defRPr>
    </a:lvl9pPr>
  </p:defaultTextStyle>
  <p:extLst>
    <p:ext uri="{521415D9-36F7-43E2-AB2F-B90AF26B5E84}">
      <p14:sectionLst xmlns:p14="http://schemas.microsoft.com/office/powerpoint/2010/main">
        <p14:section name="Untitled Section" id="{8828EAA8-F4C4-5C48-BD0C-495CD408DBEA}">
          <p14:sldIdLst>
            <p14:sldId id="550"/>
            <p14:sldId id="552"/>
            <p14:sldId id="553"/>
            <p14:sldId id="567"/>
            <p14:sldId id="538"/>
            <p14:sldId id="565"/>
            <p14:sldId id="546"/>
            <p14:sldId id="551"/>
            <p14:sldId id="547"/>
            <p14:sldId id="548"/>
            <p14:sldId id="503"/>
            <p14:sldId id="549"/>
            <p14:sldId id="566"/>
            <p14:sldId id="559"/>
            <p14:sldId id="568"/>
            <p14:sldId id="56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00"/>
    <a:srgbClr val="C5E2FF"/>
    <a:srgbClr val="FF4B4B"/>
    <a:srgbClr val="CCECFF"/>
    <a:srgbClr val="FFCCCC"/>
    <a:srgbClr val="FF9933"/>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snapToGrid="0">
      <p:cViewPr>
        <p:scale>
          <a:sx n="66" d="100"/>
          <a:sy n="66" d="100"/>
        </p:scale>
        <p:origin x="-1976" y="-1488"/>
      </p:cViewPr>
      <p:guideLst>
        <p:guide orient="horz" pos="2160"/>
        <p:guide pos="2880"/>
      </p:guideLst>
    </p:cSldViewPr>
  </p:slideViewPr>
  <p:outlineViewPr>
    <p:cViewPr>
      <p:scale>
        <a:sx n="33" d="100"/>
        <a:sy n="33" d="100"/>
      </p:scale>
      <p:origin x="0" y="1168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p:scale>
          <a:sx n="100" d="100"/>
          <a:sy n="100" d="100"/>
        </p:scale>
        <p:origin x="-834" y="-72"/>
      </p:cViewPr>
      <p:guideLst>
        <p:guide orient="horz" pos="2910"/>
        <p:guide pos="219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3013075" cy="461963"/>
          </a:xfrm>
          <a:prstGeom prst="rect">
            <a:avLst/>
          </a:prstGeom>
          <a:noFill/>
          <a:ln w="9525">
            <a:noFill/>
            <a:miter lim="800000"/>
            <a:headEnd/>
            <a:tailEnd/>
          </a:ln>
        </p:spPr>
        <p:txBody>
          <a:bodyPr vert="horz" wrap="square" lIns="92546" tIns="46273" rIns="92546" bIns="46273" numCol="1" anchor="t" anchorCtr="0" compatLnSpc="1">
            <a:prstTxWarp prst="textNoShape">
              <a:avLst/>
            </a:prstTxWarp>
          </a:bodyPr>
          <a:lstStyle>
            <a:lvl1pPr algn="l" defTabSz="925513">
              <a:defRPr sz="1200" b="0">
                <a:latin typeface="Arial" charset="0"/>
              </a:defRPr>
            </a:lvl1pPr>
          </a:lstStyle>
          <a:p>
            <a:pPr>
              <a:defRPr/>
            </a:pPr>
            <a:endParaRPr lang="en-US"/>
          </a:p>
        </p:txBody>
      </p:sp>
      <p:sp>
        <p:nvSpPr>
          <p:cNvPr id="96259" name="Rectangle 3"/>
          <p:cNvSpPr>
            <a:spLocks noGrp="1" noChangeArrowheads="1"/>
          </p:cNvSpPr>
          <p:nvPr>
            <p:ph type="dt" sz="quarter" idx="1"/>
          </p:nvPr>
        </p:nvSpPr>
        <p:spPr bwMode="auto">
          <a:xfrm>
            <a:off x="3940175" y="0"/>
            <a:ext cx="3013075" cy="461963"/>
          </a:xfrm>
          <a:prstGeom prst="rect">
            <a:avLst/>
          </a:prstGeom>
          <a:noFill/>
          <a:ln w="9525">
            <a:noFill/>
            <a:miter lim="800000"/>
            <a:headEnd/>
            <a:tailEnd/>
          </a:ln>
        </p:spPr>
        <p:txBody>
          <a:bodyPr vert="horz" wrap="square" lIns="92546" tIns="46273" rIns="92546" bIns="46273" numCol="1" anchor="t" anchorCtr="0" compatLnSpc="1">
            <a:prstTxWarp prst="textNoShape">
              <a:avLst/>
            </a:prstTxWarp>
          </a:bodyPr>
          <a:lstStyle>
            <a:lvl1pPr algn="r" defTabSz="925513">
              <a:defRPr sz="1200" b="0">
                <a:latin typeface="Arial" charset="0"/>
              </a:defRPr>
            </a:lvl1pPr>
          </a:lstStyle>
          <a:p>
            <a:pPr>
              <a:defRPr/>
            </a:pPr>
            <a:endParaRPr lang="en-US"/>
          </a:p>
        </p:txBody>
      </p:sp>
      <p:sp>
        <p:nvSpPr>
          <p:cNvPr id="96260" name="Rectangle 4"/>
          <p:cNvSpPr>
            <a:spLocks noGrp="1" noChangeArrowheads="1"/>
          </p:cNvSpPr>
          <p:nvPr>
            <p:ph type="ftr" sz="quarter" idx="2"/>
          </p:nvPr>
        </p:nvSpPr>
        <p:spPr bwMode="auto">
          <a:xfrm>
            <a:off x="0" y="8777288"/>
            <a:ext cx="3013075" cy="461962"/>
          </a:xfrm>
          <a:prstGeom prst="rect">
            <a:avLst/>
          </a:prstGeom>
          <a:noFill/>
          <a:ln w="9525">
            <a:noFill/>
            <a:miter lim="800000"/>
            <a:headEnd/>
            <a:tailEnd/>
          </a:ln>
        </p:spPr>
        <p:txBody>
          <a:bodyPr vert="horz" wrap="square" lIns="92546" tIns="46273" rIns="92546" bIns="46273" numCol="1" anchor="b" anchorCtr="0" compatLnSpc="1">
            <a:prstTxWarp prst="textNoShape">
              <a:avLst/>
            </a:prstTxWarp>
          </a:bodyPr>
          <a:lstStyle>
            <a:lvl1pPr algn="l" defTabSz="925513">
              <a:defRPr sz="1200" b="0">
                <a:latin typeface="Arial" charset="0"/>
              </a:defRPr>
            </a:lvl1pPr>
          </a:lstStyle>
          <a:p>
            <a:pPr>
              <a:defRPr/>
            </a:pPr>
            <a:endParaRPr lang="en-US"/>
          </a:p>
        </p:txBody>
      </p:sp>
      <p:sp>
        <p:nvSpPr>
          <p:cNvPr id="96261" name="Rectangle 5"/>
          <p:cNvSpPr>
            <a:spLocks noGrp="1" noChangeArrowheads="1"/>
          </p:cNvSpPr>
          <p:nvPr>
            <p:ph type="sldNum" sz="quarter" idx="3"/>
          </p:nvPr>
        </p:nvSpPr>
        <p:spPr bwMode="auto">
          <a:xfrm>
            <a:off x="3940175" y="8777288"/>
            <a:ext cx="3013075" cy="461962"/>
          </a:xfrm>
          <a:prstGeom prst="rect">
            <a:avLst/>
          </a:prstGeom>
          <a:noFill/>
          <a:ln w="9525">
            <a:noFill/>
            <a:miter lim="800000"/>
            <a:headEnd/>
            <a:tailEnd/>
          </a:ln>
        </p:spPr>
        <p:txBody>
          <a:bodyPr vert="horz" wrap="square" lIns="92546" tIns="46273" rIns="92546" bIns="46273" numCol="1" anchor="b" anchorCtr="0" compatLnSpc="1">
            <a:prstTxWarp prst="textNoShape">
              <a:avLst/>
            </a:prstTxWarp>
          </a:bodyPr>
          <a:lstStyle>
            <a:lvl1pPr algn="r" defTabSz="925513">
              <a:defRPr sz="1200" b="0">
                <a:latin typeface="Arial" charset="0"/>
              </a:defRPr>
            </a:lvl1pPr>
          </a:lstStyle>
          <a:p>
            <a:pPr>
              <a:defRPr/>
            </a:pPr>
            <a:fld id="{76B3F29D-CB4D-4DE4-8158-DFD6E3D62D68}" type="slidenum">
              <a:rPr lang="en-US"/>
              <a:pPr>
                <a:defRPr/>
              </a:pPr>
              <a:t>‹#›</a:t>
            </a:fld>
            <a:endParaRPr lang="en-US"/>
          </a:p>
        </p:txBody>
      </p:sp>
    </p:spTree>
    <p:extLst>
      <p:ext uri="{BB962C8B-B14F-4D97-AF65-F5344CB8AC3E}">
        <p14:creationId xmlns:p14="http://schemas.microsoft.com/office/powerpoint/2010/main" val="928698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13075" cy="461963"/>
          </a:xfrm>
          <a:prstGeom prst="rect">
            <a:avLst/>
          </a:prstGeom>
          <a:noFill/>
          <a:ln w="9525">
            <a:noFill/>
            <a:miter lim="800000"/>
            <a:headEnd/>
            <a:tailEnd/>
          </a:ln>
        </p:spPr>
        <p:txBody>
          <a:bodyPr vert="horz" wrap="square" lIns="92546" tIns="46273" rIns="92546" bIns="46273" numCol="1" anchor="t" anchorCtr="0" compatLnSpc="1">
            <a:prstTxWarp prst="textNoShape">
              <a:avLst/>
            </a:prstTxWarp>
          </a:bodyPr>
          <a:lstStyle>
            <a:lvl1pPr algn="l" defTabSz="925513">
              <a:defRPr sz="1200" b="0">
                <a:latin typeface="Arial" charset="0"/>
              </a:defRPr>
            </a:lvl1pPr>
          </a:lstStyle>
          <a:p>
            <a:pPr>
              <a:defRPr/>
            </a:pPr>
            <a:endParaRPr lang="en-US"/>
          </a:p>
        </p:txBody>
      </p:sp>
      <p:sp>
        <p:nvSpPr>
          <p:cNvPr id="3075" name="Rectangle 3"/>
          <p:cNvSpPr>
            <a:spLocks noGrp="1" noChangeArrowheads="1"/>
          </p:cNvSpPr>
          <p:nvPr>
            <p:ph type="dt" idx="1"/>
          </p:nvPr>
        </p:nvSpPr>
        <p:spPr bwMode="auto">
          <a:xfrm>
            <a:off x="3940175" y="0"/>
            <a:ext cx="3013075" cy="461963"/>
          </a:xfrm>
          <a:prstGeom prst="rect">
            <a:avLst/>
          </a:prstGeom>
          <a:noFill/>
          <a:ln w="9525">
            <a:noFill/>
            <a:miter lim="800000"/>
            <a:headEnd/>
            <a:tailEnd/>
          </a:ln>
        </p:spPr>
        <p:txBody>
          <a:bodyPr vert="horz" wrap="square" lIns="92546" tIns="46273" rIns="92546" bIns="46273" numCol="1" anchor="t" anchorCtr="0" compatLnSpc="1">
            <a:prstTxWarp prst="textNoShape">
              <a:avLst/>
            </a:prstTxWarp>
          </a:bodyPr>
          <a:lstStyle>
            <a:lvl1pPr algn="r" defTabSz="925513">
              <a:defRPr sz="1200" b="0">
                <a:latin typeface="Arial" charset="0"/>
              </a:defRPr>
            </a:lvl1pPr>
          </a:lstStyle>
          <a:p>
            <a:pPr>
              <a:defRPr/>
            </a:pPr>
            <a:endParaRPr lang="en-US"/>
          </a:p>
        </p:txBody>
      </p:sp>
      <p:sp>
        <p:nvSpPr>
          <p:cNvPr id="65540" name="Rectangle 4"/>
          <p:cNvSpPr>
            <a:spLocks noGrp="1" noRot="1" noChangeAspect="1" noChangeArrowheads="1" noTextEdit="1"/>
          </p:cNvSpPr>
          <p:nvPr>
            <p:ph type="sldImg" idx="2"/>
          </p:nvPr>
        </p:nvSpPr>
        <p:spPr bwMode="auto">
          <a:xfrm>
            <a:off x="1168400" y="693738"/>
            <a:ext cx="4618038" cy="34639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95325" y="4389438"/>
            <a:ext cx="5564188" cy="4157662"/>
          </a:xfrm>
          <a:prstGeom prst="rect">
            <a:avLst/>
          </a:prstGeom>
          <a:noFill/>
          <a:ln w="9525">
            <a:noFill/>
            <a:miter lim="800000"/>
            <a:headEnd/>
            <a:tailEnd/>
          </a:ln>
        </p:spPr>
        <p:txBody>
          <a:bodyPr vert="horz" wrap="square" lIns="92546" tIns="46273" rIns="92546" bIns="4627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777288"/>
            <a:ext cx="3013075" cy="461962"/>
          </a:xfrm>
          <a:prstGeom prst="rect">
            <a:avLst/>
          </a:prstGeom>
          <a:noFill/>
          <a:ln w="9525">
            <a:noFill/>
            <a:miter lim="800000"/>
            <a:headEnd/>
            <a:tailEnd/>
          </a:ln>
        </p:spPr>
        <p:txBody>
          <a:bodyPr vert="horz" wrap="square" lIns="92546" tIns="46273" rIns="92546" bIns="46273" numCol="1" anchor="b" anchorCtr="0" compatLnSpc="1">
            <a:prstTxWarp prst="textNoShape">
              <a:avLst/>
            </a:prstTxWarp>
          </a:bodyPr>
          <a:lstStyle>
            <a:lvl1pPr algn="l" defTabSz="925513">
              <a:defRPr sz="1200" b="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940175" y="8777288"/>
            <a:ext cx="3013075" cy="461962"/>
          </a:xfrm>
          <a:prstGeom prst="rect">
            <a:avLst/>
          </a:prstGeom>
          <a:noFill/>
          <a:ln w="9525">
            <a:noFill/>
            <a:miter lim="800000"/>
            <a:headEnd/>
            <a:tailEnd/>
          </a:ln>
        </p:spPr>
        <p:txBody>
          <a:bodyPr vert="horz" wrap="square" lIns="92546" tIns="46273" rIns="92546" bIns="46273" numCol="1" anchor="b" anchorCtr="0" compatLnSpc="1">
            <a:prstTxWarp prst="textNoShape">
              <a:avLst/>
            </a:prstTxWarp>
          </a:bodyPr>
          <a:lstStyle>
            <a:lvl1pPr algn="r" defTabSz="925513">
              <a:defRPr sz="1200" b="0">
                <a:latin typeface="Arial" charset="0"/>
              </a:defRPr>
            </a:lvl1pPr>
          </a:lstStyle>
          <a:p>
            <a:pPr>
              <a:defRPr/>
            </a:pPr>
            <a:fld id="{AC38E6D6-FB97-4EF6-B629-AF300010D031}" type="slidenum">
              <a:rPr lang="en-US"/>
              <a:pPr>
                <a:defRPr/>
              </a:pPr>
              <a:t>‹#›</a:t>
            </a:fld>
            <a:endParaRPr lang="en-US"/>
          </a:p>
        </p:txBody>
      </p:sp>
    </p:spTree>
    <p:extLst>
      <p:ext uri="{BB962C8B-B14F-4D97-AF65-F5344CB8AC3E}">
        <p14:creationId xmlns:p14="http://schemas.microsoft.com/office/powerpoint/2010/main" val="3099697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Arial" charset="0"/>
        <a:ea typeface="+mn-ea"/>
        <a:cs typeface="+mn-cs"/>
      </a:defRPr>
    </a:lvl1pPr>
    <a:lvl2pPr marL="455613" algn="l" rtl="0" eaLnBrk="0" fontAlgn="base" hangingPunct="0">
      <a:spcBef>
        <a:spcPct val="30000"/>
      </a:spcBef>
      <a:spcAft>
        <a:spcPct val="0"/>
      </a:spcAft>
      <a:defRPr sz="1300" kern="1200">
        <a:solidFill>
          <a:schemeClr val="tx1"/>
        </a:solidFill>
        <a:latin typeface="Arial" charset="0"/>
        <a:ea typeface="+mn-ea"/>
        <a:cs typeface="+mn-cs"/>
      </a:defRPr>
    </a:lvl2pPr>
    <a:lvl3pPr marL="911225" algn="l" rtl="0" eaLnBrk="0" fontAlgn="base" hangingPunct="0">
      <a:spcBef>
        <a:spcPct val="30000"/>
      </a:spcBef>
      <a:spcAft>
        <a:spcPct val="0"/>
      </a:spcAft>
      <a:defRPr sz="1300" kern="1200">
        <a:solidFill>
          <a:schemeClr val="tx1"/>
        </a:solidFill>
        <a:latin typeface="Arial" charset="0"/>
        <a:ea typeface="+mn-ea"/>
        <a:cs typeface="+mn-cs"/>
      </a:defRPr>
    </a:lvl3pPr>
    <a:lvl4pPr marL="1368425" algn="l" rtl="0" eaLnBrk="0" fontAlgn="base" hangingPunct="0">
      <a:spcBef>
        <a:spcPct val="30000"/>
      </a:spcBef>
      <a:spcAft>
        <a:spcPct val="0"/>
      </a:spcAft>
      <a:defRPr sz="1300" kern="1200">
        <a:solidFill>
          <a:schemeClr val="tx1"/>
        </a:solidFill>
        <a:latin typeface="Arial" charset="0"/>
        <a:ea typeface="+mn-ea"/>
        <a:cs typeface="+mn-cs"/>
      </a:defRPr>
    </a:lvl4pPr>
    <a:lvl5pPr marL="1824038" algn="l" rtl="0" eaLnBrk="0" fontAlgn="base" hangingPunct="0">
      <a:spcBef>
        <a:spcPct val="30000"/>
      </a:spcBef>
      <a:spcAft>
        <a:spcPct val="0"/>
      </a:spcAft>
      <a:defRPr sz="1300" kern="1200">
        <a:solidFill>
          <a:schemeClr val="tx1"/>
        </a:solidFill>
        <a:latin typeface="Arial" charset="0"/>
        <a:ea typeface="+mn-ea"/>
        <a:cs typeface="+mn-cs"/>
      </a:defRPr>
    </a:lvl5pPr>
    <a:lvl6pPr marL="2281530" algn="l" defTabSz="912609" rtl="0" eaLnBrk="1" latinLnBrk="0" hangingPunct="1">
      <a:defRPr sz="1300" kern="1200">
        <a:solidFill>
          <a:schemeClr val="tx1"/>
        </a:solidFill>
        <a:latin typeface="+mn-lt"/>
        <a:ea typeface="+mn-ea"/>
        <a:cs typeface="+mn-cs"/>
      </a:defRPr>
    </a:lvl6pPr>
    <a:lvl7pPr marL="2737835" algn="l" defTabSz="912609" rtl="0" eaLnBrk="1" latinLnBrk="0" hangingPunct="1">
      <a:defRPr sz="1300" kern="1200">
        <a:solidFill>
          <a:schemeClr val="tx1"/>
        </a:solidFill>
        <a:latin typeface="+mn-lt"/>
        <a:ea typeface="+mn-ea"/>
        <a:cs typeface="+mn-cs"/>
      </a:defRPr>
    </a:lvl7pPr>
    <a:lvl8pPr marL="3194143" algn="l" defTabSz="912609" rtl="0" eaLnBrk="1" latinLnBrk="0" hangingPunct="1">
      <a:defRPr sz="1300" kern="1200">
        <a:solidFill>
          <a:schemeClr val="tx1"/>
        </a:solidFill>
        <a:latin typeface="+mn-lt"/>
        <a:ea typeface="+mn-ea"/>
        <a:cs typeface="+mn-cs"/>
      </a:defRPr>
    </a:lvl8pPr>
    <a:lvl9pPr marL="3650449" algn="l" defTabSz="912609"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70AD5701-87E8-4C4F-A156-20F172EB9273}" type="slidenum">
              <a:rPr lang="en-US" smtClean="0">
                <a:solidFill>
                  <a:srgbClr val="000000"/>
                </a:solidFill>
                <a:latin typeface="Arial" pitchFamily="34" charset="0"/>
              </a:rPr>
              <a:pPr/>
              <a:t>1</a:t>
            </a:fld>
            <a:endParaRPr lang="en-US" smtClean="0">
              <a:solidFill>
                <a:srgbClr val="000000"/>
              </a:solidFill>
              <a:latin typeface="Arial" pitchFamily="34"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45BDF98-E23C-45D2-80A7-47000A304D69}" type="slidenum">
              <a:rPr lang="en-US" smtClean="0">
                <a:solidFill>
                  <a:srgbClr val="000000"/>
                </a:solidFill>
                <a:cs typeface="Arial" charset="0"/>
              </a:rPr>
              <a:pPr/>
              <a:t>10</a:t>
            </a:fld>
            <a:endParaRPr lang="en-US" smtClean="0">
              <a:solidFill>
                <a:srgbClr val="000000"/>
              </a:solidFill>
              <a:cs typeface="Arial" charset="0"/>
            </a:endParaRPr>
          </a:p>
        </p:txBody>
      </p:sp>
      <p:sp>
        <p:nvSpPr>
          <p:cNvPr id="28675" name="Rectangle 2"/>
          <p:cNvSpPr>
            <a:spLocks noGrp="1" noRot="1" noChangeAspect="1" noChangeArrowheads="1" noTextEdit="1"/>
          </p:cNvSpPr>
          <p:nvPr>
            <p:ph type="sldImg"/>
          </p:nvPr>
        </p:nvSpPr>
        <p:spPr>
          <a:xfrm>
            <a:off x="1166813" y="690563"/>
            <a:ext cx="4625975" cy="3470275"/>
          </a:xfrm>
          <a:ln/>
        </p:spPr>
      </p:sp>
      <p:sp>
        <p:nvSpPr>
          <p:cNvPr id="2867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a:noFill/>
          <a:ln/>
        </p:spPr>
        <p:txBody>
          <a:bodyPr/>
          <a:lstStyle/>
          <a:p>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txBox="1">
            <a:spLocks noGrp="1" noChangeArrowheads="1"/>
          </p:cNvSpPr>
          <p:nvPr/>
        </p:nvSpPr>
        <p:spPr bwMode="auto">
          <a:xfrm>
            <a:off x="3940175" y="8777288"/>
            <a:ext cx="3013075" cy="461962"/>
          </a:xfrm>
          <a:prstGeom prst="rect">
            <a:avLst/>
          </a:prstGeom>
          <a:noFill/>
          <a:ln w="9525">
            <a:noFill/>
            <a:miter lim="800000"/>
            <a:headEnd/>
            <a:tailEnd/>
          </a:ln>
        </p:spPr>
        <p:txBody>
          <a:bodyPr lIns="92546" tIns="46273" rIns="92546" bIns="46273" anchor="b"/>
          <a:lstStyle/>
          <a:p>
            <a:pPr algn="r" defTabSz="925513"/>
            <a:fld id="{276FABB8-64F4-434C-B0B7-EF9C5D02D3D5}" type="slidenum">
              <a:rPr lang="en-US" sz="1200">
                <a:solidFill>
                  <a:srgbClr val="000000"/>
                </a:solidFill>
                <a:latin typeface="Arial" charset="0"/>
              </a:rPr>
              <a:pPr algn="r" defTabSz="925513"/>
              <a:t>12</a:t>
            </a:fld>
            <a:endParaRPr lang="en-US" sz="1200">
              <a:solidFill>
                <a:srgbClr val="000000"/>
              </a:solidFill>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xfrm>
            <a:off x="927100" y="4389438"/>
            <a:ext cx="5100638" cy="4157662"/>
          </a:xfrm>
          <a:noFill/>
          <a:ln/>
        </p:spPr>
        <p:txBody>
          <a:bodyPr/>
          <a:lstStyle/>
          <a:p>
            <a:pPr eaLnBrk="1" hangingPunct="1">
              <a:buFontTx/>
              <a:buChar char="-"/>
            </a:pPr>
            <a:r>
              <a:rPr lang="en-US" smtClean="0"/>
              <a:t>Barber gives to customer to take to MD</a:t>
            </a:r>
          </a:p>
          <a:p>
            <a:pPr eaLnBrk="1" hangingPunct="1">
              <a:buFontTx/>
              <a:buChar char="-"/>
            </a:pPr>
            <a:r>
              <a:rPr lang="en-US" smtClean="0"/>
              <a:t>Customer gets MD to sign &amp; returns to barber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txBox="1">
            <a:spLocks noGrp="1" noChangeArrowheads="1"/>
          </p:cNvSpPr>
          <p:nvPr/>
        </p:nvSpPr>
        <p:spPr bwMode="auto">
          <a:xfrm>
            <a:off x="3939466" y="8777192"/>
            <a:ext cx="3013763" cy="462042"/>
          </a:xfrm>
          <a:prstGeom prst="rect">
            <a:avLst/>
          </a:prstGeom>
          <a:noFill/>
          <a:ln w="9525">
            <a:noFill/>
            <a:miter lim="800000"/>
            <a:headEnd/>
            <a:tailEnd/>
          </a:ln>
        </p:spPr>
        <p:txBody>
          <a:bodyPr lIns="92546" tIns="46273" rIns="92546" bIns="46273" anchor="b"/>
          <a:lstStyle/>
          <a:p>
            <a:pPr algn="r"/>
            <a:fld id="{6E02F575-FFAF-4F0F-9DBF-588EEE8440A4}" type="slidenum">
              <a:rPr lang="en-US" sz="1200" b="0">
                <a:solidFill>
                  <a:srgbClr val="000000"/>
                </a:solidFill>
                <a:latin typeface="Arial" pitchFamily="34" charset="0"/>
              </a:rPr>
              <a:pPr algn="r"/>
              <a:t>13</a:t>
            </a:fld>
            <a:endParaRPr lang="en-US" sz="1200" b="0" dirty="0">
              <a:solidFill>
                <a:srgbClr val="000000"/>
              </a:solidFill>
              <a:latin typeface="Arial" pitchFamily="34" charset="0"/>
            </a:endParaRPr>
          </a:p>
        </p:txBody>
      </p:sp>
      <p:sp>
        <p:nvSpPr>
          <p:cNvPr id="165891" name="Rectangle 2"/>
          <p:cNvSpPr>
            <a:spLocks noGrp="1" noRot="1" noChangeAspect="1" noChangeArrowheads="1" noTextEdit="1"/>
          </p:cNvSpPr>
          <p:nvPr>
            <p:ph type="sldImg"/>
          </p:nvPr>
        </p:nvSpPr>
        <p:spPr>
          <a:xfrm>
            <a:off x="866775" y="693738"/>
            <a:ext cx="3924300" cy="2943225"/>
          </a:xfrm>
          <a:ln/>
        </p:spPr>
      </p:sp>
      <p:sp>
        <p:nvSpPr>
          <p:cNvPr id="165892" name="Rectangle 3"/>
          <p:cNvSpPr>
            <a:spLocks noGrp="1" noChangeArrowheads="1"/>
          </p:cNvSpPr>
          <p:nvPr>
            <p:ph type="body" idx="1"/>
          </p:nvPr>
        </p:nvSpPr>
        <p:spPr>
          <a:xfrm>
            <a:off x="753441" y="3914522"/>
            <a:ext cx="5736132" cy="4158377"/>
          </a:xfrm>
          <a:noFill/>
          <a:ln/>
        </p:spPr>
        <p:txBody>
          <a:bodyPr/>
          <a:lstStyle/>
          <a:p>
            <a:pPr eaLnBrk="1" hangingPunct="1"/>
            <a:r>
              <a:rPr lang="en-US" baseline="0" dirty="0" smtClean="0">
                <a:latin typeface="Arial" pitchFamily="34" charset="0"/>
              </a:rPr>
              <a:t>When the barbers refer,  the physicians need to do better about intensifying the treatment regimen to achieve a larger decrease in BP. </a:t>
            </a:r>
            <a:endParaRPr lang="en-US" dirty="0"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19D59ACF-6D74-4369-BBE4-301368C8403D}" type="slidenum">
              <a:rPr lang="en-US" altLang="en-US" smtClean="0">
                <a:solidFill>
                  <a:srgbClr val="000000"/>
                </a:solidFill>
                <a:latin typeface="Arial" pitchFamily="34" charset="0"/>
              </a:rPr>
              <a:pPr/>
              <a:t>14</a:t>
            </a:fld>
            <a:endParaRPr lang="en-US" altLang="en-US" smtClean="0">
              <a:solidFill>
                <a:srgbClr val="000000"/>
              </a:solidFill>
              <a:latin typeface="Arial" pitchFamily="34"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baseline="0" dirty="0" smtClean="0">
              <a:latin typeface="Arial" pitchFamily="34" charset="0"/>
            </a:endParaRPr>
          </a:p>
          <a:p>
            <a:pPr eaLnBrk="1" hangingPunct="1"/>
            <a:endParaRPr lang="en-US" baseline="0" dirty="0"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81DE92C4-C68B-47C6-84B2-CC11CC3A7955}" type="slidenum">
              <a:rPr lang="en-US" altLang="en-US" smtClean="0">
                <a:solidFill>
                  <a:srgbClr val="000000"/>
                </a:solidFill>
                <a:latin typeface="Arial" pitchFamily="34" charset="0"/>
              </a:rPr>
              <a:pPr/>
              <a:t>15</a:t>
            </a:fld>
            <a:endParaRPr lang="en-US" altLang="en-US" smtClean="0">
              <a:solidFill>
                <a:srgbClr val="000000"/>
              </a:solidFill>
              <a:latin typeface="Arial" pitchFamily="34"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r>
              <a:rPr lang="en-US" smtClean="0">
                <a:latin typeface="Arial" pitchFamily="34" charset="0"/>
              </a:rPr>
              <a:t>Here is the outline for the talk. I designed the Dallas Heart Study as a clinical research platform for preventing HTV complications in AAs.  I will discuss what we learned about HTN genes and social cultural factors that informed the community-based intervention. And then the early plans for barbershop LA&gt;   </a:t>
            </a:r>
          </a:p>
        </p:txBody>
      </p:sp>
      <p:sp>
        <p:nvSpPr>
          <p:cNvPr id="67588" name="Slide Number Placeholder 3"/>
          <p:cNvSpPr txBox="1">
            <a:spLocks noGrp="1"/>
          </p:cNvSpPr>
          <p:nvPr/>
        </p:nvSpPr>
        <p:spPr bwMode="auto">
          <a:xfrm>
            <a:off x="3940175" y="8777288"/>
            <a:ext cx="3013075" cy="461962"/>
          </a:xfrm>
          <a:prstGeom prst="rect">
            <a:avLst/>
          </a:prstGeom>
          <a:noFill/>
          <a:ln w="9525">
            <a:noFill/>
            <a:miter lim="800000"/>
            <a:headEnd/>
            <a:tailEnd/>
          </a:ln>
        </p:spPr>
        <p:txBody>
          <a:bodyPr lIns="92546" tIns="46273" rIns="92546" bIns="46273" anchor="b"/>
          <a:lstStyle/>
          <a:p>
            <a:pPr algn="r" defTabSz="925513"/>
            <a:fld id="{63FD93E6-36BE-4DA2-A18F-FA821E5ACF7F}" type="slidenum">
              <a:rPr lang="en-US" altLang="en-US" sz="1200" b="0">
                <a:solidFill>
                  <a:srgbClr val="000000"/>
                </a:solidFill>
                <a:latin typeface="Arial" pitchFamily="34" charset="0"/>
              </a:rPr>
              <a:pPr algn="r" defTabSz="925513"/>
              <a:t>16</a:t>
            </a:fld>
            <a:endParaRPr lang="en-US" altLang="en-US" sz="1200" b="0">
              <a:solidFill>
                <a:srgbClr val="000000"/>
              </a:solidFill>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endParaRPr lang="en-US" dirty="0" smtClean="0">
              <a:latin typeface="Arial" pitchFamily="34" charset="0"/>
            </a:endParaRPr>
          </a:p>
        </p:txBody>
      </p:sp>
      <p:sp>
        <p:nvSpPr>
          <p:cNvPr id="67588" name="Slide Number Placeholder 3"/>
          <p:cNvSpPr txBox="1">
            <a:spLocks noGrp="1"/>
          </p:cNvSpPr>
          <p:nvPr/>
        </p:nvSpPr>
        <p:spPr bwMode="auto">
          <a:xfrm>
            <a:off x="3940175" y="8777288"/>
            <a:ext cx="3013075" cy="461962"/>
          </a:xfrm>
          <a:prstGeom prst="rect">
            <a:avLst/>
          </a:prstGeom>
          <a:noFill/>
          <a:ln w="9525">
            <a:noFill/>
            <a:miter lim="800000"/>
            <a:headEnd/>
            <a:tailEnd/>
          </a:ln>
        </p:spPr>
        <p:txBody>
          <a:bodyPr lIns="92546" tIns="46273" rIns="92546" bIns="46273" anchor="b"/>
          <a:lstStyle/>
          <a:p>
            <a:pPr algn="r" defTabSz="925513"/>
            <a:fld id="{63FD93E6-36BE-4DA2-A18F-FA821E5ACF7F}" type="slidenum">
              <a:rPr lang="en-US" altLang="en-US" sz="1200" b="0">
                <a:solidFill>
                  <a:srgbClr val="000000"/>
                </a:solidFill>
                <a:latin typeface="Arial" pitchFamily="34" charset="0"/>
              </a:rPr>
              <a:pPr algn="r" defTabSz="925513"/>
              <a:t>2</a:t>
            </a:fld>
            <a:endParaRPr lang="en-US" altLang="en-US" sz="1200" b="0">
              <a:solidFill>
                <a:srgbClr val="000000"/>
              </a:solidFill>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72708" name="Slide Number Placeholder 3"/>
          <p:cNvSpPr>
            <a:spLocks noGrp="1"/>
          </p:cNvSpPr>
          <p:nvPr>
            <p:ph type="sldNum" sz="quarter" idx="5"/>
          </p:nvPr>
        </p:nvSpPr>
        <p:spPr>
          <a:noFill/>
        </p:spPr>
        <p:txBody>
          <a:bodyPr/>
          <a:lstStyle/>
          <a:p>
            <a:fld id="{BAF767CE-C58F-4B3C-9F2D-D7864EF70463}" type="slidenum">
              <a:rPr lang="en-US" altLang="en-US" smtClean="0">
                <a:solidFill>
                  <a:srgbClr val="000000"/>
                </a:solidFill>
                <a:latin typeface="Arial" pitchFamily="34" charset="0"/>
              </a:rPr>
              <a:pPr/>
              <a:t>3</a:t>
            </a:fld>
            <a:endParaRPr lang="en-US" altLang="en-US" smtClean="0">
              <a:solidFill>
                <a:srgbClr val="000000"/>
              </a:solidFill>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12B123A-4F2D-425C-88D9-0C3E389CF5C9}" type="slidenum">
              <a:rPr lang="en-US" smtClean="0">
                <a:solidFill>
                  <a:srgbClr val="000000"/>
                </a:solidFill>
                <a:cs typeface="Arial" charset="0"/>
              </a:rPr>
              <a:pPr/>
              <a:t>4</a:t>
            </a:fld>
            <a:endParaRPr lang="en-US" smtClean="0">
              <a:solidFill>
                <a:srgbClr val="000000"/>
              </a:solidFill>
              <a:cs typeface="Arial" charset="0"/>
            </a:endParaRPr>
          </a:p>
        </p:txBody>
      </p:sp>
      <p:sp>
        <p:nvSpPr>
          <p:cNvPr id="30723" name="Rectangle 2"/>
          <p:cNvSpPr>
            <a:spLocks noGrp="1" noRot="1" noChangeAspect="1" noChangeArrowheads="1" noTextEdit="1"/>
          </p:cNvSpPr>
          <p:nvPr>
            <p:ph type="sldImg"/>
          </p:nvPr>
        </p:nvSpPr>
        <p:spPr>
          <a:xfrm>
            <a:off x="1166813" y="690563"/>
            <a:ext cx="4625975" cy="3470275"/>
          </a:xfrm>
          <a:ln/>
        </p:spPr>
      </p:sp>
      <p:sp>
        <p:nvSpPr>
          <p:cNvPr id="30724"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12B123A-4F2D-425C-88D9-0C3E389CF5C9}" type="slidenum">
              <a:rPr lang="en-US" smtClean="0">
                <a:solidFill>
                  <a:srgbClr val="000000"/>
                </a:solidFill>
                <a:cs typeface="Arial" charset="0"/>
              </a:rPr>
              <a:pPr/>
              <a:t>5</a:t>
            </a:fld>
            <a:endParaRPr lang="en-US" smtClean="0">
              <a:solidFill>
                <a:srgbClr val="000000"/>
              </a:solidFill>
              <a:cs typeface="Arial" charset="0"/>
            </a:endParaRPr>
          </a:p>
        </p:txBody>
      </p:sp>
      <p:sp>
        <p:nvSpPr>
          <p:cNvPr id="30723" name="Rectangle 2"/>
          <p:cNvSpPr>
            <a:spLocks noGrp="1" noRot="1" noChangeAspect="1" noChangeArrowheads="1" noTextEdit="1"/>
          </p:cNvSpPr>
          <p:nvPr>
            <p:ph type="sldImg"/>
          </p:nvPr>
        </p:nvSpPr>
        <p:spPr>
          <a:xfrm>
            <a:off x="1166813" y="690563"/>
            <a:ext cx="4625975" cy="3470275"/>
          </a:xfrm>
          <a:ln/>
        </p:spPr>
      </p:sp>
      <p:sp>
        <p:nvSpPr>
          <p:cNvPr id="30724" name="Rectangle 3"/>
          <p:cNvSpPr>
            <a:spLocks noGrp="1" noChangeArrowheads="1"/>
          </p:cNvSpPr>
          <p:nvPr>
            <p:ph type="body" idx="1"/>
          </p:nvPr>
        </p:nvSpPr>
        <p:spPr>
          <a:noFill/>
          <a:ln/>
        </p:spPr>
        <p:txBody>
          <a:bodyPr/>
          <a:lstStyle/>
          <a:p>
            <a:endParaRPr lang="en-US" dirty="0" smtClean="0"/>
          </a:p>
          <a:p>
            <a:r>
              <a:rPr lang="en-US" dirty="0" smtClean="0"/>
              <a:t>BARBER-1 was a cluster randomized trial conducted</a:t>
            </a:r>
            <a:r>
              <a:rPr lang="en-US" baseline="0" dirty="0" smtClean="0"/>
              <a:t> on 1300 HTV male patrons of 17 AA-owned barbers in Dallas county Texas</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07524" name="Slide Number Placeholder 3"/>
          <p:cNvSpPr txBox="1">
            <a:spLocks noGrp="1"/>
          </p:cNvSpPr>
          <p:nvPr/>
        </p:nvSpPr>
        <p:spPr bwMode="auto">
          <a:xfrm>
            <a:off x="3940175" y="8777288"/>
            <a:ext cx="3013075" cy="461962"/>
          </a:xfrm>
          <a:prstGeom prst="rect">
            <a:avLst/>
          </a:prstGeom>
          <a:noFill/>
          <a:ln w="9525">
            <a:noFill/>
            <a:miter lim="800000"/>
            <a:headEnd/>
            <a:tailEnd/>
          </a:ln>
        </p:spPr>
        <p:txBody>
          <a:bodyPr lIns="92546" tIns="46273" rIns="92546" bIns="46273" anchor="b"/>
          <a:lstStyle/>
          <a:p>
            <a:pPr algn="r" defTabSz="925513"/>
            <a:fld id="{D8ACA777-E67C-4565-B1AE-FB2F85D9CDC3}" type="slidenum">
              <a:rPr lang="en-US" altLang="en-US" sz="1200" b="0">
                <a:solidFill>
                  <a:srgbClr val="000000"/>
                </a:solidFill>
                <a:latin typeface="Arial" pitchFamily="34" charset="0"/>
              </a:rPr>
              <a:pPr algn="r" defTabSz="925513"/>
              <a:t>7</a:t>
            </a:fld>
            <a:endParaRPr lang="en-US" altLang="en-US" sz="1200" b="0">
              <a:solidFill>
                <a:srgbClr val="000000"/>
              </a:solidFill>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endParaRPr lang="en-US" smtClean="0">
              <a:latin typeface="Arial" pitchFamily="34" charset="0"/>
            </a:endParaRPr>
          </a:p>
        </p:txBody>
      </p:sp>
      <p:sp>
        <p:nvSpPr>
          <p:cNvPr id="93188" name="Slide Number Placeholder 3"/>
          <p:cNvSpPr>
            <a:spLocks noGrp="1"/>
          </p:cNvSpPr>
          <p:nvPr>
            <p:ph type="sldNum" sz="quarter" idx="5"/>
          </p:nvPr>
        </p:nvSpPr>
        <p:spPr>
          <a:noFill/>
        </p:spPr>
        <p:txBody>
          <a:bodyPr/>
          <a:lstStyle/>
          <a:p>
            <a:fld id="{A62A2995-8A4A-4053-AD97-B4966EA6169D}" type="slidenum">
              <a:rPr lang="en-US" smtClean="0">
                <a:solidFill>
                  <a:srgbClr val="000000"/>
                </a:solidFill>
                <a:latin typeface="Arial" pitchFamily="34" charset="0"/>
              </a:rPr>
              <a:pPr/>
              <a:t>8</a:t>
            </a:fld>
            <a:endParaRPr lang="en-US" smtClean="0">
              <a:solidFill>
                <a:srgbClr val="000000"/>
              </a:solidFill>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508AF08-E840-4AEF-91A3-36ECCF0B44A8}" type="slidenum">
              <a:rPr lang="en-US" altLang="en-US" smtClean="0">
                <a:solidFill>
                  <a:srgbClr val="000000"/>
                </a:solidFill>
                <a:latin typeface="Arial" pitchFamily="34" charset="0"/>
              </a:rPr>
              <a:pPr/>
              <a:t>9</a:t>
            </a:fld>
            <a:endParaRPr lang="en-US" altLang="en-US" smtClean="0">
              <a:solidFill>
                <a:srgbClr val="000000"/>
              </a:solidFill>
              <a:latin typeface="Arial" pitchFamily="34"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4338" y="104775"/>
            <a:ext cx="2184400" cy="5991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6375" y="104775"/>
            <a:ext cx="6405563" cy="5991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5872E92-A178-4E42-BCA0-CE0B3AB363EF}" type="slidenum">
              <a:rPr lang="en-US" altLang="en-US">
                <a:solidFill>
                  <a:srgbClr val="000000"/>
                </a:solidFill>
              </a:rPr>
              <a:pPr>
                <a:defRPr/>
              </a:pPr>
              <a:t>‹#›</a:t>
            </a:fld>
            <a:endParaRPr lang="en-US" alt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967" y="2130266"/>
            <a:ext cx="7772066" cy="147018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522" y="3886200"/>
            <a:ext cx="6400967" cy="1752600"/>
          </a:xfrm>
        </p:spPr>
        <p:txBody>
          <a:bodyPr/>
          <a:lstStyle>
            <a:lvl1pPr marL="0" indent="0" algn="ctr">
              <a:buNone/>
              <a:defRPr/>
            </a:lvl1pPr>
            <a:lvl2pPr marL="126788" indent="0" algn="ctr">
              <a:buNone/>
              <a:defRPr/>
            </a:lvl2pPr>
            <a:lvl3pPr marL="253574" indent="0" algn="ctr">
              <a:buNone/>
              <a:defRPr/>
            </a:lvl3pPr>
            <a:lvl4pPr marL="380358" indent="0" algn="ctr">
              <a:buNone/>
              <a:defRPr/>
            </a:lvl4pPr>
            <a:lvl5pPr marL="507148" indent="0" algn="ctr">
              <a:buNone/>
              <a:defRPr/>
            </a:lvl5pPr>
            <a:lvl6pPr marL="633932" indent="0" algn="ctr">
              <a:buNone/>
              <a:defRPr/>
            </a:lvl6pPr>
            <a:lvl7pPr marL="760722" indent="0" algn="ctr">
              <a:buNone/>
              <a:defRPr/>
            </a:lvl7pPr>
            <a:lvl8pPr marL="887506" indent="0" algn="ctr">
              <a:buNone/>
              <a:defRPr/>
            </a:lvl8pPr>
            <a:lvl9pPr marL="101429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7B9B92-3D4B-4529-8BE8-851D1E7ED25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5CFFF29-5C14-4BC7-AD92-2D4B67F0ABFF}" type="slidenum">
              <a:rPr lang="en-US" altLang="en-US"/>
              <a:pPr>
                <a:defRPr/>
              </a:pPr>
              <a:t>‹#›</a:t>
            </a:fld>
            <a:endParaRPr lang="en-U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E266E175-0620-490F-B175-1BB0DE0F804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94C68A7-49DF-4709-BEE8-5FDA711719F3}" type="slidenum">
              <a:rPr lang="en-US" altLang="en-US">
                <a:solidFill>
                  <a:srgbClr val="000000"/>
                </a:solidFill>
              </a:rPr>
              <a:pPr>
                <a:defRPr/>
              </a:pPr>
              <a:t>‹#›</a:t>
            </a:fld>
            <a:endParaRPr lang="en-US" alt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94C68A7-49DF-4709-BEE8-5FDA711719F3}" type="slidenum">
              <a:rPr lang="en-US" altLang="en-US">
                <a:solidFill>
                  <a:srgbClr val="000000"/>
                </a:solidFill>
              </a:rPr>
              <a:pPr>
                <a:defRPr/>
              </a:pPr>
              <a:t>‹#›</a:t>
            </a:fld>
            <a:endParaRPr lang="en-US" alt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C8034E4-4779-491D-AFA2-857CE589A4F0}" type="slidenum">
              <a:rPr lang="en-US" altLang="en-US">
                <a:solidFill>
                  <a:srgbClr val="000000"/>
                </a:solidFill>
              </a:rPr>
              <a:pPr>
                <a:defRPr/>
              </a:pPr>
              <a:t>‹#›</a:t>
            </a:fld>
            <a:endParaRPr lang="en-US" alt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967" y="2130266"/>
            <a:ext cx="7772066" cy="147018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522" y="3886200"/>
            <a:ext cx="6400967" cy="1752600"/>
          </a:xfrm>
        </p:spPr>
        <p:txBody>
          <a:bodyPr/>
          <a:lstStyle>
            <a:lvl1pPr marL="0" indent="0" algn="ctr">
              <a:buNone/>
              <a:defRPr/>
            </a:lvl1pPr>
            <a:lvl2pPr marL="126788" indent="0" algn="ctr">
              <a:buNone/>
              <a:defRPr/>
            </a:lvl2pPr>
            <a:lvl3pPr marL="253574" indent="0" algn="ctr">
              <a:buNone/>
              <a:defRPr/>
            </a:lvl3pPr>
            <a:lvl4pPr marL="380358" indent="0" algn="ctr">
              <a:buNone/>
              <a:defRPr/>
            </a:lvl4pPr>
            <a:lvl5pPr marL="507148" indent="0" algn="ctr">
              <a:buNone/>
              <a:defRPr/>
            </a:lvl5pPr>
            <a:lvl6pPr marL="633932" indent="0" algn="ctr">
              <a:buNone/>
              <a:defRPr/>
            </a:lvl6pPr>
            <a:lvl7pPr marL="760722" indent="0" algn="ctr">
              <a:buNone/>
              <a:defRPr/>
            </a:lvl7pPr>
            <a:lvl8pPr marL="887506" indent="0" algn="ctr">
              <a:buNone/>
              <a:defRPr/>
            </a:lvl8pPr>
            <a:lvl9pPr marL="101429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E7B9B92-3D4B-4529-8BE8-851D1E7ED25A}"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C59761E-0931-4CD5-938A-64E995F0792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94C68A7-49DF-4709-BEE8-5FDA711719F3}" type="slidenum">
              <a:rPr lang="en-US" altLang="en-US">
                <a:solidFill>
                  <a:srgbClr val="000000"/>
                </a:solidFill>
              </a:rPr>
              <a:pPr>
                <a:defRPr/>
              </a:pPr>
              <a:t>‹#›</a:t>
            </a:fld>
            <a:endParaRPr lang="en-US" alt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6863" y="1566863"/>
            <a:ext cx="4203700" cy="452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2963" y="1566863"/>
            <a:ext cx="4203700" cy="4529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theme" Target="../theme/theme1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Pr>
        <a:solidFill>
          <a:srgbClr val="000000"/>
        </a:solidFill>
        <a:effectLst/>
      </p:bgPr>
    </p:bg>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bwMode="auto">
          <a:xfrm>
            <a:off x="296863" y="1566863"/>
            <a:ext cx="8559800" cy="4529137"/>
          </a:xfrm>
          <a:prstGeom prst="rect">
            <a:avLst/>
          </a:prstGeom>
          <a:noFill/>
          <a:ln w="9525">
            <a:noFill/>
            <a:miter lim="800000"/>
            <a:headEnd/>
            <a:tailEnd/>
          </a:ln>
        </p:spPr>
        <p:txBody>
          <a:bodyPr vert="horz" wrap="square" lIns="91440" tIns="45720" rIns="91440" bIns="45720" numCol="1" anchor="t" anchorCtr="1" compatLnSpc="1">
            <a:prstTxWarp prst="textNoShape">
              <a:avLst/>
            </a:prstTxWarp>
          </a:bodyPr>
          <a:lstStyle/>
          <a:p>
            <a:pPr lvl="0"/>
            <a:r>
              <a:rPr lang="en-US" smtClean="0"/>
              <a:t>Click to edit Master text styles</a:t>
            </a:r>
          </a:p>
          <a:p>
            <a:pPr lvl="1"/>
            <a:r>
              <a:rPr lang="en-US" smtClean="0"/>
              <a:t>Second level</a:t>
            </a:r>
          </a:p>
          <a:p>
            <a:pPr lvl="2"/>
            <a:r>
              <a:rPr lang="en-US" smtClean="0"/>
              <a:t>Third levelFourth level</a:t>
            </a:r>
          </a:p>
          <a:p>
            <a:pPr lvl="4"/>
            <a:r>
              <a:rPr lang="en-US" smtClean="0"/>
              <a:t>Fifth level</a:t>
            </a:r>
          </a:p>
          <a:p>
            <a:pPr lvl="4"/>
            <a:endParaRPr lang="en-US" smtClean="0"/>
          </a:p>
        </p:txBody>
      </p:sp>
      <p:sp>
        <p:nvSpPr>
          <p:cNvPr id="13315" name="Rectangle 2"/>
          <p:cNvSpPr>
            <a:spLocks noGrp="1" noChangeArrowheads="1"/>
          </p:cNvSpPr>
          <p:nvPr>
            <p:ph type="title"/>
          </p:nvPr>
        </p:nvSpPr>
        <p:spPr bwMode="auto">
          <a:xfrm>
            <a:off x="206375" y="104775"/>
            <a:ext cx="8742363" cy="584200"/>
          </a:xfrm>
          <a:prstGeom prst="rect">
            <a:avLst/>
          </a:prstGeom>
          <a:noFill/>
          <a:ln w="9525">
            <a:noFill/>
            <a:miter lim="800000"/>
            <a:headEnd/>
            <a:tailEnd/>
          </a:ln>
        </p:spPr>
        <p:txBody>
          <a:bodyPr vert="horz" wrap="square" lIns="45720" tIns="45720" rIns="45720" bIns="45720" numCol="1" anchor="t" anchorCtr="0" compatLnSpc="1">
            <a:prstTxWarp prst="textNoShape">
              <a:avLst/>
            </a:prstTxWarp>
            <a:spAutoFit/>
          </a:bodyPr>
          <a:lstStyle/>
          <a:p>
            <a:pPr lvl="0"/>
            <a:r>
              <a:rPr lang="en-US" smtClean="0"/>
              <a:t>Click to edit Master title style</a:t>
            </a:r>
          </a:p>
        </p:txBody>
      </p:sp>
    </p:spTree>
  </p:cSld>
  <p:clrMap bg1="dk2" tx1="lt1" bg2="dk1" tx2="lt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Lst>
  <p:transition xmlns:p14="http://schemas.microsoft.com/office/powerpoint/2010/main"/>
  <p:txStyles>
    <p:titleStyle>
      <a:lvl1pPr algn="l" rtl="0" eaLnBrk="0" fontAlgn="base" hangingPunct="0">
        <a:lnSpc>
          <a:spcPct val="95000"/>
        </a:lnSpc>
        <a:spcBef>
          <a:spcPct val="0"/>
        </a:spcBef>
        <a:spcAft>
          <a:spcPct val="0"/>
        </a:spcAft>
        <a:defRPr sz="3400" b="1">
          <a:solidFill>
            <a:srgbClr val="FFFF00"/>
          </a:solidFill>
          <a:latin typeface="+mj-lt"/>
          <a:ea typeface="+mj-ea"/>
          <a:cs typeface="+mj-cs"/>
        </a:defRPr>
      </a:lvl1pPr>
      <a:lvl2pPr algn="l" rtl="0" eaLnBrk="0" fontAlgn="base" hangingPunct="0">
        <a:lnSpc>
          <a:spcPct val="95000"/>
        </a:lnSpc>
        <a:spcBef>
          <a:spcPct val="0"/>
        </a:spcBef>
        <a:spcAft>
          <a:spcPct val="0"/>
        </a:spcAft>
        <a:defRPr sz="3400" b="1">
          <a:solidFill>
            <a:srgbClr val="FFFF00"/>
          </a:solidFill>
          <a:latin typeface="Arial" pitchFamily="34" charset="0"/>
        </a:defRPr>
      </a:lvl2pPr>
      <a:lvl3pPr algn="l" rtl="0" eaLnBrk="0" fontAlgn="base" hangingPunct="0">
        <a:lnSpc>
          <a:spcPct val="95000"/>
        </a:lnSpc>
        <a:spcBef>
          <a:spcPct val="0"/>
        </a:spcBef>
        <a:spcAft>
          <a:spcPct val="0"/>
        </a:spcAft>
        <a:defRPr sz="3400" b="1">
          <a:solidFill>
            <a:srgbClr val="FFFF00"/>
          </a:solidFill>
          <a:latin typeface="Arial" pitchFamily="34" charset="0"/>
        </a:defRPr>
      </a:lvl3pPr>
      <a:lvl4pPr algn="l" rtl="0" eaLnBrk="0" fontAlgn="base" hangingPunct="0">
        <a:lnSpc>
          <a:spcPct val="95000"/>
        </a:lnSpc>
        <a:spcBef>
          <a:spcPct val="0"/>
        </a:spcBef>
        <a:spcAft>
          <a:spcPct val="0"/>
        </a:spcAft>
        <a:defRPr sz="3400" b="1">
          <a:solidFill>
            <a:srgbClr val="FFFF00"/>
          </a:solidFill>
          <a:latin typeface="Arial" pitchFamily="34" charset="0"/>
        </a:defRPr>
      </a:lvl4pPr>
      <a:lvl5pPr algn="l" rtl="0" eaLnBrk="0" fontAlgn="base" hangingPunct="0">
        <a:lnSpc>
          <a:spcPct val="95000"/>
        </a:lnSpc>
        <a:spcBef>
          <a:spcPct val="0"/>
        </a:spcBef>
        <a:spcAft>
          <a:spcPct val="0"/>
        </a:spcAft>
        <a:defRPr sz="3400" b="1">
          <a:solidFill>
            <a:srgbClr val="FFFF00"/>
          </a:solidFill>
          <a:latin typeface="Arial" pitchFamily="34" charset="0"/>
        </a:defRPr>
      </a:lvl5pPr>
      <a:lvl6pPr marL="457200" algn="l" rtl="0" eaLnBrk="0" fontAlgn="base" hangingPunct="0">
        <a:lnSpc>
          <a:spcPct val="95000"/>
        </a:lnSpc>
        <a:spcBef>
          <a:spcPct val="0"/>
        </a:spcBef>
        <a:spcAft>
          <a:spcPct val="0"/>
        </a:spcAft>
        <a:defRPr sz="3400" b="1">
          <a:solidFill>
            <a:srgbClr val="FFFF00"/>
          </a:solidFill>
          <a:latin typeface="Arial" pitchFamily="34" charset="0"/>
        </a:defRPr>
      </a:lvl6pPr>
      <a:lvl7pPr marL="914400" algn="l" rtl="0" eaLnBrk="0" fontAlgn="base" hangingPunct="0">
        <a:lnSpc>
          <a:spcPct val="95000"/>
        </a:lnSpc>
        <a:spcBef>
          <a:spcPct val="0"/>
        </a:spcBef>
        <a:spcAft>
          <a:spcPct val="0"/>
        </a:spcAft>
        <a:defRPr sz="3400" b="1">
          <a:solidFill>
            <a:srgbClr val="FFFF00"/>
          </a:solidFill>
          <a:latin typeface="Arial" pitchFamily="34" charset="0"/>
        </a:defRPr>
      </a:lvl7pPr>
      <a:lvl8pPr marL="1371600" algn="l" rtl="0" eaLnBrk="0" fontAlgn="base" hangingPunct="0">
        <a:lnSpc>
          <a:spcPct val="95000"/>
        </a:lnSpc>
        <a:spcBef>
          <a:spcPct val="0"/>
        </a:spcBef>
        <a:spcAft>
          <a:spcPct val="0"/>
        </a:spcAft>
        <a:defRPr sz="3400" b="1">
          <a:solidFill>
            <a:srgbClr val="FFFF00"/>
          </a:solidFill>
          <a:latin typeface="Arial" pitchFamily="34" charset="0"/>
        </a:defRPr>
      </a:lvl8pPr>
      <a:lvl9pPr marL="1828800" algn="l" rtl="0" eaLnBrk="0" fontAlgn="base" hangingPunct="0">
        <a:lnSpc>
          <a:spcPct val="95000"/>
        </a:lnSpc>
        <a:spcBef>
          <a:spcPct val="0"/>
        </a:spcBef>
        <a:spcAft>
          <a:spcPct val="0"/>
        </a:spcAft>
        <a:defRPr sz="3400" b="1">
          <a:solidFill>
            <a:srgbClr val="FFFF00"/>
          </a:solidFill>
          <a:latin typeface="Arial" pitchFamily="34" charset="0"/>
        </a:defRPr>
      </a:lvl9pPr>
    </p:titleStyle>
    <p:bodyStyle>
      <a:lvl1pPr marL="342900" indent="-342900" algn="l" rtl="0" eaLnBrk="0" fontAlgn="base" hangingPunct="0">
        <a:spcBef>
          <a:spcPct val="40000"/>
        </a:spcBef>
        <a:spcAft>
          <a:spcPct val="0"/>
        </a:spcAft>
        <a:buClr>
          <a:srgbClr val="FF6600"/>
        </a:buClr>
        <a:buSzPct val="115000"/>
        <a:buFont typeface="Symbol" pitchFamily="18" charset="2"/>
        <a:buChar char="·"/>
        <a:defRPr sz="2800">
          <a:solidFill>
            <a:srgbClr val="FFFFFF"/>
          </a:solidFill>
          <a:latin typeface="+mn-lt"/>
          <a:ea typeface="+mn-ea"/>
          <a:cs typeface="+mn-cs"/>
        </a:defRPr>
      </a:lvl1pPr>
      <a:lvl2pPr marL="857250" indent="-400050" algn="l" rtl="0" eaLnBrk="0" fontAlgn="base" hangingPunct="0">
        <a:spcBef>
          <a:spcPct val="20000"/>
        </a:spcBef>
        <a:spcAft>
          <a:spcPct val="0"/>
        </a:spcAft>
        <a:buClr>
          <a:schemeClr val="tx1"/>
        </a:buClr>
        <a:buFont typeface="Arial" pitchFamily="34" charset="0"/>
        <a:buChar char="−"/>
        <a:defRPr sz="2600">
          <a:solidFill>
            <a:srgbClr val="FFFFFF"/>
          </a:solidFill>
          <a:latin typeface="+mn-lt"/>
        </a:defRPr>
      </a:lvl2pPr>
      <a:lvl3pPr marL="1316038" indent="-344488" algn="l" rtl="0" eaLnBrk="0" fontAlgn="base" hangingPunct="0">
        <a:spcBef>
          <a:spcPct val="15000"/>
        </a:spcBef>
        <a:spcAft>
          <a:spcPct val="0"/>
        </a:spcAft>
        <a:buClr>
          <a:schemeClr val="hlink"/>
        </a:buClr>
        <a:buSzPct val="130000"/>
        <a:buChar char="•"/>
        <a:defRPr sz="2400">
          <a:solidFill>
            <a:srgbClr val="FFFFFF"/>
          </a:solidFill>
          <a:latin typeface="+mn-lt"/>
        </a:defRPr>
      </a:lvl3pPr>
      <a:lvl4pPr marL="1658938" indent="-228600" algn="l" rtl="0" eaLnBrk="0" fontAlgn="base" hangingPunct="0">
        <a:spcBef>
          <a:spcPct val="25000"/>
        </a:spcBef>
        <a:spcAft>
          <a:spcPct val="0"/>
        </a:spcAft>
        <a:buClr>
          <a:schemeClr val="hlink"/>
        </a:buClr>
        <a:buChar char="–"/>
        <a:defRPr sz="2400">
          <a:solidFill>
            <a:srgbClr val="FFFFFF"/>
          </a:solidFill>
          <a:latin typeface="+mn-lt"/>
        </a:defRPr>
      </a:lvl4pPr>
      <a:lvl5pPr marL="2057400" indent="-228600" algn="l" rtl="0" eaLnBrk="0" fontAlgn="base" hangingPunct="0">
        <a:spcBef>
          <a:spcPct val="15000"/>
        </a:spcBef>
        <a:spcAft>
          <a:spcPct val="0"/>
        </a:spcAft>
        <a:buClr>
          <a:schemeClr val="accent2"/>
        </a:buClr>
        <a:buChar char="»"/>
        <a:defRPr sz="2000">
          <a:solidFill>
            <a:srgbClr val="FFFFFF"/>
          </a:solidFill>
          <a:latin typeface="+mn-lt"/>
        </a:defRPr>
      </a:lvl5pPr>
      <a:lvl6pPr marL="2514600" indent="-228600" algn="l" rtl="0" eaLnBrk="0" fontAlgn="base" hangingPunct="0">
        <a:spcBef>
          <a:spcPct val="15000"/>
        </a:spcBef>
        <a:spcAft>
          <a:spcPct val="0"/>
        </a:spcAft>
        <a:buClr>
          <a:schemeClr val="accent2"/>
        </a:buClr>
        <a:buChar char="»"/>
        <a:defRPr sz="2000">
          <a:solidFill>
            <a:srgbClr val="FFFFFF"/>
          </a:solidFill>
          <a:latin typeface="+mn-lt"/>
        </a:defRPr>
      </a:lvl6pPr>
      <a:lvl7pPr marL="2971800" indent="-228600" algn="l" rtl="0" eaLnBrk="0" fontAlgn="base" hangingPunct="0">
        <a:spcBef>
          <a:spcPct val="15000"/>
        </a:spcBef>
        <a:spcAft>
          <a:spcPct val="0"/>
        </a:spcAft>
        <a:buClr>
          <a:schemeClr val="accent2"/>
        </a:buClr>
        <a:buChar char="»"/>
        <a:defRPr sz="2000">
          <a:solidFill>
            <a:srgbClr val="FFFFFF"/>
          </a:solidFill>
          <a:latin typeface="+mn-lt"/>
        </a:defRPr>
      </a:lvl7pPr>
      <a:lvl8pPr marL="3429000" indent="-228600" algn="l" rtl="0" eaLnBrk="0" fontAlgn="base" hangingPunct="0">
        <a:spcBef>
          <a:spcPct val="15000"/>
        </a:spcBef>
        <a:spcAft>
          <a:spcPct val="0"/>
        </a:spcAft>
        <a:buClr>
          <a:schemeClr val="accent2"/>
        </a:buClr>
        <a:buChar char="»"/>
        <a:defRPr sz="2000">
          <a:solidFill>
            <a:srgbClr val="FFFFFF"/>
          </a:solidFill>
          <a:latin typeface="+mn-lt"/>
        </a:defRPr>
      </a:lvl8pPr>
      <a:lvl9pPr marL="3886200" indent="-228600" algn="l" rtl="0" eaLnBrk="0" fontAlgn="base" hangingPunct="0">
        <a:spcBef>
          <a:spcPct val="15000"/>
        </a:spcBef>
        <a:spcAft>
          <a:spcPct val="0"/>
        </a:spcAft>
        <a:buClr>
          <a:schemeClr val="accent2"/>
        </a:buClr>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blackWhite">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296863" y="1566863"/>
            <a:ext cx="8559800" cy="4529137"/>
          </a:xfrm>
          <a:prstGeom prst="rect">
            <a:avLst/>
          </a:prstGeom>
          <a:noFill/>
          <a:ln w="9525">
            <a:noFill/>
            <a:miter lim="800000"/>
            <a:headEnd/>
            <a:tailEnd/>
          </a:ln>
        </p:spPr>
        <p:txBody>
          <a:bodyPr vert="horz" wrap="square" lIns="91440" tIns="45720" rIns="91440" bIns="45720" numCol="1" anchor="t" anchorCtr="1" compatLnSpc="1">
            <a:prstTxWarp prst="textNoShape">
              <a:avLst/>
            </a:prstTxWarp>
          </a:bodyPr>
          <a:lstStyle/>
          <a:p>
            <a:pPr lvl="0"/>
            <a:r>
              <a:rPr lang="en-US" smtClean="0"/>
              <a:t>Click to edit Master text styles</a:t>
            </a:r>
          </a:p>
          <a:p>
            <a:pPr lvl="1"/>
            <a:r>
              <a:rPr lang="en-US" smtClean="0"/>
              <a:t>Second level</a:t>
            </a:r>
          </a:p>
          <a:p>
            <a:pPr lvl="2"/>
            <a:r>
              <a:rPr lang="en-US" smtClean="0"/>
              <a:t>Third levelFourth level</a:t>
            </a:r>
          </a:p>
          <a:p>
            <a:pPr lvl="4"/>
            <a:r>
              <a:rPr lang="en-US" smtClean="0"/>
              <a:t>Fifth level</a:t>
            </a:r>
          </a:p>
          <a:p>
            <a:pPr lvl="4"/>
            <a:endParaRPr lang="en-US" smtClean="0"/>
          </a:p>
        </p:txBody>
      </p:sp>
      <p:sp>
        <p:nvSpPr>
          <p:cNvPr id="2051" name="Rectangle 3"/>
          <p:cNvSpPr>
            <a:spLocks noGrp="1" noChangeArrowheads="1"/>
          </p:cNvSpPr>
          <p:nvPr>
            <p:ph type="title"/>
          </p:nvPr>
        </p:nvSpPr>
        <p:spPr bwMode="auto">
          <a:xfrm>
            <a:off x="206375" y="104775"/>
            <a:ext cx="8742363" cy="584200"/>
          </a:xfrm>
          <a:prstGeom prst="rect">
            <a:avLst/>
          </a:prstGeom>
          <a:noFill/>
          <a:ln w="9525">
            <a:noFill/>
            <a:miter lim="800000"/>
            <a:headEnd/>
            <a:tailEnd/>
          </a:ln>
        </p:spPr>
        <p:txBody>
          <a:bodyPr vert="horz" wrap="square" lIns="45720" tIns="45720" rIns="45720" bIns="45720" numCol="1" anchor="t" anchorCtr="0" compatLnSpc="1">
            <a:prstTxWarp prst="textNoShape">
              <a:avLst/>
            </a:prstTxWarp>
            <a:spAutoFit/>
          </a:bodyPr>
          <a:lstStyle/>
          <a:p>
            <a:pPr lvl="0"/>
            <a:r>
              <a:rPr lang="en-US" smtClean="0"/>
              <a:t>Click to edit Master title style</a:t>
            </a:r>
          </a:p>
        </p:txBody>
      </p:sp>
    </p:spTree>
  </p:cSld>
  <p:clrMap bg1="dk2" tx1="lt1" bg2="dk1" tx2="lt2" accent1="accent1" accent2="accent2" accent3="accent3" accent4="accent4" accent5="accent5" accent6="accent6" hlink="hlink" folHlink="folHlink"/>
  <p:sldLayoutIdLst>
    <p:sldLayoutId id="2147484081" r:id="rId1"/>
  </p:sldLayoutIdLst>
  <p:transition xmlns:p14="http://schemas.microsoft.com/office/powerpoint/2010/main"/>
  <p:txStyles>
    <p:titleStyle>
      <a:lvl1pPr algn="l" rtl="0" eaLnBrk="0" fontAlgn="base" hangingPunct="0">
        <a:lnSpc>
          <a:spcPct val="95000"/>
        </a:lnSpc>
        <a:spcBef>
          <a:spcPct val="0"/>
        </a:spcBef>
        <a:spcAft>
          <a:spcPct val="0"/>
        </a:spcAft>
        <a:defRPr sz="3400" b="1">
          <a:solidFill>
            <a:srgbClr val="FFFF00"/>
          </a:solidFill>
          <a:latin typeface="+mj-lt"/>
          <a:ea typeface="+mj-ea"/>
          <a:cs typeface="+mj-cs"/>
        </a:defRPr>
      </a:lvl1pPr>
      <a:lvl2pPr algn="l" rtl="0" eaLnBrk="0" fontAlgn="base" hangingPunct="0">
        <a:lnSpc>
          <a:spcPct val="95000"/>
        </a:lnSpc>
        <a:spcBef>
          <a:spcPct val="0"/>
        </a:spcBef>
        <a:spcAft>
          <a:spcPct val="0"/>
        </a:spcAft>
        <a:defRPr sz="3400" b="1">
          <a:solidFill>
            <a:srgbClr val="FFFF00"/>
          </a:solidFill>
          <a:latin typeface="Arial" charset="0"/>
        </a:defRPr>
      </a:lvl2pPr>
      <a:lvl3pPr algn="l" rtl="0" eaLnBrk="0" fontAlgn="base" hangingPunct="0">
        <a:lnSpc>
          <a:spcPct val="95000"/>
        </a:lnSpc>
        <a:spcBef>
          <a:spcPct val="0"/>
        </a:spcBef>
        <a:spcAft>
          <a:spcPct val="0"/>
        </a:spcAft>
        <a:defRPr sz="3400" b="1">
          <a:solidFill>
            <a:srgbClr val="FFFF00"/>
          </a:solidFill>
          <a:latin typeface="Arial" charset="0"/>
        </a:defRPr>
      </a:lvl3pPr>
      <a:lvl4pPr algn="l" rtl="0" eaLnBrk="0" fontAlgn="base" hangingPunct="0">
        <a:lnSpc>
          <a:spcPct val="95000"/>
        </a:lnSpc>
        <a:spcBef>
          <a:spcPct val="0"/>
        </a:spcBef>
        <a:spcAft>
          <a:spcPct val="0"/>
        </a:spcAft>
        <a:defRPr sz="3400" b="1">
          <a:solidFill>
            <a:srgbClr val="FFFF00"/>
          </a:solidFill>
          <a:latin typeface="Arial" charset="0"/>
        </a:defRPr>
      </a:lvl4pPr>
      <a:lvl5pPr algn="l" rtl="0" eaLnBrk="0" fontAlgn="base" hangingPunct="0">
        <a:lnSpc>
          <a:spcPct val="95000"/>
        </a:lnSpc>
        <a:spcBef>
          <a:spcPct val="0"/>
        </a:spcBef>
        <a:spcAft>
          <a:spcPct val="0"/>
        </a:spcAft>
        <a:defRPr sz="3400" b="1">
          <a:solidFill>
            <a:srgbClr val="FFFF00"/>
          </a:solidFill>
          <a:latin typeface="Arial" charset="0"/>
        </a:defRPr>
      </a:lvl5pPr>
      <a:lvl6pPr marL="457200" algn="l" rtl="0" fontAlgn="base">
        <a:lnSpc>
          <a:spcPct val="95000"/>
        </a:lnSpc>
        <a:spcBef>
          <a:spcPct val="0"/>
        </a:spcBef>
        <a:spcAft>
          <a:spcPct val="0"/>
        </a:spcAft>
        <a:defRPr sz="3400" b="1">
          <a:solidFill>
            <a:srgbClr val="FFFF00"/>
          </a:solidFill>
          <a:latin typeface="Arial" charset="0"/>
        </a:defRPr>
      </a:lvl6pPr>
      <a:lvl7pPr marL="914400" algn="l" rtl="0" fontAlgn="base">
        <a:lnSpc>
          <a:spcPct val="95000"/>
        </a:lnSpc>
        <a:spcBef>
          <a:spcPct val="0"/>
        </a:spcBef>
        <a:spcAft>
          <a:spcPct val="0"/>
        </a:spcAft>
        <a:defRPr sz="3400" b="1">
          <a:solidFill>
            <a:srgbClr val="FFFF00"/>
          </a:solidFill>
          <a:latin typeface="Arial" charset="0"/>
        </a:defRPr>
      </a:lvl7pPr>
      <a:lvl8pPr marL="1371600" algn="l" rtl="0" fontAlgn="base">
        <a:lnSpc>
          <a:spcPct val="95000"/>
        </a:lnSpc>
        <a:spcBef>
          <a:spcPct val="0"/>
        </a:spcBef>
        <a:spcAft>
          <a:spcPct val="0"/>
        </a:spcAft>
        <a:defRPr sz="3400" b="1">
          <a:solidFill>
            <a:srgbClr val="FFFF00"/>
          </a:solidFill>
          <a:latin typeface="Arial" charset="0"/>
        </a:defRPr>
      </a:lvl8pPr>
      <a:lvl9pPr marL="1828800" algn="l" rtl="0" fontAlgn="base">
        <a:lnSpc>
          <a:spcPct val="95000"/>
        </a:lnSpc>
        <a:spcBef>
          <a:spcPct val="0"/>
        </a:spcBef>
        <a:spcAft>
          <a:spcPct val="0"/>
        </a:spcAft>
        <a:defRPr sz="3400" b="1">
          <a:solidFill>
            <a:srgbClr val="FFFF00"/>
          </a:solidFill>
          <a:latin typeface="Arial" charset="0"/>
        </a:defRPr>
      </a:lvl9pPr>
    </p:titleStyle>
    <p:bodyStyle>
      <a:lvl1pPr marL="342900" indent="-342900" algn="l" rtl="0" eaLnBrk="0" fontAlgn="base" hangingPunct="0">
        <a:spcBef>
          <a:spcPct val="40000"/>
        </a:spcBef>
        <a:spcAft>
          <a:spcPct val="0"/>
        </a:spcAft>
        <a:buClr>
          <a:srgbClr val="FF6600"/>
        </a:buClr>
        <a:buSzPct val="115000"/>
        <a:buFont typeface="Symbol" pitchFamily="18" charset="2"/>
        <a:buChar char="·"/>
        <a:defRPr sz="2800">
          <a:solidFill>
            <a:srgbClr val="FFFFFF"/>
          </a:solidFill>
          <a:latin typeface="+mn-lt"/>
          <a:ea typeface="+mn-ea"/>
          <a:cs typeface="+mn-cs"/>
        </a:defRPr>
      </a:lvl1pPr>
      <a:lvl2pPr marL="857250" indent="-400050" algn="l" rtl="0" eaLnBrk="0" fontAlgn="base" hangingPunct="0">
        <a:spcBef>
          <a:spcPct val="20000"/>
        </a:spcBef>
        <a:spcAft>
          <a:spcPct val="0"/>
        </a:spcAft>
        <a:buClr>
          <a:schemeClr val="tx1"/>
        </a:buClr>
        <a:buFont typeface="Arial" pitchFamily="34" charset="0"/>
        <a:buChar char="−"/>
        <a:defRPr sz="2600">
          <a:solidFill>
            <a:srgbClr val="FFFFFF"/>
          </a:solidFill>
          <a:latin typeface="+mn-lt"/>
        </a:defRPr>
      </a:lvl2pPr>
      <a:lvl3pPr marL="1316038" indent="-344488" algn="l" rtl="0" eaLnBrk="0" fontAlgn="base" hangingPunct="0">
        <a:spcBef>
          <a:spcPct val="15000"/>
        </a:spcBef>
        <a:spcAft>
          <a:spcPct val="0"/>
        </a:spcAft>
        <a:buClr>
          <a:schemeClr val="hlink"/>
        </a:buClr>
        <a:buSzPct val="130000"/>
        <a:buChar char="•"/>
        <a:defRPr sz="2400">
          <a:solidFill>
            <a:srgbClr val="FFFFFF"/>
          </a:solidFill>
          <a:latin typeface="+mn-lt"/>
        </a:defRPr>
      </a:lvl3pPr>
      <a:lvl4pPr marL="1658938" indent="-228600" algn="l" rtl="0" eaLnBrk="0" fontAlgn="base" hangingPunct="0">
        <a:spcBef>
          <a:spcPct val="25000"/>
        </a:spcBef>
        <a:spcAft>
          <a:spcPct val="0"/>
        </a:spcAft>
        <a:buClr>
          <a:schemeClr val="hlink"/>
        </a:buClr>
        <a:buChar char="–"/>
        <a:defRPr sz="2400">
          <a:solidFill>
            <a:srgbClr val="FFFFFF"/>
          </a:solidFill>
          <a:effectLst>
            <a:outerShdw blurRad="38100" dist="38100" dir="2700000" algn="tl">
              <a:srgbClr val="000000"/>
            </a:outerShdw>
          </a:effectLst>
          <a:latin typeface="+mn-lt"/>
        </a:defRPr>
      </a:lvl4pPr>
      <a:lvl5pPr marL="2057400" indent="-228600" algn="l" rtl="0" eaLnBrk="0" fontAlgn="base" hangingPunct="0">
        <a:spcBef>
          <a:spcPct val="15000"/>
        </a:spcBef>
        <a:spcAft>
          <a:spcPct val="0"/>
        </a:spcAft>
        <a:buClr>
          <a:schemeClr val="accent2"/>
        </a:buClr>
        <a:buChar char="»"/>
        <a:defRPr sz="2000">
          <a:solidFill>
            <a:srgbClr val="FFFFFF"/>
          </a:solidFill>
          <a:latin typeface="+mn-lt"/>
        </a:defRPr>
      </a:lvl5pPr>
      <a:lvl6pPr marL="2514600" indent="-228600" algn="l" rtl="0" fontAlgn="base">
        <a:spcBef>
          <a:spcPct val="15000"/>
        </a:spcBef>
        <a:spcAft>
          <a:spcPct val="0"/>
        </a:spcAft>
        <a:buClr>
          <a:schemeClr val="accent2"/>
        </a:buClr>
        <a:buChar char="»"/>
        <a:defRPr sz="2000">
          <a:solidFill>
            <a:srgbClr val="FFFFFF"/>
          </a:solidFill>
          <a:latin typeface="+mn-lt"/>
        </a:defRPr>
      </a:lvl6pPr>
      <a:lvl7pPr marL="2971800" indent="-228600" algn="l" rtl="0" fontAlgn="base">
        <a:spcBef>
          <a:spcPct val="15000"/>
        </a:spcBef>
        <a:spcAft>
          <a:spcPct val="0"/>
        </a:spcAft>
        <a:buClr>
          <a:schemeClr val="accent2"/>
        </a:buClr>
        <a:buChar char="»"/>
        <a:defRPr sz="2000">
          <a:solidFill>
            <a:srgbClr val="FFFFFF"/>
          </a:solidFill>
          <a:latin typeface="+mn-lt"/>
        </a:defRPr>
      </a:lvl7pPr>
      <a:lvl8pPr marL="3429000" indent="-228600" algn="l" rtl="0" fontAlgn="base">
        <a:spcBef>
          <a:spcPct val="15000"/>
        </a:spcBef>
        <a:spcAft>
          <a:spcPct val="0"/>
        </a:spcAft>
        <a:buClr>
          <a:schemeClr val="accent2"/>
        </a:buClr>
        <a:buChar char="»"/>
        <a:defRPr sz="2000">
          <a:solidFill>
            <a:srgbClr val="FFFFFF"/>
          </a:solidFill>
          <a:latin typeface="+mn-lt"/>
        </a:defRPr>
      </a:lvl8pPr>
      <a:lvl9pPr marL="3886200" indent="-228600" algn="l" rtl="0" fontAlgn="base">
        <a:spcBef>
          <a:spcPct val="15000"/>
        </a:spcBef>
        <a:spcAft>
          <a:spcPct val="0"/>
        </a:spcAft>
        <a:buClr>
          <a:schemeClr val="accent2"/>
        </a:buClr>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15F58509-6463-44BF-9721-DC79C2C39264}" type="slidenum">
              <a:rPr lang="en-US" altLang="en-US">
                <a:solidFill>
                  <a:srgbClr val="000000"/>
                </a:solidFill>
              </a:rPr>
              <a:pPr>
                <a:defRPr/>
              </a:pPr>
              <a:t>‹#›</a:t>
            </a:fld>
            <a:endParaRPr lang="en-US" alt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83"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33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880C5F35-F996-46A7-B1A7-29EDCB28F3D3}" type="slidenum">
              <a:rPr lang="en-US" altLang="en-US">
                <a:solidFill>
                  <a:srgbClr val="000000"/>
                </a:solidFill>
              </a:rPr>
              <a:pPr>
                <a:defRPr/>
              </a:pPr>
              <a:t>‹#›</a:t>
            </a:fld>
            <a:endParaRPr lang="en-US" alt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42"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301" tIns="45649" rIns="91301" bIns="45649"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301" tIns="45649" rIns="91301" bIns="4564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301" tIns="45649" rIns="91301" bIns="45649"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301" tIns="45649" rIns="91301" bIns="45649"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301" tIns="45649" rIns="91301" bIns="45649" numCol="1" anchor="t" anchorCtr="0" compatLnSpc="1">
            <a:prstTxWarp prst="textNoShape">
              <a:avLst/>
            </a:prstTxWarp>
          </a:bodyPr>
          <a:lstStyle>
            <a:lvl1pPr algn="r">
              <a:defRPr sz="1400">
                <a:latin typeface="Arial" pitchFamily="34" charset="0"/>
              </a:defRPr>
            </a:lvl1pPr>
          </a:lstStyle>
          <a:p>
            <a:pPr>
              <a:defRPr/>
            </a:pPr>
            <a:fld id="{CA0AD0B1-9179-4D99-9AA1-E7608F64AF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46" r:id="rId1"/>
  </p:sldLayoutIdLst>
  <p:txStyles>
    <p:titleStyle>
      <a:lvl1pPr algn="ctr" defTabSz="912813" rtl="0" eaLnBrk="0" fontAlgn="base" hangingPunct="0">
        <a:spcBef>
          <a:spcPct val="0"/>
        </a:spcBef>
        <a:spcAft>
          <a:spcPct val="0"/>
        </a:spcAft>
        <a:defRPr sz="4400">
          <a:solidFill>
            <a:schemeClr val="tx2"/>
          </a:solidFill>
          <a:latin typeface="+mj-lt"/>
          <a:ea typeface="+mj-ea"/>
          <a:cs typeface="+mj-cs"/>
        </a:defRPr>
      </a:lvl1pPr>
      <a:lvl2pPr algn="ctr" defTabSz="912813" rtl="0" eaLnBrk="0" fontAlgn="base" hangingPunct="0">
        <a:spcBef>
          <a:spcPct val="0"/>
        </a:spcBef>
        <a:spcAft>
          <a:spcPct val="0"/>
        </a:spcAft>
        <a:defRPr sz="4400">
          <a:solidFill>
            <a:schemeClr val="tx2"/>
          </a:solidFill>
          <a:latin typeface="Arial" pitchFamily="34" charset="0"/>
        </a:defRPr>
      </a:lvl2pPr>
      <a:lvl3pPr algn="ctr" defTabSz="912813" rtl="0" eaLnBrk="0" fontAlgn="base" hangingPunct="0">
        <a:spcBef>
          <a:spcPct val="0"/>
        </a:spcBef>
        <a:spcAft>
          <a:spcPct val="0"/>
        </a:spcAft>
        <a:defRPr sz="4400">
          <a:solidFill>
            <a:schemeClr val="tx2"/>
          </a:solidFill>
          <a:latin typeface="Arial" pitchFamily="34" charset="0"/>
        </a:defRPr>
      </a:lvl3pPr>
      <a:lvl4pPr algn="ctr" defTabSz="912813" rtl="0" eaLnBrk="0" fontAlgn="base" hangingPunct="0">
        <a:spcBef>
          <a:spcPct val="0"/>
        </a:spcBef>
        <a:spcAft>
          <a:spcPct val="0"/>
        </a:spcAft>
        <a:defRPr sz="4400">
          <a:solidFill>
            <a:schemeClr val="tx2"/>
          </a:solidFill>
          <a:latin typeface="Arial" pitchFamily="34" charset="0"/>
        </a:defRPr>
      </a:lvl4pPr>
      <a:lvl5pPr algn="ctr" defTabSz="912813" rtl="0" eaLnBrk="0" fontAlgn="base" hangingPunct="0">
        <a:spcBef>
          <a:spcPct val="0"/>
        </a:spcBef>
        <a:spcAft>
          <a:spcPct val="0"/>
        </a:spcAft>
        <a:defRPr sz="4400">
          <a:solidFill>
            <a:schemeClr val="tx2"/>
          </a:solidFill>
          <a:latin typeface="Arial" pitchFamily="34" charset="0"/>
        </a:defRPr>
      </a:lvl5pPr>
      <a:lvl6pPr marL="126823" algn="ctr" defTabSz="912856" rtl="0" fontAlgn="base">
        <a:spcBef>
          <a:spcPct val="0"/>
        </a:spcBef>
        <a:spcAft>
          <a:spcPct val="0"/>
        </a:spcAft>
        <a:defRPr sz="4400">
          <a:solidFill>
            <a:schemeClr val="tx2"/>
          </a:solidFill>
          <a:latin typeface="Arial" pitchFamily="34" charset="0"/>
        </a:defRPr>
      </a:lvl6pPr>
      <a:lvl7pPr marL="253645" algn="ctr" defTabSz="912856" rtl="0" fontAlgn="base">
        <a:spcBef>
          <a:spcPct val="0"/>
        </a:spcBef>
        <a:spcAft>
          <a:spcPct val="0"/>
        </a:spcAft>
        <a:defRPr sz="4400">
          <a:solidFill>
            <a:schemeClr val="tx2"/>
          </a:solidFill>
          <a:latin typeface="Arial" pitchFamily="34" charset="0"/>
        </a:defRPr>
      </a:lvl7pPr>
      <a:lvl8pPr marL="380465" algn="ctr" defTabSz="912856" rtl="0" fontAlgn="base">
        <a:spcBef>
          <a:spcPct val="0"/>
        </a:spcBef>
        <a:spcAft>
          <a:spcPct val="0"/>
        </a:spcAft>
        <a:defRPr sz="4400">
          <a:solidFill>
            <a:schemeClr val="tx2"/>
          </a:solidFill>
          <a:latin typeface="Arial" pitchFamily="34" charset="0"/>
        </a:defRPr>
      </a:lvl8pPr>
      <a:lvl9pPr marL="507290" algn="ctr" defTabSz="912856" rtl="0" fontAlgn="base">
        <a:spcBef>
          <a:spcPct val="0"/>
        </a:spcBef>
        <a:spcAft>
          <a:spcPct val="0"/>
        </a:spcAft>
        <a:defRPr sz="4400">
          <a:solidFill>
            <a:schemeClr val="tx2"/>
          </a:solidFill>
          <a:latin typeface="Arial" pitchFamily="34" charset="0"/>
        </a:defRPr>
      </a:lvl9pPr>
    </p:titleStyle>
    <p:bodyStyle>
      <a:lvl1pPr marL="341313" indent="-341313" algn="l" defTabSz="912813"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defTabSz="912813" rtl="0" eaLnBrk="0" fontAlgn="base" hangingPunct="0">
        <a:spcBef>
          <a:spcPct val="20000"/>
        </a:spcBef>
        <a:spcAft>
          <a:spcPct val="0"/>
        </a:spcAft>
        <a:buChar char="–"/>
        <a:defRPr sz="2800">
          <a:solidFill>
            <a:schemeClr val="tx1"/>
          </a:solidFill>
          <a:latin typeface="+mn-lt"/>
        </a:defRPr>
      </a:lvl2pPr>
      <a:lvl3pPr marL="1139825" indent="-227013" algn="l" defTabSz="912813" rtl="0" eaLnBrk="0" fontAlgn="base" hangingPunct="0">
        <a:spcBef>
          <a:spcPct val="20000"/>
        </a:spcBef>
        <a:spcAft>
          <a:spcPct val="0"/>
        </a:spcAft>
        <a:buChar char="•"/>
        <a:defRPr sz="2400">
          <a:solidFill>
            <a:schemeClr val="tx1"/>
          </a:solidFill>
          <a:latin typeface="+mn-lt"/>
        </a:defRPr>
      </a:lvl3pPr>
      <a:lvl4pPr marL="1597025" indent="-227013" algn="l" defTabSz="912813" rtl="0" eaLnBrk="0" fontAlgn="base" hangingPunct="0">
        <a:spcBef>
          <a:spcPct val="20000"/>
        </a:spcBef>
        <a:spcAft>
          <a:spcPct val="0"/>
        </a:spcAft>
        <a:buChar char="–"/>
        <a:defRPr sz="2000">
          <a:solidFill>
            <a:schemeClr val="tx1"/>
          </a:solidFill>
          <a:latin typeface="+mn-lt"/>
        </a:defRPr>
      </a:lvl4pPr>
      <a:lvl5pPr marL="2054225" indent="-227013" algn="l" defTabSz="912813" rtl="0" eaLnBrk="0" fontAlgn="base" hangingPunct="0">
        <a:spcBef>
          <a:spcPct val="20000"/>
        </a:spcBef>
        <a:spcAft>
          <a:spcPct val="0"/>
        </a:spcAft>
        <a:buChar char="»"/>
        <a:defRPr sz="2000">
          <a:solidFill>
            <a:schemeClr val="tx1"/>
          </a:solidFill>
          <a:latin typeface="+mn-lt"/>
        </a:defRPr>
      </a:lvl5pPr>
      <a:lvl6pPr marL="2181080" indent="-228104" algn="l" defTabSz="912856" rtl="0" fontAlgn="base">
        <a:spcBef>
          <a:spcPct val="20000"/>
        </a:spcBef>
        <a:spcAft>
          <a:spcPct val="0"/>
        </a:spcAft>
        <a:buChar char="»"/>
        <a:defRPr sz="2000">
          <a:solidFill>
            <a:schemeClr val="tx1"/>
          </a:solidFill>
          <a:latin typeface="+mn-lt"/>
        </a:defRPr>
      </a:lvl6pPr>
      <a:lvl7pPr marL="2307901" indent="-228104" algn="l" defTabSz="912856" rtl="0" fontAlgn="base">
        <a:spcBef>
          <a:spcPct val="20000"/>
        </a:spcBef>
        <a:spcAft>
          <a:spcPct val="0"/>
        </a:spcAft>
        <a:buChar char="»"/>
        <a:defRPr sz="2000">
          <a:solidFill>
            <a:schemeClr val="tx1"/>
          </a:solidFill>
          <a:latin typeface="+mn-lt"/>
        </a:defRPr>
      </a:lvl7pPr>
      <a:lvl8pPr marL="2434725" indent="-228104" algn="l" defTabSz="912856" rtl="0" fontAlgn="base">
        <a:spcBef>
          <a:spcPct val="20000"/>
        </a:spcBef>
        <a:spcAft>
          <a:spcPct val="0"/>
        </a:spcAft>
        <a:buChar char="»"/>
        <a:defRPr sz="2000">
          <a:solidFill>
            <a:schemeClr val="tx1"/>
          </a:solidFill>
          <a:latin typeface="+mn-lt"/>
        </a:defRPr>
      </a:lvl8pPr>
      <a:lvl9pPr marL="2561546" indent="-228104" algn="l" defTabSz="912856" rtl="0" fontAlgn="base">
        <a:spcBef>
          <a:spcPct val="20000"/>
        </a:spcBef>
        <a:spcAft>
          <a:spcPct val="0"/>
        </a:spcAft>
        <a:buChar char="»"/>
        <a:defRPr sz="2000">
          <a:solidFill>
            <a:schemeClr val="tx1"/>
          </a:solidFill>
          <a:latin typeface="+mn-lt"/>
        </a:defRPr>
      </a:lvl9pPr>
    </p:bodyStyle>
    <p:otherStyle>
      <a:defPPr>
        <a:defRPr lang="en-US"/>
      </a:defPPr>
      <a:lvl1pPr marL="0" algn="l" defTabSz="253645" rtl="0" eaLnBrk="1" latinLnBrk="0" hangingPunct="1">
        <a:defRPr sz="500" kern="1200">
          <a:solidFill>
            <a:schemeClr val="tx1"/>
          </a:solidFill>
          <a:latin typeface="+mn-lt"/>
          <a:ea typeface="+mn-ea"/>
          <a:cs typeface="+mn-cs"/>
        </a:defRPr>
      </a:lvl1pPr>
      <a:lvl2pPr marL="126823" algn="l" defTabSz="253645" rtl="0" eaLnBrk="1" latinLnBrk="0" hangingPunct="1">
        <a:defRPr sz="500" kern="1200">
          <a:solidFill>
            <a:schemeClr val="tx1"/>
          </a:solidFill>
          <a:latin typeface="+mn-lt"/>
          <a:ea typeface="+mn-ea"/>
          <a:cs typeface="+mn-cs"/>
        </a:defRPr>
      </a:lvl2pPr>
      <a:lvl3pPr marL="253645" algn="l" defTabSz="253645" rtl="0" eaLnBrk="1" latinLnBrk="0" hangingPunct="1">
        <a:defRPr sz="500" kern="1200">
          <a:solidFill>
            <a:schemeClr val="tx1"/>
          </a:solidFill>
          <a:latin typeface="+mn-lt"/>
          <a:ea typeface="+mn-ea"/>
          <a:cs typeface="+mn-cs"/>
        </a:defRPr>
      </a:lvl3pPr>
      <a:lvl4pPr marL="380465" algn="l" defTabSz="253645" rtl="0" eaLnBrk="1" latinLnBrk="0" hangingPunct="1">
        <a:defRPr sz="500" kern="1200">
          <a:solidFill>
            <a:schemeClr val="tx1"/>
          </a:solidFill>
          <a:latin typeface="+mn-lt"/>
          <a:ea typeface="+mn-ea"/>
          <a:cs typeface="+mn-cs"/>
        </a:defRPr>
      </a:lvl4pPr>
      <a:lvl5pPr marL="507290" algn="l" defTabSz="253645" rtl="0" eaLnBrk="1" latinLnBrk="0" hangingPunct="1">
        <a:defRPr sz="500" kern="1200">
          <a:solidFill>
            <a:schemeClr val="tx1"/>
          </a:solidFill>
          <a:latin typeface="+mn-lt"/>
          <a:ea typeface="+mn-ea"/>
          <a:cs typeface="+mn-cs"/>
        </a:defRPr>
      </a:lvl5pPr>
      <a:lvl6pPr marL="634110" algn="l" defTabSz="253645" rtl="0" eaLnBrk="1" latinLnBrk="0" hangingPunct="1">
        <a:defRPr sz="500" kern="1200">
          <a:solidFill>
            <a:schemeClr val="tx1"/>
          </a:solidFill>
          <a:latin typeface="+mn-lt"/>
          <a:ea typeface="+mn-ea"/>
          <a:cs typeface="+mn-cs"/>
        </a:defRPr>
      </a:lvl6pPr>
      <a:lvl7pPr marL="760935" algn="l" defTabSz="253645" rtl="0" eaLnBrk="1" latinLnBrk="0" hangingPunct="1">
        <a:defRPr sz="500" kern="1200">
          <a:solidFill>
            <a:schemeClr val="tx1"/>
          </a:solidFill>
          <a:latin typeface="+mn-lt"/>
          <a:ea typeface="+mn-ea"/>
          <a:cs typeface="+mn-cs"/>
        </a:defRPr>
      </a:lvl7pPr>
      <a:lvl8pPr marL="887755" algn="l" defTabSz="253645" rtl="0" eaLnBrk="1" latinLnBrk="0" hangingPunct="1">
        <a:defRPr sz="500" kern="1200">
          <a:solidFill>
            <a:schemeClr val="tx1"/>
          </a:solidFill>
          <a:latin typeface="+mn-lt"/>
          <a:ea typeface="+mn-ea"/>
          <a:cs typeface="+mn-cs"/>
        </a:defRPr>
      </a:lvl8pPr>
      <a:lvl9pPr marL="1014580" algn="l" defTabSz="253645" rtl="0" eaLnBrk="1" latinLnBrk="0" hangingPunct="1">
        <a:defRPr sz="5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261" tIns="45629" rIns="91261" bIns="45629" numCol="1" anchor="ctr" anchorCtr="0" compatLnSpc="1">
            <a:prstTxWarp prst="textNoShape">
              <a:avLst/>
            </a:prstTxWarp>
          </a:bodyPr>
          <a:lstStyle/>
          <a:p>
            <a:pPr lvl="0"/>
            <a:r>
              <a:rPr lang="en-US" alt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261" tIns="45629" rIns="91261" bIns="4562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66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l" eaLnBrk="0" hangingPunct="0">
              <a:defRPr sz="1300" b="0">
                <a:latin typeface="+mn-lt"/>
              </a:defRPr>
            </a:lvl1pPr>
          </a:lstStyle>
          <a:p>
            <a:pPr>
              <a:defRPr/>
            </a:pPr>
            <a:endParaRPr lang="en-US" altLang="en-US"/>
          </a:p>
        </p:txBody>
      </p:sp>
      <p:sp>
        <p:nvSpPr>
          <p:cNvPr id="266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ctr" eaLnBrk="0" hangingPunct="0">
              <a:defRPr sz="1300" b="0">
                <a:latin typeface="+mn-lt"/>
              </a:defRPr>
            </a:lvl1pPr>
          </a:lstStyle>
          <a:p>
            <a:pPr>
              <a:defRPr/>
            </a:pPr>
            <a:endParaRPr lang="en-US" altLang="en-US"/>
          </a:p>
        </p:txBody>
      </p:sp>
      <p:sp>
        <p:nvSpPr>
          <p:cNvPr id="266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r" eaLnBrk="0" hangingPunct="0">
              <a:defRPr sz="1300" b="0">
                <a:latin typeface="+mn-lt"/>
              </a:defRPr>
            </a:lvl1pPr>
          </a:lstStyle>
          <a:p>
            <a:pPr>
              <a:defRPr/>
            </a:pPr>
            <a:fld id="{C8F5B017-8BD3-4880-8F18-B9AECF10F6E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048" r:id="rId1"/>
  </p:sldLayoutIdLst>
  <p:txStyles>
    <p:titleStyle>
      <a:lvl1pPr algn="ctr" rtl="0" eaLnBrk="0" fontAlgn="base" hangingPunct="0">
        <a:spcBef>
          <a:spcPct val="0"/>
        </a:spcBef>
        <a:spcAft>
          <a:spcPct val="0"/>
        </a:spcAft>
        <a:defRPr sz="4500">
          <a:solidFill>
            <a:schemeClr val="tx2"/>
          </a:solidFill>
          <a:latin typeface="+mj-lt"/>
          <a:ea typeface="+mj-ea"/>
          <a:cs typeface="+mj-cs"/>
        </a:defRPr>
      </a:lvl1pPr>
      <a:lvl2pPr algn="ctr" rtl="0" eaLnBrk="0" fontAlgn="base" hangingPunct="0">
        <a:spcBef>
          <a:spcPct val="0"/>
        </a:spcBef>
        <a:spcAft>
          <a:spcPct val="0"/>
        </a:spcAft>
        <a:defRPr sz="4500">
          <a:solidFill>
            <a:schemeClr val="tx2"/>
          </a:solidFill>
          <a:latin typeface="Times" pitchFamily="18" charset="0"/>
        </a:defRPr>
      </a:lvl2pPr>
      <a:lvl3pPr algn="ctr" rtl="0" eaLnBrk="0" fontAlgn="base" hangingPunct="0">
        <a:spcBef>
          <a:spcPct val="0"/>
        </a:spcBef>
        <a:spcAft>
          <a:spcPct val="0"/>
        </a:spcAft>
        <a:defRPr sz="4500">
          <a:solidFill>
            <a:schemeClr val="tx2"/>
          </a:solidFill>
          <a:latin typeface="Times" pitchFamily="18" charset="0"/>
        </a:defRPr>
      </a:lvl3pPr>
      <a:lvl4pPr algn="ctr" rtl="0" eaLnBrk="0" fontAlgn="base" hangingPunct="0">
        <a:spcBef>
          <a:spcPct val="0"/>
        </a:spcBef>
        <a:spcAft>
          <a:spcPct val="0"/>
        </a:spcAft>
        <a:defRPr sz="4500">
          <a:solidFill>
            <a:schemeClr val="tx2"/>
          </a:solidFill>
          <a:latin typeface="Times" pitchFamily="18" charset="0"/>
        </a:defRPr>
      </a:lvl4pPr>
      <a:lvl5pPr algn="ctr" rtl="0" eaLnBrk="0" fontAlgn="base" hangingPunct="0">
        <a:spcBef>
          <a:spcPct val="0"/>
        </a:spcBef>
        <a:spcAft>
          <a:spcPct val="0"/>
        </a:spcAft>
        <a:defRPr sz="4500">
          <a:solidFill>
            <a:schemeClr val="tx2"/>
          </a:solidFill>
          <a:latin typeface="Times" pitchFamily="18" charset="0"/>
        </a:defRPr>
      </a:lvl5pPr>
      <a:lvl6pPr marL="456305" algn="ctr" rtl="0" eaLnBrk="0" fontAlgn="base" hangingPunct="0">
        <a:spcBef>
          <a:spcPct val="0"/>
        </a:spcBef>
        <a:spcAft>
          <a:spcPct val="0"/>
        </a:spcAft>
        <a:defRPr sz="4500">
          <a:solidFill>
            <a:schemeClr val="tx2"/>
          </a:solidFill>
          <a:latin typeface="Times" pitchFamily="18" charset="0"/>
        </a:defRPr>
      </a:lvl6pPr>
      <a:lvl7pPr marL="912609" algn="ctr" rtl="0" eaLnBrk="0" fontAlgn="base" hangingPunct="0">
        <a:spcBef>
          <a:spcPct val="0"/>
        </a:spcBef>
        <a:spcAft>
          <a:spcPct val="0"/>
        </a:spcAft>
        <a:defRPr sz="4500">
          <a:solidFill>
            <a:schemeClr val="tx2"/>
          </a:solidFill>
          <a:latin typeface="Times" pitchFamily="18" charset="0"/>
        </a:defRPr>
      </a:lvl7pPr>
      <a:lvl8pPr marL="1368918" algn="ctr" rtl="0" eaLnBrk="0" fontAlgn="base" hangingPunct="0">
        <a:spcBef>
          <a:spcPct val="0"/>
        </a:spcBef>
        <a:spcAft>
          <a:spcPct val="0"/>
        </a:spcAft>
        <a:defRPr sz="4500">
          <a:solidFill>
            <a:schemeClr val="tx2"/>
          </a:solidFill>
          <a:latin typeface="Times" pitchFamily="18" charset="0"/>
        </a:defRPr>
      </a:lvl8pPr>
      <a:lvl9pPr marL="1825225" algn="ctr" rtl="0" eaLnBrk="0" fontAlgn="base" hangingPunct="0">
        <a:spcBef>
          <a:spcPct val="0"/>
        </a:spcBef>
        <a:spcAft>
          <a:spcPct val="0"/>
        </a:spcAft>
        <a:defRPr sz="4500">
          <a:solidFill>
            <a:schemeClr val="tx2"/>
          </a:solidFill>
          <a:latin typeface="Times" pitchFamily="18"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900">
          <a:solidFill>
            <a:schemeClr val="tx1"/>
          </a:solidFill>
          <a:latin typeface="+mn-lt"/>
        </a:defRPr>
      </a:lvl2pPr>
      <a:lvl3pPr marL="1139825" indent="-227013" algn="l" rtl="0" eaLnBrk="0" fontAlgn="base" hangingPunct="0">
        <a:spcBef>
          <a:spcPct val="20000"/>
        </a:spcBef>
        <a:spcAft>
          <a:spcPct val="0"/>
        </a:spcAft>
        <a:buChar char="•"/>
        <a:defRPr sz="2500">
          <a:solidFill>
            <a:schemeClr val="tx1"/>
          </a:solidFill>
          <a:latin typeface="+mn-lt"/>
        </a:defRPr>
      </a:lvl3pPr>
      <a:lvl4pPr marL="1597025" indent="-227013" algn="l" rtl="0" eaLnBrk="0" fontAlgn="base" hangingPunct="0">
        <a:spcBef>
          <a:spcPct val="20000"/>
        </a:spcBef>
        <a:spcAft>
          <a:spcPct val="0"/>
        </a:spcAft>
        <a:buChar char="–"/>
        <a:defRPr sz="1900">
          <a:solidFill>
            <a:schemeClr val="tx1"/>
          </a:solidFill>
          <a:latin typeface="+mn-lt"/>
        </a:defRPr>
      </a:lvl4pPr>
      <a:lvl5pPr marL="2052638" indent="-227013" algn="l" rtl="0" eaLnBrk="0" fontAlgn="base" hangingPunct="0">
        <a:spcBef>
          <a:spcPct val="20000"/>
        </a:spcBef>
        <a:spcAft>
          <a:spcPct val="0"/>
        </a:spcAft>
        <a:buChar char="»"/>
        <a:defRPr sz="1900">
          <a:solidFill>
            <a:schemeClr val="tx1"/>
          </a:solidFill>
          <a:latin typeface="+mn-lt"/>
        </a:defRPr>
      </a:lvl5pPr>
      <a:lvl6pPr marL="2509683" indent="-228152" algn="l" rtl="0" eaLnBrk="0" fontAlgn="base" hangingPunct="0">
        <a:spcBef>
          <a:spcPct val="20000"/>
        </a:spcBef>
        <a:spcAft>
          <a:spcPct val="0"/>
        </a:spcAft>
        <a:buChar char="»"/>
        <a:defRPr sz="1900">
          <a:solidFill>
            <a:schemeClr val="tx1"/>
          </a:solidFill>
          <a:latin typeface="+mn-lt"/>
        </a:defRPr>
      </a:lvl6pPr>
      <a:lvl7pPr marL="2965991" indent="-228152" algn="l" rtl="0" eaLnBrk="0" fontAlgn="base" hangingPunct="0">
        <a:spcBef>
          <a:spcPct val="20000"/>
        </a:spcBef>
        <a:spcAft>
          <a:spcPct val="0"/>
        </a:spcAft>
        <a:buChar char="»"/>
        <a:defRPr sz="1900">
          <a:solidFill>
            <a:schemeClr val="tx1"/>
          </a:solidFill>
          <a:latin typeface="+mn-lt"/>
        </a:defRPr>
      </a:lvl7pPr>
      <a:lvl8pPr marL="3422296" indent="-228152" algn="l" rtl="0" eaLnBrk="0" fontAlgn="base" hangingPunct="0">
        <a:spcBef>
          <a:spcPct val="20000"/>
        </a:spcBef>
        <a:spcAft>
          <a:spcPct val="0"/>
        </a:spcAft>
        <a:buChar char="»"/>
        <a:defRPr sz="1900">
          <a:solidFill>
            <a:schemeClr val="tx1"/>
          </a:solidFill>
          <a:latin typeface="+mn-lt"/>
        </a:defRPr>
      </a:lvl8pPr>
      <a:lvl9pPr marL="3878602" indent="-228152" algn="l" rtl="0" eaLnBrk="0" fontAlgn="base" hangingPunct="0">
        <a:spcBef>
          <a:spcPct val="20000"/>
        </a:spcBef>
        <a:spcAft>
          <a:spcPct val="0"/>
        </a:spcAft>
        <a:buChar char="»"/>
        <a:defRPr sz="1900">
          <a:solidFill>
            <a:schemeClr val="tx1"/>
          </a:solidFill>
          <a:latin typeface="+mn-lt"/>
        </a:defRPr>
      </a:lvl9pPr>
    </p:bodyStyle>
    <p:otherStyle>
      <a:defPPr>
        <a:defRPr lang="en-US"/>
      </a:defPPr>
      <a:lvl1pPr marL="0" algn="l" defTabSz="912609" rtl="0" eaLnBrk="1" latinLnBrk="0" hangingPunct="1">
        <a:defRPr sz="1900" kern="1200">
          <a:solidFill>
            <a:schemeClr val="tx1"/>
          </a:solidFill>
          <a:latin typeface="+mn-lt"/>
          <a:ea typeface="+mn-ea"/>
          <a:cs typeface="+mn-cs"/>
        </a:defRPr>
      </a:lvl1pPr>
      <a:lvl2pPr marL="456305" algn="l" defTabSz="912609" rtl="0" eaLnBrk="1" latinLnBrk="0" hangingPunct="1">
        <a:defRPr sz="1900" kern="1200">
          <a:solidFill>
            <a:schemeClr val="tx1"/>
          </a:solidFill>
          <a:latin typeface="+mn-lt"/>
          <a:ea typeface="+mn-ea"/>
          <a:cs typeface="+mn-cs"/>
        </a:defRPr>
      </a:lvl2pPr>
      <a:lvl3pPr marL="912609" algn="l" defTabSz="912609" rtl="0" eaLnBrk="1" latinLnBrk="0" hangingPunct="1">
        <a:defRPr sz="1900" kern="1200">
          <a:solidFill>
            <a:schemeClr val="tx1"/>
          </a:solidFill>
          <a:latin typeface="+mn-lt"/>
          <a:ea typeface="+mn-ea"/>
          <a:cs typeface="+mn-cs"/>
        </a:defRPr>
      </a:lvl3pPr>
      <a:lvl4pPr marL="1368918" algn="l" defTabSz="912609" rtl="0" eaLnBrk="1" latinLnBrk="0" hangingPunct="1">
        <a:defRPr sz="1900" kern="1200">
          <a:solidFill>
            <a:schemeClr val="tx1"/>
          </a:solidFill>
          <a:latin typeface="+mn-lt"/>
          <a:ea typeface="+mn-ea"/>
          <a:cs typeface="+mn-cs"/>
        </a:defRPr>
      </a:lvl4pPr>
      <a:lvl5pPr marL="1825225" algn="l" defTabSz="912609" rtl="0" eaLnBrk="1" latinLnBrk="0" hangingPunct="1">
        <a:defRPr sz="1900" kern="1200">
          <a:solidFill>
            <a:schemeClr val="tx1"/>
          </a:solidFill>
          <a:latin typeface="+mn-lt"/>
          <a:ea typeface="+mn-ea"/>
          <a:cs typeface="+mn-cs"/>
        </a:defRPr>
      </a:lvl5pPr>
      <a:lvl6pPr marL="2281530" algn="l" defTabSz="912609" rtl="0" eaLnBrk="1" latinLnBrk="0" hangingPunct="1">
        <a:defRPr sz="1900" kern="1200">
          <a:solidFill>
            <a:schemeClr val="tx1"/>
          </a:solidFill>
          <a:latin typeface="+mn-lt"/>
          <a:ea typeface="+mn-ea"/>
          <a:cs typeface="+mn-cs"/>
        </a:defRPr>
      </a:lvl6pPr>
      <a:lvl7pPr marL="2737835" algn="l" defTabSz="912609" rtl="0" eaLnBrk="1" latinLnBrk="0" hangingPunct="1">
        <a:defRPr sz="1900" kern="1200">
          <a:solidFill>
            <a:schemeClr val="tx1"/>
          </a:solidFill>
          <a:latin typeface="+mn-lt"/>
          <a:ea typeface="+mn-ea"/>
          <a:cs typeface="+mn-cs"/>
        </a:defRPr>
      </a:lvl7pPr>
      <a:lvl8pPr marL="3194143" algn="l" defTabSz="912609" rtl="0" eaLnBrk="1" latinLnBrk="0" hangingPunct="1">
        <a:defRPr sz="1900" kern="1200">
          <a:solidFill>
            <a:schemeClr val="tx1"/>
          </a:solidFill>
          <a:latin typeface="+mn-lt"/>
          <a:ea typeface="+mn-ea"/>
          <a:cs typeface="+mn-cs"/>
        </a:defRPr>
      </a:lvl8pPr>
      <a:lvl9pPr marL="3650449" algn="l" defTabSz="912609"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261" tIns="45629" rIns="91261" bIns="45629"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261" tIns="45629" rIns="91261" bIns="4562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13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l">
              <a:defRPr sz="1300" b="0">
                <a:latin typeface="Arial" charset="0"/>
              </a:defRPr>
            </a:lvl1pPr>
          </a:lstStyle>
          <a:p>
            <a:pPr>
              <a:defRPr/>
            </a:pPr>
            <a:endParaRPr lang="en-US">
              <a:solidFill>
                <a:srgbClr val="000000"/>
              </a:solidFill>
            </a:endParaRPr>
          </a:p>
        </p:txBody>
      </p:sp>
      <p:sp>
        <p:nvSpPr>
          <p:cNvPr id="1013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ctr">
              <a:defRPr sz="1300" b="0">
                <a:latin typeface="Arial" charset="0"/>
              </a:defRPr>
            </a:lvl1pPr>
          </a:lstStyle>
          <a:p>
            <a:pPr>
              <a:defRPr/>
            </a:pPr>
            <a:endParaRPr lang="en-US">
              <a:solidFill>
                <a:srgbClr val="000000"/>
              </a:solidFill>
            </a:endParaRPr>
          </a:p>
        </p:txBody>
      </p:sp>
      <p:sp>
        <p:nvSpPr>
          <p:cNvPr id="1013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r">
              <a:defRPr sz="1300" b="0">
                <a:latin typeface="Arial" charset="0"/>
              </a:defRPr>
            </a:lvl1pPr>
          </a:lstStyle>
          <a:p>
            <a:pPr>
              <a:defRPr/>
            </a:pPr>
            <a:fld id="{A2D69A4E-F01F-4E0F-8C22-294CA9BE4833}"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50" r:id="rId1"/>
  </p:sldLayoutIdLst>
  <p:txStyles>
    <p:titleStyle>
      <a:lvl1pPr algn="ctr" rtl="0" eaLnBrk="0" fontAlgn="base" hangingPunct="0">
        <a:spcBef>
          <a:spcPct val="0"/>
        </a:spcBef>
        <a:spcAft>
          <a:spcPct val="0"/>
        </a:spcAft>
        <a:defRPr sz="4500">
          <a:solidFill>
            <a:schemeClr val="tx2"/>
          </a:solidFill>
          <a:latin typeface="+mj-lt"/>
          <a:ea typeface="+mj-ea"/>
          <a:cs typeface="+mj-cs"/>
        </a:defRPr>
      </a:lvl1pPr>
      <a:lvl2pPr algn="ctr" rtl="0" eaLnBrk="0" fontAlgn="base" hangingPunct="0">
        <a:spcBef>
          <a:spcPct val="0"/>
        </a:spcBef>
        <a:spcAft>
          <a:spcPct val="0"/>
        </a:spcAft>
        <a:defRPr sz="4500">
          <a:solidFill>
            <a:schemeClr val="tx2"/>
          </a:solidFill>
          <a:latin typeface="Arial" charset="0"/>
        </a:defRPr>
      </a:lvl2pPr>
      <a:lvl3pPr algn="ctr" rtl="0" eaLnBrk="0" fontAlgn="base" hangingPunct="0">
        <a:spcBef>
          <a:spcPct val="0"/>
        </a:spcBef>
        <a:spcAft>
          <a:spcPct val="0"/>
        </a:spcAft>
        <a:defRPr sz="4500">
          <a:solidFill>
            <a:schemeClr val="tx2"/>
          </a:solidFill>
          <a:latin typeface="Arial" charset="0"/>
        </a:defRPr>
      </a:lvl3pPr>
      <a:lvl4pPr algn="ctr" rtl="0" eaLnBrk="0" fontAlgn="base" hangingPunct="0">
        <a:spcBef>
          <a:spcPct val="0"/>
        </a:spcBef>
        <a:spcAft>
          <a:spcPct val="0"/>
        </a:spcAft>
        <a:defRPr sz="4500">
          <a:solidFill>
            <a:schemeClr val="tx2"/>
          </a:solidFill>
          <a:latin typeface="Arial" charset="0"/>
        </a:defRPr>
      </a:lvl4pPr>
      <a:lvl5pPr algn="ctr" rtl="0" eaLnBrk="0" fontAlgn="base" hangingPunct="0">
        <a:spcBef>
          <a:spcPct val="0"/>
        </a:spcBef>
        <a:spcAft>
          <a:spcPct val="0"/>
        </a:spcAft>
        <a:defRPr sz="4500">
          <a:solidFill>
            <a:schemeClr val="tx2"/>
          </a:solidFill>
          <a:latin typeface="Arial" charset="0"/>
        </a:defRPr>
      </a:lvl5pPr>
      <a:lvl6pPr marL="456305" algn="ctr" rtl="0" fontAlgn="base">
        <a:spcBef>
          <a:spcPct val="0"/>
        </a:spcBef>
        <a:spcAft>
          <a:spcPct val="0"/>
        </a:spcAft>
        <a:defRPr sz="4500">
          <a:solidFill>
            <a:schemeClr val="tx2"/>
          </a:solidFill>
          <a:latin typeface="Arial" charset="0"/>
        </a:defRPr>
      </a:lvl6pPr>
      <a:lvl7pPr marL="912609" algn="ctr" rtl="0" fontAlgn="base">
        <a:spcBef>
          <a:spcPct val="0"/>
        </a:spcBef>
        <a:spcAft>
          <a:spcPct val="0"/>
        </a:spcAft>
        <a:defRPr sz="4500">
          <a:solidFill>
            <a:schemeClr val="tx2"/>
          </a:solidFill>
          <a:latin typeface="Arial" charset="0"/>
        </a:defRPr>
      </a:lvl7pPr>
      <a:lvl8pPr marL="1368918" algn="ctr" rtl="0" fontAlgn="base">
        <a:spcBef>
          <a:spcPct val="0"/>
        </a:spcBef>
        <a:spcAft>
          <a:spcPct val="0"/>
        </a:spcAft>
        <a:defRPr sz="4500">
          <a:solidFill>
            <a:schemeClr val="tx2"/>
          </a:solidFill>
          <a:latin typeface="Arial" charset="0"/>
        </a:defRPr>
      </a:lvl8pPr>
      <a:lvl9pPr marL="1825225" algn="ctr" rtl="0" fontAlgn="base">
        <a:spcBef>
          <a:spcPct val="0"/>
        </a:spcBef>
        <a:spcAft>
          <a:spcPct val="0"/>
        </a:spcAft>
        <a:defRPr sz="4500">
          <a:solidFill>
            <a:schemeClr val="tx2"/>
          </a:solidFill>
          <a:latin typeface="Arial"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900">
          <a:solidFill>
            <a:schemeClr val="tx1"/>
          </a:solidFill>
          <a:latin typeface="+mn-lt"/>
        </a:defRPr>
      </a:lvl2pPr>
      <a:lvl3pPr marL="1139825" indent="-227013" algn="l" rtl="0" eaLnBrk="0" fontAlgn="base" hangingPunct="0">
        <a:spcBef>
          <a:spcPct val="20000"/>
        </a:spcBef>
        <a:spcAft>
          <a:spcPct val="0"/>
        </a:spcAft>
        <a:buChar char="•"/>
        <a:defRPr sz="2500">
          <a:solidFill>
            <a:schemeClr val="tx1"/>
          </a:solidFill>
          <a:latin typeface="+mn-lt"/>
        </a:defRPr>
      </a:lvl3pPr>
      <a:lvl4pPr marL="1597025" indent="-227013" algn="l" rtl="0" eaLnBrk="0" fontAlgn="base" hangingPunct="0">
        <a:spcBef>
          <a:spcPct val="20000"/>
        </a:spcBef>
        <a:spcAft>
          <a:spcPct val="0"/>
        </a:spcAft>
        <a:buChar char="–"/>
        <a:defRPr sz="1900">
          <a:solidFill>
            <a:schemeClr val="tx1"/>
          </a:solidFill>
          <a:latin typeface="+mn-lt"/>
        </a:defRPr>
      </a:lvl4pPr>
      <a:lvl5pPr marL="2052638" indent="-227013" algn="l" rtl="0" eaLnBrk="0" fontAlgn="base" hangingPunct="0">
        <a:spcBef>
          <a:spcPct val="20000"/>
        </a:spcBef>
        <a:spcAft>
          <a:spcPct val="0"/>
        </a:spcAft>
        <a:buChar char="»"/>
        <a:defRPr sz="1900">
          <a:solidFill>
            <a:schemeClr val="tx1"/>
          </a:solidFill>
          <a:latin typeface="+mn-lt"/>
        </a:defRPr>
      </a:lvl5pPr>
      <a:lvl6pPr marL="2509683" indent="-228152" algn="l" rtl="0" fontAlgn="base">
        <a:spcBef>
          <a:spcPct val="20000"/>
        </a:spcBef>
        <a:spcAft>
          <a:spcPct val="0"/>
        </a:spcAft>
        <a:buChar char="»"/>
        <a:defRPr sz="1900">
          <a:solidFill>
            <a:schemeClr val="tx1"/>
          </a:solidFill>
          <a:latin typeface="+mn-lt"/>
        </a:defRPr>
      </a:lvl6pPr>
      <a:lvl7pPr marL="2965991" indent="-228152" algn="l" rtl="0" fontAlgn="base">
        <a:spcBef>
          <a:spcPct val="20000"/>
        </a:spcBef>
        <a:spcAft>
          <a:spcPct val="0"/>
        </a:spcAft>
        <a:buChar char="»"/>
        <a:defRPr sz="1900">
          <a:solidFill>
            <a:schemeClr val="tx1"/>
          </a:solidFill>
          <a:latin typeface="+mn-lt"/>
        </a:defRPr>
      </a:lvl7pPr>
      <a:lvl8pPr marL="3422296" indent="-228152" algn="l" rtl="0" fontAlgn="base">
        <a:spcBef>
          <a:spcPct val="20000"/>
        </a:spcBef>
        <a:spcAft>
          <a:spcPct val="0"/>
        </a:spcAft>
        <a:buChar char="»"/>
        <a:defRPr sz="1900">
          <a:solidFill>
            <a:schemeClr val="tx1"/>
          </a:solidFill>
          <a:latin typeface="+mn-lt"/>
        </a:defRPr>
      </a:lvl8pPr>
      <a:lvl9pPr marL="3878602" indent="-228152" algn="l" rtl="0" fontAlgn="base">
        <a:spcBef>
          <a:spcPct val="20000"/>
        </a:spcBef>
        <a:spcAft>
          <a:spcPct val="0"/>
        </a:spcAft>
        <a:buChar char="»"/>
        <a:defRPr sz="1900">
          <a:solidFill>
            <a:schemeClr val="tx1"/>
          </a:solidFill>
          <a:latin typeface="+mn-lt"/>
        </a:defRPr>
      </a:lvl9pPr>
    </p:bodyStyle>
    <p:otherStyle>
      <a:defPPr>
        <a:defRPr lang="en-US"/>
      </a:defPPr>
      <a:lvl1pPr marL="0" algn="l" defTabSz="912609" rtl="0" eaLnBrk="1" latinLnBrk="0" hangingPunct="1">
        <a:defRPr sz="1900" kern="1200">
          <a:solidFill>
            <a:schemeClr val="tx1"/>
          </a:solidFill>
          <a:latin typeface="+mn-lt"/>
          <a:ea typeface="+mn-ea"/>
          <a:cs typeface="+mn-cs"/>
        </a:defRPr>
      </a:lvl1pPr>
      <a:lvl2pPr marL="456305" algn="l" defTabSz="912609" rtl="0" eaLnBrk="1" latinLnBrk="0" hangingPunct="1">
        <a:defRPr sz="1900" kern="1200">
          <a:solidFill>
            <a:schemeClr val="tx1"/>
          </a:solidFill>
          <a:latin typeface="+mn-lt"/>
          <a:ea typeface="+mn-ea"/>
          <a:cs typeface="+mn-cs"/>
        </a:defRPr>
      </a:lvl2pPr>
      <a:lvl3pPr marL="912609" algn="l" defTabSz="912609" rtl="0" eaLnBrk="1" latinLnBrk="0" hangingPunct="1">
        <a:defRPr sz="1900" kern="1200">
          <a:solidFill>
            <a:schemeClr val="tx1"/>
          </a:solidFill>
          <a:latin typeface="+mn-lt"/>
          <a:ea typeface="+mn-ea"/>
          <a:cs typeface="+mn-cs"/>
        </a:defRPr>
      </a:lvl3pPr>
      <a:lvl4pPr marL="1368918" algn="l" defTabSz="912609" rtl="0" eaLnBrk="1" latinLnBrk="0" hangingPunct="1">
        <a:defRPr sz="1900" kern="1200">
          <a:solidFill>
            <a:schemeClr val="tx1"/>
          </a:solidFill>
          <a:latin typeface="+mn-lt"/>
          <a:ea typeface="+mn-ea"/>
          <a:cs typeface="+mn-cs"/>
        </a:defRPr>
      </a:lvl4pPr>
      <a:lvl5pPr marL="1825225" algn="l" defTabSz="912609" rtl="0" eaLnBrk="1" latinLnBrk="0" hangingPunct="1">
        <a:defRPr sz="1900" kern="1200">
          <a:solidFill>
            <a:schemeClr val="tx1"/>
          </a:solidFill>
          <a:latin typeface="+mn-lt"/>
          <a:ea typeface="+mn-ea"/>
          <a:cs typeface="+mn-cs"/>
        </a:defRPr>
      </a:lvl5pPr>
      <a:lvl6pPr marL="2281530" algn="l" defTabSz="912609" rtl="0" eaLnBrk="1" latinLnBrk="0" hangingPunct="1">
        <a:defRPr sz="1900" kern="1200">
          <a:solidFill>
            <a:schemeClr val="tx1"/>
          </a:solidFill>
          <a:latin typeface="+mn-lt"/>
          <a:ea typeface="+mn-ea"/>
          <a:cs typeface="+mn-cs"/>
        </a:defRPr>
      </a:lvl6pPr>
      <a:lvl7pPr marL="2737835" algn="l" defTabSz="912609" rtl="0" eaLnBrk="1" latinLnBrk="0" hangingPunct="1">
        <a:defRPr sz="1900" kern="1200">
          <a:solidFill>
            <a:schemeClr val="tx1"/>
          </a:solidFill>
          <a:latin typeface="+mn-lt"/>
          <a:ea typeface="+mn-ea"/>
          <a:cs typeface="+mn-cs"/>
        </a:defRPr>
      </a:lvl7pPr>
      <a:lvl8pPr marL="3194143" algn="l" defTabSz="912609" rtl="0" eaLnBrk="1" latinLnBrk="0" hangingPunct="1">
        <a:defRPr sz="1900" kern="1200">
          <a:solidFill>
            <a:schemeClr val="tx1"/>
          </a:solidFill>
          <a:latin typeface="+mn-lt"/>
          <a:ea typeface="+mn-ea"/>
          <a:cs typeface="+mn-cs"/>
        </a:defRPr>
      </a:lvl8pPr>
      <a:lvl9pPr marL="3650449" algn="l" defTabSz="912609" rtl="0" eaLnBrk="1" latinLnBrk="0" hangingPunct="1">
        <a:defRPr sz="19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15F58509-6463-44BF-9721-DC79C2C39264}" type="slidenum">
              <a:rPr lang="en-US" altLang="en-US">
                <a:solidFill>
                  <a:srgbClr val="000000"/>
                </a:solidFill>
              </a:rPr>
              <a:pPr>
                <a:defRPr/>
              </a:pPr>
              <a:t>‹#›</a:t>
            </a:fld>
            <a:endParaRPr lang="en-US" alt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54"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15F58509-6463-44BF-9721-DC79C2C39264}" type="slidenum">
              <a:rPr lang="en-US" altLang="en-US">
                <a:solidFill>
                  <a:srgbClr val="000000"/>
                </a:solidFill>
              </a:rPr>
              <a:pPr>
                <a:defRPr/>
              </a:pPr>
              <a:t>‹#›</a:t>
            </a:fld>
            <a:endParaRPr lang="en-US" alt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56"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pPr>
              <a:defRPr/>
            </a:pPr>
            <a:endParaRPr lang="en-US" altLang="en-US" b="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b="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D4131F18-0380-4919-96F7-3A2A1964746C}" type="slidenum">
              <a:rPr lang="en-US" altLang="en-US" b="0">
                <a:solidFill>
                  <a:srgbClr val="000000"/>
                </a:solidFill>
              </a:rPr>
              <a:pPr>
                <a:defRPr/>
              </a:pPr>
              <a:t>‹#›</a:t>
            </a:fld>
            <a:endParaRPr lang="en-US" altLang="en-US" b="0">
              <a:solidFill>
                <a:srgbClr val="000000"/>
              </a:solidFill>
            </a:endParaRPr>
          </a:p>
        </p:txBody>
      </p:sp>
    </p:spTree>
  </p:cSld>
  <p:clrMap bg1="lt1" tx1="dk1" bg2="lt2" tx2="dk2" accent1="accent1" accent2="accent2" accent3="accent3" accent4="accent4" accent5="accent5" accent6="accent6" hlink="hlink" folHlink="folHlink"/>
  <p:sldLayoutIdLst>
    <p:sldLayoutId id="2147484068" r:id="rId1"/>
    <p:sldLayoutId id="2147484086" r:id="rId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18" charset="0"/>
        </a:defRPr>
      </a:lvl2pPr>
      <a:lvl3pPr algn="ctr" rtl="0" eaLnBrk="0" fontAlgn="base" hangingPunct="0">
        <a:spcBef>
          <a:spcPct val="0"/>
        </a:spcBef>
        <a:spcAft>
          <a:spcPct val="0"/>
        </a:spcAft>
        <a:defRPr sz="4400">
          <a:solidFill>
            <a:schemeClr val="tx2"/>
          </a:solidFill>
          <a:latin typeface="Times" pitchFamily="18" charset="0"/>
        </a:defRPr>
      </a:lvl3pPr>
      <a:lvl4pPr algn="ctr" rtl="0" eaLnBrk="0" fontAlgn="base" hangingPunct="0">
        <a:spcBef>
          <a:spcPct val="0"/>
        </a:spcBef>
        <a:spcAft>
          <a:spcPct val="0"/>
        </a:spcAft>
        <a:defRPr sz="4400">
          <a:solidFill>
            <a:schemeClr val="tx2"/>
          </a:solidFill>
          <a:latin typeface="Times" pitchFamily="18" charset="0"/>
        </a:defRPr>
      </a:lvl4pPr>
      <a:lvl5pPr algn="ctr" rtl="0" eaLnBrk="0" fontAlgn="base" hangingPunct="0">
        <a:spcBef>
          <a:spcPct val="0"/>
        </a:spcBef>
        <a:spcAft>
          <a:spcPct val="0"/>
        </a:spcAft>
        <a:defRPr sz="4400">
          <a:solidFill>
            <a:schemeClr val="tx2"/>
          </a:solidFill>
          <a:latin typeface="Times" pitchFamily="18" charset="0"/>
        </a:defRPr>
      </a:lvl5pPr>
      <a:lvl6pPr marL="457200" algn="ctr" rtl="0" fontAlgn="base">
        <a:spcBef>
          <a:spcPct val="0"/>
        </a:spcBef>
        <a:spcAft>
          <a:spcPct val="0"/>
        </a:spcAft>
        <a:defRPr sz="4400">
          <a:solidFill>
            <a:schemeClr val="tx2"/>
          </a:solidFill>
          <a:latin typeface="Times" pitchFamily="18" charset="0"/>
        </a:defRPr>
      </a:lvl6pPr>
      <a:lvl7pPr marL="914400" algn="ctr" rtl="0" fontAlgn="base">
        <a:spcBef>
          <a:spcPct val="0"/>
        </a:spcBef>
        <a:spcAft>
          <a:spcPct val="0"/>
        </a:spcAft>
        <a:defRPr sz="4400">
          <a:solidFill>
            <a:schemeClr val="tx2"/>
          </a:solidFill>
          <a:latin typeface="Times" pitchFamily="18" charset="0"/>
        </a:defRPr>
      </a:lvl7pPr>
      <a:lvl8pPr marL="1371600" algn="ctr" rtl="0" fontAlgn="base">
        <a:spcBef>
          <a:spcPct val="0"/>
        </a:spcBef>
        <a:spcAft>
          <a:spcPct val="0"/>
        </a:spcAft>
        <a:defRPr sz="4400">
          <a:solidFill>
            <a:schemeClr val="tx2"/>
          </a:solidFill>
          <a:latin typeface="Times" pitchFamily="18" charset="0"/>
        </a:defRPr>
      </a:lvl8pPr>
      <a:lvl9pPr marL="1828800" algn="ctr" rtl="0" fontAlgn="base">
        <a:spcBef>
          <a:spcPct val="0"/>
        </a:spcBef>
        <a:spcAft>
          <a:spcPct val="0"/>
        </a:spcAft>
        <a:defRPr sz="4400">
          <a:solidFill>
            <a:schemeClr val="tx2"/>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261" tIns="45629" rIns="91261" bIns="45629"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261" tIns="45629" rIns="91261" bIns="4562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13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l">
              <a:defRPr sz="1300" b="0">
                <a:latin typeface="Arial" charset="0"/>
              </a:defRPr>
            </a:lvl1pPr>
          </a:lstStyle>
          <a:p>
            <a:pPr>
              <a:defRPr/>
            </a:pPr>
            <a:endParaRPr lang="en-US">
              <a:solidFill>
                <a:srgbClr val="000000"/>
              </a:solidFill>
            </a:endParaRPr>
          </a:p>
        </p:txBody>
      </p:sp>
      <p:sp>
        <p:nvSpPr>
          <p:cNvPr id="1013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ctr">
              <a:defRPr sz="1300" b="0">
                <a:latin typeface="Arial" charset="0"/>
              </a:defRPr>
            </a:lvl1pPr>
          </a:lstStyle>
          <a:p>
            <a:pPr>
              <a:defRPr/>
            </a:pPr>
            <a:endParaRPr lang="en-US">
              <a:solidFill>
                <a:srgbClr val="000000"/>
              </a:solidFill>
            </a:endParaRPr>
          </a:p>
        </p:txBody>
      </p:sp>
      <p:sp>
        <p:nvSpPr>
          <p:cNvPr id="1013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261" tIns="45629" rIns="91261" bIns="45629" numCol="1" anchor="t" anchorCtr="0" compatLnSpc="1">
            <a:prstTxWarp prst="textNoShape">
              <a:avLst/>
            </a:prstTxWarp>
          </a:bodyPr>
          <a:lstStyle>
            <a:lvl1pPr algn="r">
              <a:defRPr sz="1300" b="0">
                <a:latin typeface="Arial" charset="0"/>
              </a:defRPr>
            </a:lvl1pPr>
          </a:lstStyle>
          <a:p>
            <a:pPr>
              <a:defRPr/>
            </a:pPr>
            <a:fld id="{EFF11EE5-C41E-4291-98BE-A1FBC8CA52E9}"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4079" r:id="rId1"/>
  </p:sldLayoutIdLst>
  <p:txStyles>
    <p:titleStyle>
      <a:lvl1pPr algn="ctr" rtl="0" eaLnBrk="0" fontAlgn="base" hangingPunct="0">
        <a:spcBef>
          <a:spcPct val="0"/>
        </a:spcBef>
        <a:spcAft>
          <a:spcPct val="0"/>
        </a:spcAft>
        <a:defRPr sz="4500">
          <a:solidFill>
            <a:schemeClr val="tx2"/>
          </a:solidFill>
          <a:latin typeface="+mj-lt"/>
          <a:ea typeface="+mj-ea"/>
          <a:cs typeface="+mj-cs"/>
        </a:defRPr>
      </a:lvl1pPr>
      <a:lvl2pPr algn="ctr" rtl="0" eaLnBrk="0" fontAlgn="base" hangingPunct="0">
        <a:spcBef>
          <a:spcPct val="0"/>
        </a:spcBef>
        <a:spcAft>
          <a:spcPct val="0"/>
        </a:spcAft>
        <a:defRPr sz="4500">
          <a:solidFill>
            <a:schemeClr val="tx2"/>
          </a:solidFill>
          <a:latin typeface="Arial" charset="0"/>
        </a:defRPr>
      </a:lvl2pPr>
      <a:lvl3pPr algn="ctr" rtl="0" eaLnBrk="0" fontAlgn="base" hangingPunct="0">
        <a:spcBef>
          <a:spcPct val="0"/>
        </a:spcBef>
        <a:spcAft>
          <a:spcPct val="0"/>
        </a:spcAft>
        <a:defRPr sz="4500">
          <a:solidFill>
            <a:schemeClr val="tx2"/>
          </a:solidFill>
          <a:latin typeface="Arial" charset="0"/>
        </a:defRPr>
      </a:lvl3pPr>
      <a:lvl4pPr algn="ctr" rtl="0" eaLnBrk="0" fontAlgn="base" hangingPunct="0">
        <a:spcBef>
          <a:spcPct val="0"/>
        </a:spcBef>
        <a:spcAft>
          <a:spcPct val="0"/>
        </a:spcAft>
        <a:defRPr sz="4500">
          <a:solidFill>
            <a:schemeClr val="tx2"/>
          </a:solidFill>
          <a:latin typeface="Arial" charset="0"/>
        </a:defRPr>
      </a:lvl4pPr>
      <a:lvl5pPr algn="ctr" rtl="0" eaLnBrk="0" fontAlgn="base" hangingPunct="0">
        <a:spcBef>
          <a:spcPct val="0"/>
        </a:spcBef>
        <a:spcAft>
          <a:spcPct val="0"/>
        </a:spcAft>
        <a:defRPr sz="4500">
          <a:solidFill>
            <a:schemeClr val="tx2"/>
          </a:solidFill>
          <a:latin typeface="Arial" charset="0"/>
        </a:defRPr>
      </a:lvl5pPr>
      <a:lvl6pPr marL="456305" algn="ctr" rtl="0" fontAlgn="base">
        <a:spcBef>
          <a:spcPct val="0"/>
        </a:spcBef>
        <a:spcAft>
          <a:spcPct val="0"/>
        </a:spcAft>
        <a:defRPr sz="4500">
          <a:solidFill>
            <a:schemeClr val="tx2"/>
          </a:solidFill>
          <a:latin typeface="Arial" charset="0"/>
        </a:defRPr>
      </a:lvl6pPr>
      <a:lvl7pPr marL="912609" algn="ctr" rtl="0" fontAlgn="base">
        <a:spcBef>
          <a:spcPct val="0"/>
        </a:spcBef>
        <a:spcAft>
          <a:spcPct val="0"/>
        </a:spcAft>
        <a:defRPr sz="4500">
          <a:solidFill>
            <a:schemeClr val="tx2"/>
          </a:solidFill>
          <a:latin typeface="Arial" charset="0"/>
        </a:defRPr>
      </a:lvl7pPr>
      <a:lvl8pPr marL="1368918" algn="ctr" rtl="0" fontAlgn="base">
        <a:spcBef>
          <a:spcPct val="0"/>
        </a:spcBef>
        <a:spcAft>
          <a:spcPct val="0"/>
        </a:spcAft>
        <a:defRPr sz="4500">
          <a:solidFill>
            <a:schemeClr val="tx2"/>
          </a:solidFill>
          <a:latin typeface="Arial" charset="0"/>
        </a:defRPr>
      </a:lvl8pPr>
      <a:lvl9pPr marL="1825225" algn="ctr" rtl="0" fontAlgn="base">
        <a:spcBef>
          <a:spcPct val="0"/>
        </a:spcBef>
        <a:spcAft>
          <a:spcPct val="0"/>
        </a:spcAft>
        <a:defRPr sz="4500">
          <a:solidFill>
            <a:schemeClr val="tx2"/>
          </a:solidFill>
          <a:latin typeface="Arial" charset="0"/>
        </a:defRPr>
      </a:lvl9pPr>
    </p:titleStyle>
    <p:bodyStyle>
      <a:lvl1pPr marL="341313" indent="-341313" algn="l" rtl="0" eaLnBrk="0" fontAlgn="base" hangingPunct="0">
        <a:spcBef>
          <a:spcPct val="20000"/>
        </a:spcBef>
        <a:spcAft>
          <a:spcPct val="0"/>
        </a:spcAft>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900">
          <a:solidFill>
            <a:schemeClr val="tx1"/>
          </a:solidFill>
          <a:latin typeface="+mn-lt"/>
        </a:defRPr>
      </a:lvl2pPr>
      <a:lvl3pPr marL="1139825" indent="-227013" algn="l" rtl="0" eaLnBrk="0" fontAlgn="base" hangingPunct="0">
        <a:spcBef>
          <a:spcPct val="20000"/>
        </a:spcBef>
        <a:spcAft>
          <a:spcPct val="0"/>
        </a:spcAft>
        <a:buChar char="•"/>
        <a:defRPr sz="2500">
          <a:solidFill>
            <a:schemeClr val="tx1"/>
          </a:solidFill>
          <a:latin typeface="+mn-lt"/>
        </a:defRPr>
      </a:lvl3pPr>
      <a:lvl4pPr marL="1597025" indent="-227013" algn="l" rtl="0" eaLnBrk="0" fontAlgn="base" hangingPunct="0">
        <a:spcBef>
          <a:spcPct val="20000"/>
        </a:spcBef>
        <a:spcAft>
          <a:spcPct val="0"/>
        </a:spcAft>
        <a:buChar char="–"/>
        <a:defRPr sz="1900">
          <a:solidFill>
            <a:schemeClr val="tx1"/>
          </a:solidFill>
          <a:latin typeface="+mn-lt"/>
        </a:defRPr>
      </a:lvl4pPr>
      <a:lvl5pPr marL="2052638" indent="-227013" algn="l" rtl="0" eaLnBrk="0" fontAlgn="base" hangingPunct="0">
        <a:spcBef>
          <a:spcPct val="20000"/>
        </a:spcBef>
        <a:spcAft>
          <a:spcPct val="0"/>
        </a:spcAft>
        <a:buChar char="»"/>
        <a:defRPr sz="1900">
          <a:solidFill>
            <a:schemeClr val="tx1"/>
          </a:solidFill>
          <a:latin typeface="+mn-lt"/>
        </a:defRPr>
      </a:lvl5pPr>
      <a:lvl6pPr marL="2509683" indent="-228152" algn="l" rtl="0" fontAlgn="base">
        <a:spcBef>
          <a:spcPct val="20000"/>
        </a:spcBef>
        <a:spcAft>
          <a:spcPct val="0"/>
        </a:spcAft>
        <a:buChar char="»"/>
        <a:defRPr sz="1900">
          <a:solidFill>
            <a:schemeClr val="tx1"/>
          </a:solidFill>
          <a:latin typeface="+mn-lt"/>
        </a:defRPr>
      </a:lvl6pPr>
      <a:lvl7pPr marL="2965991" indent="-228152" algn="l" rtl="0" fontAlgn="base">
        <a:spcBef>
          <a:spcPct val="20000"/>
        </a:spcBef>
        <a:spcAft>
          <a:spcPct val="0"/>
        </a:spcAft>
        <a:buChar char="»"/>
        <a:defRPr sz="1900">
          <a:solidFill>
            <a:schemeClr val="tx1"/>
          </a:solidFill>
          <a:latin typeface="+mn-lt"/>
        </a:defRPr>
      </a:lvl7pPr>
      <a:lvl8pPr marL="3422296" indent="-228152" algn="l" rtl="0" fontAlgn="base">
        <a:spcBef>
          <a:spcPct val="20000"/>
        </a:spcBef>
        <a:spcAft>
          <a:spcPct val="0"/>
        </a:spcAft>
        <a:buChar char="»"/>
        <a:defRPr sz="1900">
          <a:solidFill>
            <a:schemeClr val="tx1"/>
          </a:solidFill>
          <a:latin typeface="+mn-lt"/>
        </a:defRPr>
      </a:lvl8pPr>
      <a:lvl9pPr marL="3878602" indent="-228152" algn="l" rtl="0" fontAlgn="base">
        <a:spcBef>
          <a:spcPct val="20000"/>
        </a:spcBef>
        <a:spcAft>
          <a:spcPct val="0"/>
        </a:spcAft>
        <a:buChar char="»"/>
        <a:defRPr sz="1900">
          <a:solidFill>
            <a:schemeClr val="tx1"/>
          </a:solidFill>
          <a:latin typeface="+mn-lt"/>
        </a:defRPr>
      </a:lvl9pPr>
    </p:bodyStyle>
    <p:otherStyle>
      <a:defPPr>
        <a:defRPr lang="en-US"/>
      </a:defPPr>
      <a:lvl1pPr marL="0" algn="l" defTabSz="912609" rtl="0" eaLnBrk="1" latinLnBrk="0" hangingPunct="1">
        <a:defRPr sz="1900" kern="1200">
          <a:solidFill>
            <a:schemeClr val="tx1"/>
          </a:solidFill>
          <a:latin typeface="+mn-lt"/>
          <a:ea typeface="+mn-ea"/>
          <a:cs typeface="+mn-cs"/>
        </a:defRPr>
      </a:lvl1pPr>
      <a:lvl2pPr marL="456305" algn="l" defTabSz="912609" rtl="0" eaLnBrk="1" latinLnBrk="0" hangingPunct="1">
        <a:defRPr sz="1900" kern="1200">
          <a:solidFill>
            <a:schemeClr val="tx1"/>
          </a:solidFill>
          <a:latin typeface="+mn-lt"/>
          <a:ea typeface="+mn-ea"/>
          <a:cs typeface="+mn-cs"/>
        </a:defRPr>
      </a:lvl2pPr>
      <a:lvl3pPr marL="912609" algn="l" defTabSz="912609" rtl="0" eaLnBrk="1" latinLnBrk="0" hangingPunct="1">
        <a:defRPr sz="1900" kern="1200">
          <a:solidFill>
            <a:schemeClr val="tx1"/>
          </a:solidFill>
          <a:latin typeface="+mn-lt"/>
          <a:ea typeface="+mn-ea"/>
          <a:cs typeface="+mn-cs"/>
        </a:defRPr>
      </a:lvl3pPr>
      <a:lvl4pPr marL="1368918" algn="l" defTabSz="912609" rtl="0" eaLnBrk="1" latinLnBrk="0" hangingPunct="1">
        <a:defRPr sz="1900" kern="1200">
          <a:solidFill>
            <a:schemeClr val="tx1"/>
          </a:solidFill>
          <a:latin typeface="+mn-lt"/>
          <a:ea typeface="+mn-ea"/>
          <a:cs typeface="+mn-cs"/>
        </a:defRPr>
      </a:lvl4pPr>
      <a:lvl5pPr marL="1825225" algn="l" defTabSz="912609" rtl="0" eaLnBrk="1" latinLnBrk="0" hangingPunct="1">
        <a:defRPr sz="1900" kern="1200">
          <a:solidFill>
            <a:schemeClr val="tx1"/>
          </a:solidFill>
          <a:latin typeface="+mn-lt"/>
          <a:ea typeface="+mn-ea"/>
          <a:cs typeface="+mn-cs"/>
        </a:defRPr>
      </a:lvl5pPr>
      <a:lvl6pPr marL="2281530" algn="l" defTabSz="912609" rtl="0" eaLnBrk="1" latinLnBrk="0" hangingPunct="1">
        <a:defRPr sz="1900" kern="1200">
          <a:solidFill>
            <a:schemeClr val="tx1"/>
          </a:solidFill>
          <a:latin typeface="+mn-lt"/>
          <a:ea typeface="+mn-ea"/>
          <a:cs typeface="+mn-cs"/>
        </a:defRPr>
      </a:lvl6pPr>
      <a:lvl7pPr marL="2737835" algn="l" defTabSz="912609" rtl="0" eaLnBrk="1" latinLnBrk="0" hangingPunct="1">
        <a:defRPr sz="1900" kern="1200">
          <a:solidFill>
            <a:schemeClr val="tx1"/>
          </a:solidFill>
          <a:latin typeface="+mn-lt"/>
          <a:ea typeface="+mn-ea"/>
          <a:cs typeface="+mn-cs"/>
        </a:defRPr>
      </a:lvl7pPr>
      <a:lvl8pPr marL="3194143" algn="l" defTabSz="912609" rtl="0" eaLnBrk="1" latinLnBrk="0" hangingPunct="1">
        <a:defRPr sz="1900" kern="1200">
          <a:solidFill>
            <a:schemeClr val="tx1"/>
          </a:solidFill>
          <a:latin typeface="+mn-lt"/>
          <a:ea typeface="+mn-ea"/>
          <a:cs typeface="+mn-cs"/>
        </a:defRPr>
      </a:lvl8pPr>
      <a:lvl9pPr marL="3650449" algn="l" defTabSz="912609"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png"/><Relationship Id="rId6" Type="http://schemas.openxmlformats.org/officeDocument/2006/relationships/image" Target="../media/image24.jpeg"/><Relationship Id="rId7" Type="http://schemas.openxmlformats.org/officeDocument/2006/relationships/image" Target="../media/image19.jpeg"/><Relationship Id="rId1" Type="http://schemas.openxmlformats.org/officeDocument/2006/relationships/slideLayout" Target="../slideLayouts/slideLayout1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jpeg"/><Relationship Id="rId1" Type="http://schemas.openxmlformats.org/officeDocument/2006/relationships/themeOverride" Target="../theme/themeOverride3.xml"/><Relationship Id="rId2"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4" Type="http://schemas.openxmlformats.org/officeDocument/2006/relationships/image" Target="../media/image5.emf"/><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wmf"/><Relationship Id="rId6" Type="http://schemas.openxmlformats.org/officeDocument/2006/relationships/image" Target="../media/image9.jpeg"/><Relationship Id="rId7" Type="http://schemas.openxmlformats.org/officeDocument/2006/relationships/image" Target="../media/image10.jpeg"/><Relationship Id="rId1" Type="http://schemas.openxmlformats.org/officeDocument/2006/relationships/slideLayout" Target="../slideLayouts/slideLayout1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2.png"/><Relationship Id="rId5" Type="http://schemas.openxmlformats.org/officeDocument/2006/relationships/oleObject" Target="../embeddings/oleObject1.bin"/><Relationship Id="rId6" Type="http://schemas.openxmlformats.org/officeDocument/2006/relationships/image" Target="../media/image11.emf"/><Relationship Id="rId1" Type="http://schemas.openxmlformats.org/officeDocument/2006/relationships/vmlDrawing" Target="../drawings/vmlDrawing1.vml"/><Relationship Id="rId2"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Layout" Target="../slideLayouts/slideLayout5.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jpeg"/><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398465"/>
            <a:ext cx="7772400" cy="1470025"/>
          </a:xfrm>
        </p:spPr>
        <p:txBody>
          <a:bodyPr/>
          <a:lstStyle/>
          <a:p>
            <a:pPr algn="l" eaLnBrk="1" hangingPunct="1"/>
            <a:r>
              <a:rPr lang="en-US" sz="4800" b="1" dirty="0" smtClean="0">
                <a:solidFill>
                  <a:srgbClr val="FFFF00"/>
                </a:solidFill>
              </a:rPr>
              <a:t>Can barbers cut BP too?            </a:t>
            </a:r>
            <a:r>
              <a:rPr lang="en-US" sz="4100" dirty="0" smtClean="0">
                <a:solidFill>
                  <a:srgbClr val="FFFF00"/>
                </a:solidFill>
              </a:rPr>
              <a:t>the BARBER-1 trial…</a:t>
            </a:r>
            <a:endParaRPr lang="en-US" sz="4100" b="1" dirty="0" smtClean="0">
              <a:solidFill>
                <a:srgbClr val="FFFF00"/>
              </a:solidFill>
            </a:endParaRPr>
          </a:p>
        </p:txBody>
      </p:sp>
      <p:sp>
        <p:nvSpPr>
          <p:cNvPr id="2" name="Subtitle 1"/>
          <p:cNvSpPr>
            <a:spLocks noGrp="1"/>
          </p:cNvSpPr>
          <p:nvPr>
            <p:ph type="subTitle" idx="1"/>
          </p:nvPr>
        </p:nvSpPr>
        <p:spPr>
          <a:xfrm>
            <a:off x="351865" y="2135015"/>
            <a:ext cx="7806071" cy="3176265"/>
          </a:xfrm>
        </p:spPr>
        <p:txBody>
          <a:bodyPr/>
          <a:lstStyle/>
          <a:p>
            <a:pPr algn="l"/>
            <a:r>
              <a:rPr lang="en-US" altLang="en-US" dirty="0">
                <a:latin typeface="Arial" pitchFamily="34" charset="0"/>
              </a:rPr>
              <a:t>Ron Victor, </a:t>
            </a:r>
            <a:r>
              <a:rPr lang="en-US" altLang="en-US" dirty="0" smtClean="0">
                <a:latin typeface="Arial" pitchFamily="34" charset="0"/>
              </a:rPr>
              <a:t>M.D.</a:t>
            </a:r>
          </a:p>
          <a:p>
            <a:pPr algn="l"/>
            <a:r>
              <a:rPr lang="en-US" altLang="en-US" dirty="0" smtClean="0">
                <a:latin typeface="Arial" pitchFamily="34" charset="0"/>
              </a:rPr>
              <a:t>Burns </a:t>
            </a:r>
            <a:r>
              <a:rPr lang="en-US" altLang="en-US" dirty="0">
                <a:latin typeface="Arial" pitchFamily="34" charset="0"/>
              </a:rPr>
              <a:t>&amp; Allen Chair in Cardiology Research Professor of Medicine, </a:t>
            </a:r>
            <a:r>
              <a:rPr lang="en-US" altLang="en-US" dirty="0" smtClean="0">
                <a:latin typeface="Arial" pitchFamily="34" charset="0"/>
              </a:rPr>
              <a:t>UCLA</a:t>
            </a:r>
          </a:p>
          <a:p>
            <a:pPr algn="l"/>
            <a:r>
              <a:rPr lang="en-US" altLang="en-US" dirty="0" smtClean="0">
                <a:latin typeface="Arial" pitchFamily="34" charset="0"/>
              </a:rPr>
              <a:t>Director</a:t>
            </a:r>
            <a:r>
              <a:rPr lang="en-US" altLang="en-US" dirty="0">
                <a:latin typeface="Arial" pitchFamily="34" charset="0"/>
              </a:rPr>
              <a:t>, Hypertension </a:t>
            </a:r>
            <a:r>
              <a:rPr lang="en-US" altLang="en-US" dirty="0" smtClean="0">
                <a:latin typeface="Arial" pitchFamily="34" charset="0"/>
              </a:rPr>
              <a:t>Center Associate</a:t>
            </a:r>
          </a:p>
          <a:p>
            <a:pPr algn="l"/>
            <a:r>
              <a:rPr lang="en-US" altLang="en-US" dirty="0" smtClean="0">
                <a:latin typeface="Arial" pitchFamily="34" charset="0"/>
              </a:rPr>
              <a:t>Director</a:t>
            </a:r>
            <a:r>
              <a:rPr lang="en-US" altLang="en-US" dirty="0">
                <a:latin typeface="Arial" pitchFamily="34" charset="0"/>
              </a:rPr>
              <a:t>, Cedars-Sinai Heart Institute</a:t>
            </a:r>
          </a:p>
          <a:p>
            <a:endParaRPr lang="en-US" dirty="0"/>
          </a:p>
        </p:txBody>
      </p:sp>
      <p:sp>
        <p:nvSpPr>
          <p:cNvPr id="17411" name="Line 4"/>
          <p:cNvSpPr>
            <a:spLocks noChangeShapeType="1"/>
          </p:cNvSpPr>
          <p:nvPr/>
        </p:nvSpPr>
        <p:spPr bwMode="auto">
          <a:xfrm>
            <a:off x="336550" y="1947863"/>
            <a:ext cx="8153400" cy="0"/>
          </a:xfrm>
          <a:prstGeom prst="line">
            <a:avLst/>
          </a:prstGeom>
          <a:noFill/>
          <a:ln w="38100">
            <a:solidFill>
              <a:srgbClr val="FF0000"/>
            </a:solidFill>
            <a:round/>
            <a:headEnd/>
            <a:tailEnd/>
          </a:ln>
        </p:spPr>
        <p:txBody>
          <a:bodyPr lIns="91261" tIns="45629" rIns="91261" bIns="45629"/>
          <a:lstStyle/>
          <a:p>
            <a:endParaRPr lang="en-US">
              <a:solidFill>
                <a:srgbClr val="000000"/>
              </a:solidFill>
            </a:endParaRPr>
          </a:p>
        </p:txBody>
      </p:sp>
      <p:pic>
        <p:nvPicPr>
          <p:cNvPr id="17413" name="Picture 19" descr="Cedars-Sinai Heart Institute logo"/>
          <p:cNvPicPr>
            <a:picLocks noChangeAspect="1" noChangeArrowheads="1"/>
          </p:cNvPicPr>
          <p:nvPr/>
        </p:nvPicPr>
        <p:blipFill>
          <a:blip r:embed="rId3" cstate="print"/>
          <a:srcRect/>
          <a:stretch>
            <a:fillRect/>
          </a:stretch>
        </p:blipFill>
        <p:spPr bwMode="auto">
          <a:xfrm>
            <a:off x="444500" y="4875213"/>
            <a:ext cx="5969000" cy="1708150"/>
          </a:xfrm>
          <a:prstGeom prst="rect">
            <a:avLst/>
          </a:prstGeom>
          <a:noFill/>
          <a:ln w="9525" algn="ctr">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7" descr="Characterization:  45 year old man recently diagnosed hypertension, diabetes and high cholesterol  &#10;Membership: recent hypertension&#10;Risk Behavior: no regular doctor &#10;Goal: get a regular doctor&#10;Influencing factor: social support&#10;Barrier to change: too busy working and taking care of children to take care of himself&#10;Positive Outcome: be there for his children  &#10;Stage of Change: Contemplation to Action"/>
          <p:cNvPicPr>
            <a:picLocks noChangeAspect="1" noChangeArrowheads="1"/>
          </p:cNvPicPr>
          <p:nvPr/>
        </p:nvPicPr>
        <p:blipFill>
          <a:blip r:embed="rId3" cstate="print"/>
          <a:srcRect t="11514"/>
          <a:stretch>
            <a:fillRect/>
          </a:stretch>
        </p:blipFill>
        <p:spPr bwMode="auto">
          <a:xfrm>
            <a:off x="-14287" y="952500"/>
            <a:ext cx="9144000" cy="6069013"/>
          </a:xfrm>
          <a:prstGeom prst="rect">
            <a:avLst/>
          </a:prstGeom>
          <a:noFill/>
          <a:ln w="9525">
            <a:noFill/>
            <a:miter lim="800000"/>
            <a:headEnd/>
            <a:tailEnd/>
          </a:ln>
        </p:spPr>
      </p:pic>
      <p:sp>
        <p:nvSpPr>
          <p:cNvPr id="2" name="Title 1"/>
          <p:cNvSpPr>
            <a:spLocks noGrp="1"/>
          </p:cNvSpPr>
          <p:nvPr>
            <p:ph type="ctrTitle"/>
          </p:nvPr>
        </p:nvSpPr>
        <p:spPr>
          <a:xfrm>
            <a:off x="685967" y="167401"/>
            <a:ext cx="7772066" cy="1470184"/>
          </a:xfrm>
        </p:spPr>
        <p:txBody>
          <a:bodyPr/>
          <a:lstStyle/>
          <a:p>
            <a:pPr rtl="0" fontAlgn="base"/>
            <a:r>
              <a:rPr lang="en-US" sz="4400" b="1" kern="1200" dirty="0" smtClean="0">
                <a:solidFill>
                  <a:srgbClr val="000000"/>
                </a:solidFill>
                <a:effectLst/>
                <a:latin typeface="Arial"/>
                <a:ea typeface="+mn-ea"/>
                <a:cs typeface="+mn-cs"/>
              </a:rPr>
              <a:t>Role Model Poster</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206375" y="338138"/>
            <a:ext cx="8742363" cy="728662"/>
          </a:xfrm>
        </p:spPr>
        <p:txBody>
          <a:bodyPr/>
          <a:lstStyle/>
          <a:p>
            <a:r>
              <a:rPr lang="en-US" sz="4400" dirty="0" smtClean="0"/>
              <a:t>Intervention Fidelity</a:t>
            </a:r>
          </a:p>
        </p:txBody>
      </p:sp>
      <p:sp>
        <p:nvSpPr>
          <p:cNvPr id="54275" name="Rectangle 3"/>
          <p:cNvSpPr>
            <a:spLocks noGrp="1" noChangeArrowheads="1"/>
          </p:cNvSpPr>
          <p:nvPr>
            <p:ph type="body" idx="1"/>
          </p:nvPr>
        </p:nvSpPr>
        <p:spPr>
          <a:xfrm>
            <a:off x="103023" y="1327821"/>
            <a:ext cx="8873552" cy="5998874"/>
          </a:xfrm>
        </p:spPr>
        <p:txBody>
          <a:bodyPr/>
          <a:lstStyle/>
          <a:p>
            <a:pPr marL="0" indent="0">
              <a:buClr>
                <a:schemeClr val="accent1"/>
              </a:buClr>
              <a:buNone/>
            </a:pPr>
            <a:r>
              <a:rPr lang="en-US" dirty="0">
                <a:latin typeface="Arial" pitchFamily="34" charset="0"/>
              </a:rPr>
              <a:t>539  patrons with HTN completed the exit survey in the intervention barbershops:</a:t>
            </a:r>
          </a:p>
          <a:p>
            <a:pPr marL="0" indent="0">
              <a:buClr>
                <a:schemeClr val="accent1"/>
              </a:buClr>
              <a:buNone/>
            </a:pPr>
            <a:endParaRPr lang="en-US" dirty="0" smtClean="0">
              <a:solidFill>
                <a:schemeClr val="tx1"/>
              </a:solidFill>
            </a:endParaRPr>
          </a:p>
          <a:p>
            <a:pPr>
              <a:buClr>
                <a:schemeClr val="accent1"/>
              </a:buClr>
            </a:pPr>
            <a:r>
              <a:rPr lang="en-US" dirty="0" smtClean="0">
                <a:solidFill>
                  <a:schemeClr val="tx1"/>
                </a:solidFill>
              </a:rPr>
              <a:t>410 </a:t>
            </a:r>
            <a:r>
              <a:rPr lang="en-US" dirty="0" smtClean="0">
                <a:solidFill>
                  <a:schemeClr val="tx1"/>
                </a:solidFill>
              </a:rPr>
              <a:t>patrons (76%) reported that their barber discussed model stories. </a:t>
            </a:r>
          </a:p>
          <a:p>
            <a:pPr>
              <a:buClr>
                <a:schemeClr val="accent1"/>
              </a:buClr>
            </a:pPr>
            <a:r>
              <a:rPr lang="en-US" dirty="0" smtClean="0">
                <a:solidFill>
                  <a:schemeClr val="tx1"/>
                </a:solidFill>
              </a:rPr>
              <a:t>Barbers recorded 3375 sets of BPs                           (6 sets/patron=~60% of haircuts).  </a:t>
            </a:r>
          </a:p>
          <a:p>
            <a:pPr>
              <a:buClr>
                <a:schemeClr val="accent1"/>
              </a:buClr>
            </a:pPr>
            <a:r>
              <a:rPr lang="en-US" dirty="0" smtClean="0">
                <a:solidFill>
                  <a:schemeClr val="tx1"/>
                </a:solidFill>
              </a:rPr>
              <a:t>Barbers gave high BP referral cards to 288           patrons  and 176 (66%) returned a signed card     (MD-patient interaction).</a:t>
            </a:r>
          </a:p>
        </p:txBody>
      </p:sp>
      <p:sp>
        <p:nvSpPr>
          <p:cNvPr id="54277" name="Line 40"/>
          <p:cNvSpPr>
            <a:spLocks noChangeShapeType="1"/>
          </p:cNvSpPr>
          <p:nvPr/>
        </p:nvSpPr>
        <p:spPr bwMode="auto">
          <a:xfrm>
            <a:off x="101600" y="1074738"/>
            <a:ext cx="9042400" cy="0"/>
          </a:xfrm>
          <a:prstGeom prst="line">
            <a:avLst/>
          </a:prstGeom>
          <a:noFill/>
          <a:ln w="38100">
            <a:solidFill>
              <a:srgbClr val="FF0000"/>
            </a:solidFill>
            <a:round/>
            <a:headEnd/>
            <a:tailEnd/>
          </a:ln>
        </p:spPr>
        <p:txBody>
          <a:bodyPr lIns="91261" tIns="45629" rIns="91261" bIns="45629"/>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 name="Content Placeholder 6"/>
          <p:cNvSpPr>
            <a:spLocks noGrp="1"/>
          </p:cNvSpPr>
          <p:nvPr>
            <p:ph idx="1"/>
          </p:nvPr>
        </p:nvSpPr>
        <p:spPr>
          <a:xfrm>
            <a:off x="296863" y="1566863"/>
            <a:ext cx="8559800" cy="4995264"/>
          </a:xfrm>
        </p:spPr>
        <p:txBody>
          <a:bodyPr>
            <a:normAutofit fontScale="92500" lnSpcReduction="10000"/>
          </a:bodyPr>
          <a:lstStyle/>
          <a:p>
            <a:pPr marL="0" indent="0">
              <a:buNone/>
            </a:pPr>
            <a:r>
              <a:rPr lang="en-US" u="sng" dirty="0">
                <a:solidFill>
                  <a:schemeClr val="tx1"/>
                </a:solidFill>
                <a:latin typeface="Arial" charset="0"/>
              </a:rPr>
              <a:t>Patrons</a:t>
            </a:r>
            <a:r>
              <a:rPr lang="en-US" dirty="0">
                <a:solidFill>
                  <a:schemeClr val="tx1"/>
                </a:solidFill>
                <a:latin typeface="Arial" charset="0"/>
              </a:rPr>
              <a:t>                             </a:t>
            </a:r>
          </a:p>
          <a:p>
            <a:pPr>
              <a:buFont typeface="Arial"/>
              <a:buChar char="•"/>
            </a:pPr>
            <a:r>
              <a:rPr lang="en-US" sz="2400" dirty="0" smtClean="0">
                <a:solidFill>
                  <a:schemeClr val="tx1"/>
                </a:solidFill>
                <a:latin typeface="Arial" charset="0"/>
              </a:rPr>
              <a:t>free </a:t>
            </a:r>
            <a:r>
              <a:rPr lang="en-US" sz="2400" dirty="0">
                <a:solidFill>
                  <a:schemeClr val="tx1"/>
                </a:solidFill>
                <a:latin typeface="Arial" charset="0"/>
              </a:rPr>
              <a:t>haircuts ($12 ea.</a:t>
            </a:r>
            <a:r>
              <a:rPr lang="en-US" sz="2400" dirty="0" smtClean="0">
                <a:solidFill>
                  <a:schemeClr val="tx1"/>
                </a:solidFill>
                <a:latin typeface="Arial" charset="0"/>
              </a:rPr>
              <a:t>)</a:t>
            </a:r>
          </a:p>
          <a:p>
            <a:endParaRPr lang="en-US" sz="2400" dirty="0">
              <a:solidFill>
                <a:schemeClr val="tx1"/>
              </a:solidFill>
              <a:latin typeface="Arial" charset="0"/>
            </a:endParaRPr>
          </a:p>
          <a:p>
            <a:pPr marL="0" indent="0">
              <a:buNone/>
            </a:pPr>
            <a:r>
              <a:rPr lang="en-US" sz="2400" u="sng" dirty="0">
                <a:solidFill>
                  <a:schemeClr val="tx1"/>
                </a:solidFill>
                <a:latin typeface="Arial" charset="0"/>
              </a:rPr>
              <a:t>Barbers</a:t>
            </a:r>
            <a:r>
              <a:rPr lang="en-US" sz="2400" dirty="0">
                <a:solidFill>
                  <a:schemeClr val="tx1"/>
                </a:solidFill>
                <a:latin typeface="Arial" charset="0"/>
              </a:rPr>
              <a:t>                             </a:t>
            </a:r>
          </a:p>
          <a:p>
            <a:pPr>
              <a:buFont typeface="Arial"/>
              <a:buChar char="•"/>
            </a:pPr>
            <a:r>
              <a:rPr lang="en-US" sz="2400" dirty="0">
                <a:solidFill>
                  <a:schemeClr val="tx1"/>
                </a:solidFill>
                <a:latin typeface="Arial" charset="0"/>
              </a:rPr>
              <a:t>$3 per valid BP check</a:t>
            </a:r>
          </a:p>
          <a:p>
            <a:pPr>
              <a:buFont typeface="Arial"/>
              <a:buChar char="•"/>
            </a:pPr>
            <a:r>
              <a:rPr lang="en-US" sz="2400" dirty="0">
                <a:solidFill>
                  <a:schemeClr val="tx1"/>
                </a:solidFill>
                <a:latin typeface="Arial" charset="0"/>
              </a:rPr>
              <a:t>$10 per phone call to study staff</a:t>
            </a:r>
          </a:p>
          <a:p>
            <a:pPr>
              <a:buFont typeface="Arial"/>
              <a:buChar char="•"/>
            </a:pPr>
            <a:r>
              <a:rPr lang="en-US" sz="2400" dirty="0">
                <a:solidFill>
                  <a:schemeClr val="tx1"/>
                </a:solidFill>
                <a:latin typeface="Arial" charset="0"/>
              </a:rPr>
              <a:t>$ 50 per referral card signed by MD</a:t>
            </a:r>
          </a:p>
          <a:p>
            <a:endParaRPr lang="en-US" sz="2400" dirty="0" smtClean="0">
              <a:solidFill>
                <a:schemeClr val="tx1"/>
              </a:solidFill>
              <a:latin typeface="Arial" charset="0"/>
            </a:endParaRPr>
          </a:p>
          <a:p>
            <a:pPr marL="0" indent="0">
              <a:buNone/>
            </a:pPr>
            <a:r>
              <a:rPr lang="en-US" sz="2400" u="sng" dirty="0">
                <a:solidFill>
                  <a:schemeClr val="tx1"/>
                </a:solidFill>
                <a:latin typeface="Arial" charset="0"/>
              </a:rPr>
              <a:t>Research staff &amp; contracts                             </a:t>
            </a:r>
          </a:p>
          <a:p>
            <a:r>
              <a:rPr lang="en-US" sz="2400" dirty="0">
                <a:solidFill>
                  <a:schemeClr val="tx1"/>
                </a:solidFill>
                <a:latin typeface="Arial" charset="0"/>
              </a:rPr>
              <a:t>Scientific evaluation </a:t>
            </a:r>
          </a:p>
          <a:p>
            <a:r>
              <a:rPr lang="en-US" sz="2400" dirty="0">
                <a:solidFill>
                  <a:schemeClr val="tx1"/>
                </a:solidFill>
                <a:latin typeface="Arial" charset="0"/>
              </a:rPr>
              <a:t>$ 5+ million in research grants (NIH+)</a:t>
            </a:r>
          </a:p>
          <a:p>
            <a:endParaRPr lang="en-US" sz="2400" dirty="0">
              <a:solidFill>
                <a:schemeClr val="bg1"/>
              </a:solidFill>
              <a:latin typeface="Arial" charset="0"/>
            </a:endParaRPr>
          </a:p>
          <a:p>
            <a:endParaRPr lang="en-US" dirty="0"/>
          </a:p>
        </p:txBody>
      </p:sp>
      <p:sp>
        <p:nvSpPr>
          <p:cNvPr id="17412" name="Line 40"/>
          <p:cNvSpPr>
            <a:spLocks noChangeShapeType="1"/>
          </p:cNvSpPr>
          <p:nvPr/>
        </p:nvSpPr>
        <p:spPr bwMode="auto">
          <a:xfrm>
            <a:off x="76200" y="1102440"/>
            <a:ext cx="8736013" cy="0"/>
          </a:xfrm>
          <a:prstGeom prst="line">
            <a:avLst/>
          </a:prstGeom>
          <a:noFill/>
          <a:ln w="38100">
            <a:solidFill>
              <a:srgbClr val="FF0000"/>
            </a:solidFill>
            <a:round/>
            <a:headEnd/>
            <a:tailEnd/>
          </a:ln>
        </p:spPr>
        <p:txBody>
          <a:bodyPr lIns="91261" tIns="45629" rIns="91261" bIns="45629"/>
          <a:lstStyle/>
          <a:p>
            <a:endParaRPr lang="en-US">
              <a:solidFill>
                <a:srgbClr val="000000"/>
              </a:solidFill>
            </a:endParaRPr>
          </a:p>
        </p:txBody>
      </p:sp>
      <p:sp>
        <p:nvSpPr>
          <p:cNvPr id="2" name="Title 1"/>
          <p:cNvSpPr>
            <a:spLocks noGrp="1"/>
          </p:cNvSpPr>
          <p:nvPr>
            <p:ph type="title"/>
          </p:nvPr>
        </p:nvSpPr>
        <p:spPr/>
        <p:txBody>
          <a:bodyPr/>
          <a:lstStyle/>
          <a:p>
            <a:pPr rtl="0" eaLnBrk="0" fontAlgn="base" hangingPunct="0"/>
            <a:r>
              <a:rPr lang="en-US" sz="4800" b="1" kern="1200" dirty="0" smtClean="0">
                <a:solidFill>
                  <a:srgbClr val="FFFF00"/>
                </a:solidFill>
                <a:effectLst/>
                <a:latin typeface="Arial"/>
                <a:ea typeface="+mn-ea"/>
                <a:cs typeface="+mn-cs"/>
              </a:rPr>
              <a:t>Paid for performance…</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457200" y="274638"/>
            <a:ext cx="8229600" cy="1733808"/>
          </a:xfrm>
        </p:spPr>
        <p:txBody>
          <a:bodyPr/>
          <a:lstStyle/>
          <a:p>
            <a:pPr eaLnBrk="1" hangingPunct="1"/>
            <a:r>
              <a:rPr lang="en-US" sz="4800" dirty="0" smtClean="0">
                <a:latin typeface="Arial Narrow" pitchFamily="34" charset="0"/>
              </a:rPr>
              <a:t>Cost-Benefit</a:t>
            </a:r>
            <a:br>
              <a:rPr lang="en-US" sz="4800" dirty="0" smtClean="0">
                <a:latin typeface="Arial Narrow" pitchFamily="34" charset="0"/>
              </a:rPr>
            </a:br>
            <a:r>
              <a:rPr lang="en-US" sz="3200" b="0" dirty="0" smtClean="0">
                <a:solidFill>
                  <a:schemeClr val="tx1"/>
                </a:solidFill>
                <a:latin typeface="Arial Narrow" pitchFamily="34" charset="0"/>
              </a:rPr>
              <a:t>3 mmHg greater fall in systolic BP if applied to the </a:t>
            </a:r>
            <a:r>
              <a:rPr lang="en-US" sz="3200" b="0" dirty="0" smtClean="0">
                <a:solidFill>
                  <a:schemeClr val="tx1"/>
                </a:solidFill>
                <a:latin typeface="Arial Narrow" pitchFamily="34" charset="0"/>
              </a:rPr>
              <a:t>50</a:t>
            </a:r>
            <a:r>
              <a:rPr lang="en-US" sz="3200" b="0" dirty="0" smtClean="0">
                <a:solidFill>
                  <a:schemeClr val="tx1"/>
                </a:solidFill>
                <a:latin typeface="Arial Narrow" pitchFamily="34" charset="0"/>
              </a:rPr>
              <a:t>% of AA men with HTN in 18,000 barbershops </a:t>
            </a:r>
          </a:p>
        </p:txBody>
      </p:sp>
      <p:sp>
        <p:nvSpPr>
          <p:cNvPr id="7" name="Content Placeholder 6"/>
          <p:cNvSpPr>
            <a:spLocks noGrp="1"/>
          </p:cNvSpPr>
          <p:nvPr>
            <p:ph sz="half" idx="2"/>
          </p:nvPr>
        </p:nvSpPr>
        <p:spPr>
          <a:xfrm>
            <a:off x="230886" y="3155979"/>
            <a:ext cx="3751878" cy="3271442"/>
          </a:xfrm>
        </p:spPr>
        <p:txBody>
          <a:bodyPr/>
          <a:lstStyle/>
          <a:p>
            <a:r>
              <a:rPr lang="en-US" sz="3000" dirty="0" smtClean="0"/>
              <a:t>Barber incentives</a:t>
            </a:r>
          </a:p>
          <a:p>
            <a:r>
              <a:rPr lang="en-US" sz="3000" dirty="0" smtClean="0"/>
              <a:t>Patron incentives</a:t>
            </a:r>
          </a:p>
          <a:p>
            <a:r>
              <a:rPr lang="en-US" sz="3000" dirty="0" smtClean="0"/>
              <a:t>Rx costs</a:t>
            </a:r>
          </a:p>
          <a:p>
            <a:pPr marL="0" indent="0">
              <a:buNone/>
            </a:pPr>
            <a:r>
              <a:rPr lang="en-US" sz="3000" dirty="0" smtClean="0"/>
              <a:t>$200 M in Year 1</a:t>
            </a:r>
            <a:endParaRPr lang="en-US" sz="3000" dirty="0"/>
          </a:p>
        </p:txBody>
      </p:sp>
      <p:sp>
        <p:nvSpPr>
          <p:cNvPr id="8" name="Text Placeholder 7"/>
          <p:cNvSpPr>
            <a:spLocks noGrp="1"/>
          </p:cNvSpPr>
          <p:nvPr>
            <p:ph type="body" sz="quarter" idx="3"/>
          </p:nvPr>
        </p:nvSpPr>
        <p:spPr>
          <a:xfrm>
            <a:off x="4702746" y="2304864"/>
            <a:ext cx="4041775" cy="639762"/>
          </a:xfrm>
        </p:spPr>
        <p:txBody>
          <a:bodyPr/>
          <a:lstStyle/>
          <a:p>
            <a:r>
              <a:rPr lang="en-US" dirty="0" smtClean="0"/>
              <a:t>Benefit</a:t>
            </a:r>
            <a:endParaRPr lang="en-US" dirty="0"/>
          </a:p>
        </p:txBody>
      </p:sp>
      <p:sp>
        <p:nvSpPr>
          <p:cNvPr id="9" name="Content Placeholder 8"/>
          <p:cNvSpPr>
            <a:spLocks noGrp="1"/>
          </p:cNvSpPr>
          <p:nvPr>
            <p:ph sz="quarter" idx="4"/>
          </p:nvPr>
        </p:nvSpPr>
        <p:spPr>
          <a:xfrm>
            <a:off x="4406052" y="3194467"/>
            <a:ext cx="4579215" cy="3232954"/>
          </a:xfrm>
        </p:spPr>
        <p:txBody>
          <a:bodyPr/>
          <a:lstStyle/>
          <a:p>
            <a:r>
              <a:rPr lang="en-US" sz="3000" dirty="0" smtClean="0"/>
              <a:t>800 fewer heart attacks</a:t>
            </a:r>
          </a:p>
          <a:p>
            <a:r>
              <a:rPr lang="en-US" sz="3000" dirty="0" smtClean="0"/>
              <a:t>500 fewer strokes</a:t>
            </a:r>
          </a:p>
          <a:p>
            <a:r>
              <a:rPr lang="en-US" sz="3000" dirty="0" smtClean="0"/>
              <a:t>900 fewer deaths</a:t>
            </a:r>
          </a:p>
          <a:p>
            <a:pPr marL="0" indent="0">
              <a:buNone/>
            </a:pPr>
            <a:r>
              <a:rPr lang="en-US" sz="3000" dirty="0" smtClean="0"/>
              <a:t>$110 M in Year 1</a:t>
            </a:r>
            <a:endParaRPr lang="en-US" sz="3000" dirty="0"/>
          </a:p>
        </p:txBody>
      </p:sp>
      <p:sp>
        <p:nvSpPr>
          <p:cNvPr id="13" name="Rectangle 12"/>
          <p:cNvSpPr/>
          <p:nvPr/>
        </p:nvSpPr>
        <p:spPr>
          <a:xfrm>
            <a:off x="4359161" y="3063510"/>
            <a:ext cx="4688587" cy="351608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b="0">
              <a:solidFill>
                <a:srgbClr val="FFFFFF"/>
              </a:solidFill>
            </a:endParaRPr>
          </a:p>
        </p:txBody>
      </p:sp>
      <p:sp>
        <p:nvSpPr>
          <p:cNvPr id="14" name="Rectangle 13"/>
          <p:cNvSpPr/>
          <p:nvPr/>
        </p:nvSpPr>
        <p:spPr>
          <a:xfrm>
            <a:off x="118345" y="3057166"/>
            <a:ext cx="3924266" cy="351608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b="0">
              <a:solidFill>
                <a:srgbClr val="FFFFFF"/>
              </a:solidFill>
            </a:endParaRPr>
          </a:p>
        </p:txBody>
      </p:sp>
      <p:sp>
        <p:nvSpPr>
          <p:cNvPr id="15" name="Line 81"/>
          <p:cNvSpPr>
            <a:spLocks noChangeShapeType="1"/>
          </p:cNvSpPr>
          <p:nvPr/>
        </p:nvSpPr>
        <p:spPr bwMode="auto">
          <a:xfrm>
            <a:off x="202976" y="2145635"/>
            <a:ext cx="8161337" cy="61912"/>
          </a:xfrm>
          <a:prstGeom prst="line">
            <a:avLst/>
          </a:prstGeom>
          <a:noFill/>
          <a:ln w="31750">
            <a:solidFill>
              <a:srgbClr val="FF0000"/>
            </a:solidFill>
            <a:round/>
            <a:headEnd/>
            <a:tailEnd/>
          </a:ln>
        </p:spPr>
        <p:txBody>
          <a:bodyPr/>
          <a:lstStyle/>
          <a:p>
            <a:endParaRPr lang="en-US" sz="1800" b="0">
              <a:solidFill>
                <a:srgbClr val="FFFFFF"/>
              </a:solidFill>
              <a:latin typeface="Arial" pitchFamily="34" charset="0"/>
            </a:endParaRPr>
          </a:p>
        </p:txBody>
      </p:sp>
      <p:cxnSp>
        <p:nvCxnSpPr>
          <p:cNvPr id="16" name="Straight Connector 15"/>
          <p:cNvCxnSpPr/>
          <p:nvPr/>
        </p:nvCxnSpPr>
        <p:spPr>
          <a:xfrm>
            <a:off x="4578283" y="5058493"/>
            <a:ext cx="352697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28724" y="5040196"/>
            <a:ext cx="3526971"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 Placeholder 9"/>
          <p:cNvSpPr>
            <a:spLocks noGrp="1"/>
          </p:cNvSpPr>
          <p:nvPr>
            <p:ph type="body" idx="1"/>
          </p:nvPr>
        </p:nvSpPr>
        <p:spPr>
          <a:xfrm>
            <a:off x="91640" y="2343361"/>
            <a:ext cx="4040188" cy="639762"/>
          </a:xfrm>
        </p:spPr>
        <p:txBody>
          <a:bodyPr/>
          <a:lstStyle/>
          <a:p>
            <a:r>
              <a:rPr lang="en-US" dirty="0" smtClean="0"/>
              <a:t>Cost</a:t>
            </a:r>
            <a:endParaRPr lang="en-US"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Of the 10M US black htvs, currrently 30% are untreated and 60% uncontrolled. The barriers to better HTN control include psychosocial factors, loss of health insurance, physician inertia, and non-adherence. &#10;&#10;Most previous work has considered AA men and women as a group and not considered gender specific upstream pyschosocial factors. &#10;"/>
          <p:cNvGrpSpPr/>
          <p:nvPr/>
        </p:nvGrpSpPr>
        <p:grpSpPr>
          <a:xfrm>
            <a:off x="-79397" y="1621679"/>
            <a:ext cx="9178115" cy="5088037"/>
            <a:chOff x="-79397" y="1621679"/>
            <a:chExt cx="9178115" cy="5088037"/>
          </a:xfrm>
        </p:grpSpPr>
        <p:sp>
          <p:nvSpPr>
            <p:cNvPr id="25602" name="Text Box 2"/>
            <p:cNvSpPr txBox="1">
              <a:spLocks noChangeArrowheads="1"/>
            </p:cNvSpPr>
            <p:nvPr/>
          </p:nvSpPr>
          <p:spPr bwMode="auto">
            <a:xfrm>
              <a:off x="6039867" y="3321316"/>
              <a:ext cx="3058851" cy="707886"/>
            </a:xfrm>
            <a:prstGeom prst="rect">
              <a:avLst/>
            </a:prstGeom>
            <a:noFill/>
            <a:ln w="9525">
              <a:noFill/>
              <a:miter lim="800000"/>
              <a:headEnd/>
              <a:tailEnd/>
            </a:ln>
          </p:spPr>
          <p:txBody>
            <a:bodyPr wrap="none">
              <a:spAutoFit/>
            </a:bodyPr>
            <a:lstStyle/>
            <a:p>
              <a:pPr algn="l"/>
              <a:r>
                <a:rPr lang="en-US" sz="4000" dirty="0" smtClean="0">
                  <a:solidFill>
                    <a:srgbClr val="000000"/>
                  </a:solidFill>
                  <a:cs typeface="Arial" pitchFamily="34" charset="0"/>
                </a:rPr>
                <a:t>Pharmacists?</a:t>
              </a:r>
              <a:endParaRPr lang="en-US" sz="4000" dirty="0">
                <a:solidFill>
                  <a:srgbClr val="000000"/>
                </a:solidFill>
                <a:cs typeface="Arial" pitchFamily="34" charset="0"/>
              </a:endParaRPr>
            </a:p>
          </p:txBody>
        </p:sp>
        <p:pic>
          <p:nvPicPr>
            <p:cNvPr id="25603" name="Picture 3" descr="stethoscope"/>
            <p:cNvPicPr>
              <a:picLocks noChangeAspect="1" noChangeArrowheads="1"/>
            </p:cNvPicPr>
            <p:nvPr/>
          </p:nvPicPr>
          <p:blipFill>
            <a:blip r:embed="rId3" cstate="print"/>
            <a:srcRect/>
            <a:stretch>
              <a:fillRect/>
            </a:stretch>
          </p:blipFill>
          <p:spPr bwMode="auto">
            <a:xfrm>
              <a:off x="6142683" y="1689631"/>
              <a:ext cx="2222500" cy="1706562"/>
            </a:xfrm>
            <a:prstGeom prst="rect">
              <a:avLst/>
            </a:prstGeom>
            <a:noFill/>
            <a:ln w="9525">
              <a:noFill/>
              <a:miter lim="800000"/>
              <a:headEnd/>
              <a:tailEnd/>
            </a:ln>
          </p:spPr>
        </p:pic>
        <p:sp>
          <p:nvSpPr>
            <p:cNvPr id="25604" name="Line 4"/>
            <p:cNvSpPr>
              <a:spLocks noChangeShapeType="1"/>
            </p:cNvSpPr>
            <p:nvPr/>
          </p:nvSpPr>
          <p:spPr bwMode="auto">
            <a:xfrm>
              <a:off x="3582005" y="2887123"/>
              <a:ext cx="2457450" cy="0"/>
            </a:xfrm>
            <a:prstGeom prst="line">
              <a:avLst/>
            </a:prstGeom>
            <a:noFill/>
            <a:ln w="88900">
              <a:solidFill>
                <a:schemeClr val="tx1"/>
              </a:solidFill>
              <a:round/>
              <a:headEnd/>
              <a:tailEnd type="triangle" w="med" len="med"/>
            </a:ln>
          </p:spPr>
          <p:txBody>
            <a:bodyPr/>
            <a:lstStyle/>
            <a:p>
              <a:endParaRPr lang="en-US" sz="1800" b="0">
                <a:solidFill>
                  <a:srgbClr val="000000"/>
                </a:solidFill>
                <a:latin typeface="Arial" pitchFamily="34" charset="0"/>
              </a:endParaRPr>
            </a:p>
          </p:txBody>
        </p:sp>
        <p:sp>
          <p:nvSpPr>
            <p:cNvPr id="25606" name="Text Box 6"/>
            <p:cNvSpPr txBox="1">
              <a:spLocks noChangeArrowheads="1"/>
            </p:cNvSpPr>
            <p:nvPr/>
          </p:nvSpPr>
          <p:spPr bwMode="auto">
            <a:xfrm>
              <a:off x="3311624" y="5585251"/>
              <a:ext cx="3237470" cy="1077218"/>
            </a:xfrm>
            <a:prstGeom prst="rect">
              <a:avLst/>
            </a:prstGeom>
            <a:noFill/>
            <a:ln w="9525">
              <a:noFill/>
              <a:miter lim="800000"/>
              <a:headEnd/>
              <a:tailEnd/>
            </a:ln>
          </p:spPr>
          <p:txBody>
            <a:bodyPr wrap="square">
              <a:spAutoFit/>
            </a:bodyPr>
            <a:lstStyle/>
            <a:p>
              <a:pPr algn="l"/>
              <a:r>
                <a:rPr lang="en-US" sz="3200" dirty="0" smtClean="0">
                  <a:solidFill>
                    <a:srgbClr val="000000"/>
                  </a:solidFill>
                  <a:cs typeface="Arial" pitchFamily="34" charset="0"/>
                </a:rPr>
                <a:t>  Under-treatment        	of HTN</a:t>
              </a:r>
              <a:endParaRPr lang="en-US" sz="3200" dirty="0">
                <a:solidFill>
                  <a:srgbClr val="000000"/>
                </a:solidFill>
                <a:cs typeface="Arial" pitchFamily="34" charset="0"/>
              </a:endParaRPr>
            </a:p>
          </p:txBody>
        </p:sp>
        <p:sp>
          <p:nvSpPr>
            <p:cNvPr id="25607" name="Line 7"/>
            <p:cNvSpPr>
              <a:spLocks noChangeShapeType="1"/>
            </p:cNvSpPr>
            <p:nvPr/>
          </p:nvSpPr>
          <p:spPr bwMode="auto">
            <a:xfrm flipH="1">
              <a:off x="6198070" y="4017038"/>
              <a:ext cx="1419225" cy="1273175"/>
            </a:xfrm>
            <a:prstGeom prst="line">
              <a:avLst/>
            </a:prstGeom>
            <a:noFill/>
            <a:ln w="88900">
              <a:solidFill>
                <a:schemeClr val="tx1"/>
              </a:solidFill>
              <a:round/>
              <a:headEnd/>
              <a:tailEnd type="triangle" w="med" len="med"/>
            </a:ln>
          </p:spPr>
          <p:txBody>
            <a:bodyPr/>
            <a:lstStyle/>
            <a:p>
              <a:endParaRPr lang="en-US" sz="1800" b="0">
                <a:solidFill>
                  <a:srgbClr val="000000"/>
                </a:solidFill>
                <a:latin typeface="Arial" pitchFamily="34" charset="0"/>
              </a:endParaRPr>
            </a:p>
          </p:txBody>
        </p:sp>
        <p:sp>
          <p:nvSpPr>
            <p:cNvPr id="25608" name="Line 8"/>
            <p:cNvSpPr>
              <a:spLocks noChangeShapeType="1"/>
            </p:cNvSpPr>
            <p:nvPr/>
          </p:nvSpPr>
          <p:spPr bwMode="auto">
            <a:xfrm flipH="1" flipV="1">
              <a:off x="2704563" y="4327300"/>
              <a:ext cx="1428557" cy="704931"/>
            </a:xfrm>
            <a:prstGeom prst="line">
              <a:avLst/>
            </a:prstGeom>
            <a:noFill/>
            <a:ln w="88900">
              <a:solidFill>
                <a:schemeClr val="tx1"/>
              </a:solidFill>
              <a:round/>
              <a:headEnd/>
              <a:tailEnd type="triangle" w="med" len="med"/>
            </a:ln>
          </p:spPr>
          <p:txBody>
            <a:bodyPr/>
            <a:lstStyle/>
            <a:p>
              <a:endParaRPr lang="en-US" sz="1800" b="0">
                <a:solidFill>
                  <a:srgbClr val="000000"/>
                </a:solidFill>
                <a:latin typeface="Arial" pitchFamily="34" charset="0"/>
              </a:endParaRPr>
            </a:p>
          </p:txBody>
        </p:sp>
        <p:sp>
          <p:nvSpPr>
            <p:cNvPr id="25610" name="Rectangle 10"/>
            <p:cNvSpPr>
              <a:spLocks noChangeArrowheads="1"/>
            </p:cNvSpPr>
            <p:nvPr/>
          </p:nvSpPr>
          <p:spPr bwMode="auto">
            <a:xfrm rot="-2689238">
              <a:off x="6831483" y="4094825"/>
              <a:ext cx="261937" cy="990600"/>
            </a:xfrm>
            <a:prstGeom prst="rect">
              <a:avLst/>
            </a:prstGeom>
            <a:solidFill>
              <a:srgbClr val="FF0000"/>
            </a:solidFill>
            <a:ln w="9525">
              <a:solidFill>
                <a:schemeClr val="tx1"/>
              </a:solidFill>
              <a:miter lim="800000"/>
              <a:headEnd/>
              <a:tailEnd/>
            </a:ln>
          </p:spPr>
          <p:txBody>
            <a:bodyPr wrap="none" anchor="ctr"/>
            <a:lstStyle/>
            <a:p>
              <a:pPr algn="l"/>
              <a:endParaRPr lang="en-US" sz="1800" b="0">
                <a:solidFill>
                  <a:srgbClr val="000000"/>
                </a:solidFill>
                <a:latin typeface="Arial" pitchFamily="34" charset="0"/>
              </a:endParaRPr>
            </a:p>
          </p:txBody>
        </p:sp>
        <p:sp>
          <p:nvSpPr>
            <p:cNvPr id="25611" name="Text Box 11"/>
            <p:cNvSpPr txBox="1">
              <a:spLocks noChangeArrowheads="1"/>
            </p:cNvSpPr>
            <p:nvPr/>
          </p:nvSpPr>
          <p:spPr bwMode="auto">
            <a:xfrm>
              <a:off x="6656443" y="5071138"/>
              <a:ext cx="1366080" cy="830997"/>
            </a:xfrm>
            <a:prstGeom prst="rect">
              <a:avLst/>
            </a:prstGeom>
            <a:noFill/>
            <a:ln w="9525">
              <a:noFill/>
              <a:miter lim="800000"/>
              <a:headEnd/>
              <a:tailEnd/>
            </a:ln>
          </p:spPr>
          <p:txBody>
            <a:bodyPr wrap="none">
              <a:spAutoFit/>
            </a:bodyPr>
            <a:lstStyle/>
            <a:p>
              <a:r>
                <a:rPr lang="en-US" sz="2400" i="1" dirty="0" smtClean="0">
                  <a:solidFill>
                    <a:srgbClr val="000000"/>
                  </a:solidFill>
                  <a:cs typeface="Arial" pitchFamily="34" charset="0"/>
                </a:rPr>
                <a:t>Physician</a:t>
              </a:r>
            </a:p>
            <a:p>
              <a:r>
                <a:rPr lang="en-US" sz="2400" i="1" dirty="0" smtClean="0">
                  <a:solidFill>
                    <a:srgbClr val="000000"/>
                  </a:solidFill>
                  <a:cs typeface="Arial" pitchFamily="34" charset="0"/>
                </a:rPr>
                <a:t>inertia</a:t>
              </a:r>
              <a:endParaRPr lang="en-US" sz="2400" i="1" dirty="0">
                <a:solidFill>
                  <a:srgbClr val="000000"/>
                </a:solidFill>
                <a:cs typeface="Arial" pitchFamily="34" charset="0"/>
              </a:endParaRPr>
            </a:p>
          </p:txBody>
        </p:sp>
        <p:sp>
          <p:nvSpPr>
            <p:cNvPr id="25613" name="Text Box 13"/>
            <p:cNvSpPr txBox="1">
              <a:spLocks noChangeArrowheads="1"/>
            </p:cNvSpPr>
            <p:nvPr/>
          </p:nvSpPr>
          <p:spPr bwMode="auto">
            <a:xfrm>
              <a:off x="3528237" y="1941714"/>
              <a:ext cx="2436813" cy="830997"/>
            </a:xfrm>
            <a:prstGeom prst="rect">
              <a:avLst/>
            </a:prstGeom>
            <a:noFill/>
            <a:ln w="9525">
              <a:noFill/>
              <a:miter lim="800000"/>
              <a:headEnd/>
              <a:tailEnd/>
            </a:ln>
          </p:spPr>
          <p:txBody>
            <a:bodyPr>
              <a:spAutoFit/>
            </a:bodyPr>
            <a:lstStyle/>
            <a:p>
              <a:r>
                <a:rPr lang="en-US" sz="2400" b="0" i="1" dirty="0" smtClean="0">
                  <a:solidFill>
                    <a:srgbClr val="000000"/>
                  </a:solidFill>
                  <a:cs typeface="Arial" pitchFamily="34" charset="0"/>
                </a:rPr>
                <a:t>Barber  fidelity </a:t>
              </a:r>
            </a:p>
            <a:p>
              <a:r>
                <a:rPr lang="en-US" sz="2400" b="0" i="1" dirty="0" smtClean="0">
                  <a:solidFill>
                    <a:srgbClr val="000000"/>
                  </a:solidFill>
                  <a:cs typeface="Arial" pitchFamily="34" charset="0"/>
                </a:rPr>
                <a:t>Patron acceptance</a:t>
              </a:r>
              <a:endParaRPr lang="en-US" sz="2400" b="0" i="1" dirty="0">
                <a:solidFill>
                  <a:srgbClr val="000000"/>
                </a:solidFill>
                <a:cs typeface="Arial" pitchFamily="34" charset="0"/>
              </a:endParaRPr>
            </a:p>
          </p:txBody>
        </p:sp>
        <p:sp>
          <p:nvSpPr>
            <p:cNvPr id="25618" name="Line 20"/>
            <p:cNvSpPr>
              <a:spLocks noChangeShapeType="1"/>
            </p:cNvSpPr>
            <p:nvPr/>
          </p:nvSpPr>
          <p:spPr bwMode="auto">
            <a:xfrm>
              <a:off x="-79397" y="1621679"/>
              <a:ext cx="9052560" cy="0"/>
            </a:xfrm>
            <a:prstGeom prst="line">
              <a:avLst/>
            </a:prstGeom>
            <a:noFill/>
            <a:ln w="38100">
              <a:solidFill>
                <a:srgbClr val="FF0000"/>
              </a:solidFill>
              <a:round/>
              <a:headEnd/>
              <a:tailEnd/>
            </a:ln>
          </p:spPr>
          <p:txBody>
            <a:bodyPr/>
            <a:lstStyle/>
            <a:p>
              <a:endParaRPr lang="en-US" sz="1800" b="0">
                <a:solidFill>
                  <a:srgbClr val="000000"/>
                </a:solidFill>
                <a:latin typeface="Arial" pitchFamily="34" charset="0"/>
              </a:endParaRPr>
            </a:p>
          </p:txBody>
        </p:sp>
        <p:sp>
          <p:nvSpPr>
            <p:cNvPr id="25621" name="Text Box 23"/>
            <p:cNvSpPr txBox="1">
              <a:spLocks noChangeArrowheads="1"/>
            </p:cNvSpPr>
            <p:nvPr/>
          </p:nvSpPr>
          <p:spPr bwMode="auto">
            <a:xfrm>
              <a:off x="1797260" y="4612350"/>
              <a:ext cx="1409360" cy="830997"/>
            </a:xfrm>
            <a:prstGeom prst="rect">
              <a:avLst/>
            </a:prstGeom>
            <a:noFill/>
            <a:ln w="9525">
              <a:noFill/>
              <a:miter lim="800000"/>
              <a:headEnd/>
              <a:tailEnd/>
            </a:ln>
          </p:spPr>
          <p:txBody>
            <a:bodyPr wrap="none">
              <a:spAutoFit/>
            </a:bodyPr>
            <a:lstStyle/>
            <a:p>
              <a:r>
                <a:rPr lang="en-US" sz="2400" b="0" i="1" dirty="0">
                  <a:solidFill>
                    <a:srgbClr val="000000"/>
                  </a:solidFill>
                  <a:cs typeface="Arial" pitchFamily="34" charset="0"/>
                </a:rPr>
                <a:t>Non-</a:t>
              </a:r>
            </a:p>
            <a:p>
              <a:r>
                <a:rPr lang="en-US" sz="2400" b="0" i="1" dirty="0" smtClean="0">
                  <a:solidFill>
                    <a:srgbClr val="000000"/>
                  </a:solidFill>
                  <a:cs typeface="Arial" pitchFamily="34" charset="0"/>
                </a:rPr>
                <a:t>Adherence</a:t>
              </a:r>
              <a:endParaRPr lang="en-US" sz="2400" b="0" i="1" dirty="0">
                <a:solidFill>
                  <a:srgbClr val="000000"/>
                </a:solidFill>
                <a:cs typeface="Arial" pitchFamily="34" charset="0"/>
              </a:endParaRPr>
            </a:p>
          </p:txBody>
        </p:sp>
        <p:sp>
          <p:nvSpPr>
            <p:cNvPr id="44" name="Rectangle 43"/>
            <p:cNvSpPr/>
            <p:nvPr/>
          </p:nvSpPr>
          <p:spPr bwMode="auto">
            <a:xfrm>
              <a:off x="3362164" y="5560538"/>
              <a:ext cx="3039762" cy="1149178"/>
            </a:xfrm>
            <a:prstGeom prst="rect">
              <a:avLst/>
            </a:prstGeom>
            <a:noFill/>
            <a:ln w="57150" cap="flat" cmpd="sng" algn="ctr">
              <a:solidFill>
                <a:srgbClr val="FF4B4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eaLnBrk="0" hangingPunct="0"/>
              <a:endParaRPr lang="en-US" sz="4800" b="0" smtClean="0">
                <a:solidFill>
                  <a:srgbClr val="000000"/>
                </a:solidFill>
                <a:latin typeface="Bradley Hand ITC" pitchFamily="66" charset="0"/>
              </a:endParaRPr>
            </a:p>
          </p:txBody>
        </p:sp>
        <p:pic>
          <p:nvPicPr>
            <p:cNvPr id="335874" name="Picture 2" descr="http://3.bp.blogspot.com/_TZ4zYEBSw1I/SR41syqbHsI/AAAAAAAAIkw/uElEkSDSDDY/s400/high_blood_pressure.jpg"/>
            <p:cNvPicPr>
              <a:picLocks noChangeAspect="1" noChangeArrowheads="1"/>
            </p:cNvPicPr>
            <p:nvPr/>
          </p:nvPicPr>
          <p:blipFill>
            <a:blip r:embed="rId4" cstate="print"/>
            <a:srcRect l="12139" t="30085" r="42211" b="6366"/>
            <a:stretch>
              <a:fillRect/>
            </a:stretch>
          </p:blipFill>
          <p:spPr bwMode="auto">
            <a:xfrm>
              <a:off x="4636396" y="4453525"/>
              <a:ext cx="591675" cy="1059380"/>
            </a:xfrm>
            <a:prstGeom prst="rect">
              <a:avLst/>
            </a:prstGeom>
            <a:noFill/>
          </p:spPr>
        </p:pic>
        <p:pic>
          <p:nvPicPr>
            <p:cNvPr id="46" name="Picture 2"/>
            <p:cNvPicPr>
              <a:picLocks noChangeAspect="1" noChangeArrowheads="1"/>
            </p:cNvPicPr>
            <p:nvPr/>
          </p:nvPicPr>
          <p:blipFill>
            <a:blip r:embed="rId5" cstate="print">
              <a:lum bright="21000" contrast="2000"/>
            </a:blip>
            <a:srcRect/>
            <a:stretch>
              <a:fillRect/>
            </a:stretch>
          </p:blipFill>
          <p:spPr bwMode="auto">
            <a:xfrm>
              <a:off x="407013" y="1841677"/>
              <a:ext cx="3074052" cy="2099257"/>
            </a:xfrm>
            <a:prstGeom prst="rect">
              <a:avLst/>
            </a:prstGeom>
            <a:noFill/>
            <a:ln w="9525">
              <a:noFill/>
              <a:miter lim="800000"/>
              <a:headEnd/>
              <a:tailEnd/>
            </a:ln>
          </p:spPr>
        </p:pic>
        <p:pic>
          <p:nvPicPr>
            <p:cNvPr id="335880" name="Picture 8" descr="http://nnhs65.com/PHARMACIES/pharmacy-logo.jpg"/>
            <p:cNvPicPr>
              <a:picLocks noChangeAspect="1" noChangeArrowheads="1"/>
            </p:cNvPicPr>
            <p:nvPr/>
          </p:nvPicPr>
          <p:blipFill>
            <a:blip r:embed="rId6" cstate="print"/>
            <a:srcRect/>
            <a:stretch>
              <a:fillRect/>
            </a:stretch>
          </p:blipFill>
          <p:spPr bwMode="auto">
            <a:xfrm>
              <a:off x="6113916" y="1696282"/>
              <a:ext cx="2261458" cy="1820627"/>
            </a:xfrm>
            <a:prstGeom prst="rect">
              <a:avLst/>
            </a:prstGeom>
            <a:noFill/>
          </p:spPr>
        </p:pic>
        <p:pic>
          <p:nvPicPr>
            <p:cNvPr id="48" name="Picture 2" descr="http://www.nhlbi.nih.gov/hbp/treat/images/pills.jpg"/>
            <p:cNvPicPr>
              <a:picLocks noChangeAspect="1" noChangeArrowheads="1"/>
            </p:cNvPicPr>
            <p:nvPr/>
          </p:nvPicPr>
          <p:blipFill>
            <a:blip r:embed="rId7" cstate="print"/>
            <a:srcRect/>
            <a:stretch>
              <a:fillRect/>
            </a:stretch>
          </p:blipFill>
          <p:spPr bwMode="auto">
            <a:xfrm>
              <a:off x="4223776" y="4388097"/>
              <a:ext cx="1335195" cy="1091045"/>
            </a:xfrm>
            <a:prstGeom prst="rect">
              <a:avLst/>
            </a:prstGeom>
            <a:noFill/>
          </p:spPr>
        </p:pic>
        <p:sp>
          <p:nvSpPr>
            <p:cNvPr id="50" name="Text Box 6"/>
            <p:cNvSpPr txBox="1">
              <a:spLocks noChangeArrowheads="1"/>
            </p:cNvSpPr>
            <p:nvPr/>
          </p:nvSpPr>
          <p:spPr bwMode="auto">
            <a:xfrm>
              <a:off x="3396344" y="5592095"/>
              <a:ext cx="2946400" cy="1077218"/>
            </a:xfrm>
            <a:prstGeom prst="rect">
              <a:avLst/>
            </a:prstGeom>
            <a:solidFill>
              <a:schemeClr val="bg1"/>
            </a:solidFill>
            <a:ln w="9525">
              <a:noFill/>
              <a:miter lim="800000"/>
              <a:headEnd/>
              <a:tailEnd/>
            </a:ln>
          </p:spPr>
          <p:txBody>
            <a:bodyPr wrap="square">
              <a:spAutoFit/>
            </a:bodyPr>
            <a:lstStyle/>
            <a:p>
              <a:r>
                <a:rPr lang="en-US" sz="3200" dirty="0" smtClean="0">
                  <a:solidFill>
                    <a:srgbClr val="000000"/>
                  </a:solidFill>
                  <a:cs typeface="Arial" pitchFamily="34" charset="0"/>
                </a:rPr>
                <a:t>  Better medical           treatment</a:t>
              </a:r>
              <a:endParaRPr lang="en-US" sz="3200" dirty="0">
                <a:solidFill>
                  <a:srgbClr val="000000"/>
                </a:solidFill>
                <a:cs typeface="Arial" pitchFamily="34" charset="0"/>
              </a:endParaRPr>
            </a:p>
          </p:txBody>
        </p:sp>
      </p:grpSp>
      <p:sp>
        <p:nvSpPr>
          <p:cNvPr id="3" name="Title 2"/>
          <p:cNvSpPr>
            <a:spLocks noGrp="1"/>
          </p:cNvSpPr>
          <p:nvPr>
            <p:ph type="title"/>
          </p:nvPr>
        </p:nvSpPr>
        <p:spPr>
          <a:xfrm>
            <a:off x="211643" y="609600"/>
            <a:ext cx="8792863" cy="1143000"/>
          </a:xfrm>
        </p:spPr>
        <p:txBody>
          <a:bodyPr/>
          <a:lstStyle/>
          <a:p>
            <a:pPr rtl="0" fontAlgn="base"/>
            <a:r>
              <a:rPr lang="en-US" sz="4400" b="1" kern="1200" dirty="0" smtClean="0">
                <a:solidFill>
                  <a:srgbClr val="000000"/>
                </a:solidFill>
                <a:effectLst/>
                <a:latin typeface="Arial Narrow"/>
                <a:ea typeface="+mn-ea"/>
                <a:cs typeface="+mn-cs"/>
              </a:rPr>
              <a:t>BARBER-2 Trial (in Los Angeles):                                    How to </a:t>
            </a:r>
            <a:r>
              <a:rPr lang="en-US" sz="4400" b="1" kern="1200" dirty="0" err="1" smtClean="0">
                <a:solidFill>
                  <a:srgbClr val="000000"/>
                </a:solidFill>
                <a:effectLst/>
                <a:latin typeface="Arial Narrow"/>
                <a:ea typeface="+mn-ea"/>
                <a:cs typeface="+mn-cs"/>
              </a:rPr>
              <a:t>ehance</a:t>
            </a:r>
            <a:r>
              <a:rPr lang="en-US" sz="4400" b="1" kern="1200" dirty="0" smtClean="0">
                <a:solidFill>
                  <a:srgbClr val="000000"/>
                </a:solidFill>
                <a:effectLst/>
                <a:latin typeface="Arial Narrow"/>
                <a:ea typeface="+mn-ea"/>
                <a:cs typeface="+mn-cs"/>
              </a:rPr>
              <a:t> intervention potency?</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80" name="Picture 26"/>
          <p:cNvPicPr>
            <a:picLocks noChangeAspect="1" noChangeArrowheads="1"/>
          </p:cNvPicPr>
          <p:nvPr/>
        </p:nvPicPr>
        <p:blipFill>
          <a:blip r:embed="rId4" cstate="print"/>
          <a:srcRect b="20292"/>
          <a:stretch>
            <a:fillRect/>
          </a:stretch>
        </p:blipFill>
        <p:spPr bwMode="auto">
          <a:xfrm>
            <a:off x="275252" y="858432"/>
            <a:ext cx="4010025" cy="742768"/>
          </a:xfrm>
          <a:prstGeom prst="rect">
            <a:avLst/>
          </a:prstGeom>
          <a:noFill/>
          <a:ln w="9525" algn="ctr">
            <a:noFill/>
            <a:miter lim="800000"/>
            <a:headEnd/>
            <a:tailEnd/>
          </a:ln>
        </p:spPr>
      </p:pic>
      <p:sp>
        <p:nvSpPr>
          <p:cNvPr id="62471" name="Line 15"/>
          <p:cNvSpPr>
            <a:spLocks noChangeShapeType="1"/>
          </p:cNvSpPr>
          <p:nvPr/>
        </p:nvSpPr>
        <p:spPr bwMode="auto">
          <a:xfrm>
            <a:off x="140817" y="916435"/>
            <a:ext cx="8899525" cy="0"/>
          </a:xfrm>
          <a:prstGeom prst="line">
            <a:avLst/>
          </a:prstGeom>
          <a:noFill/>
          <a:ln w="38100">
            <a:solidFill>
              <a:srgbClr val="FF0000"/>
            </a:solidFill>
            <a:round/>
            <a:headEnd/>
            <a:tailEnd/>
          </a:ln>
        </p:spPr>
        <p:txBody>
          <a:bodyPr/>
          <a:lstStyle/>
          <a:p>
            <a:endParaRPr lang="en-US">
              <a:solidFill>
                <a:srgbClr val="FFFFFF"/>
              </a:solidFill>
            </a:endParaRPr>
          </a:p>
        </p:txBody>
      </p:sp>
      <p:sp>
        <p:nvSpPr>
          <p:cNvPr id="2" name="Title 1"/>
          <p:cNvSpPr>
            <a:spLocks noGrp="1"/>
          </p:cNvSpPr>
          <p:nvPr>
            <p:ph type="title"/>
          </p:nvPr>
        </p:nvSpPr>
        <p:spPr/>
        <p:txBody>
          <a:bodyPr/>
          <a:lstStyle/>
          <a:p>
            <a:pPr rtl="0" fontAlgn="base"/>
            <a:r>
              <a:rPr lang="en-US" sz="4000" b="1" kern="1200" dirty="0" smtClean="0">
                <a:solidFill>
                  <a:srgbClr val="FFFF00"/>
                </a:solidFill>
                <a:effectLst/>
                <a:latin typeface="Arial"/>
                <a:ea typeface="+mn-ea"/>
                <a:cs typeface="+mn-cs"/>
              </a:rPr>
              <a:t>Team Science! </a:t>
            </a:r>
            <a:endParaRPr lang="en-US" dirty="0" smtClean="0">
              <a:effectLst/>
            </a:endParaRPr>
          </a:p>
          <a:p>
            <a:endParaRPr lang="en-US" dirty="0"/>
          </a:p>
        </p:txBody>
      </p:sp>
      <p:sp>
        <p:nvSpPr>
          <p:cNvPr id="5" name="Content Placeholder 4"/>
          <p:cNvSpPr>
            <a:spLocks noGrp="1"/>
          </p:cNvSpPr>
          <p:nvPr>
            <p:ph sz="half" idx="1"/>
          </p:nvPr>
        </p:nvSpPr>
        <p:spPr>
          <a:xfrm>
            <a:off x="296863" y="1566863"/>
            <a:ext cx="4203700" cy="5110727"/>
          </a:xfrm>
        </p:spPr>
        <p:txBody>
          <a:bodyPr anchor="t" anchorCtr="0">
            <a:noAutofit/>
          </a:bodyPr>
          <a:lstStyle/>
          <a:p>
            <a:pPr marL="0" indent="0">
              <a:spcBef>
                <a:spcPts val="600"/>
              </a:spcBef>
              <a:buNone/>
            </a:pPr>
            <a:r>
              <a:rPr lang="en-US" sz="2000" dirty="0" err="1" smtClean="0"/>
              <a:t>Premere</a:t>
            </a:r>
            <a:r>
              <a:rPr lang="en-US" sz="2000" dirty="0" smtClean="0"/>
              <a:t> Knowles, Anne </a:t>
            </a:r>
            <a:r>
              <a:rPr lang="en-US" sz="2000" dirty="0" err="1" smtClean="0"/>
              <a:t>Feng</a:t>
            </a:r>
            <a:r>
              <a:rPr lang="en-US" sz="2000" dirty="0" smtClean="0"/>
              <a:t>, Julie </a:t>
            </a:r>
            <a:r>
              <a:rPr lang="en-US" sz="2000" dirty="0" err="1" smtClean="0"/>
              <a:t>Groth</a:t>
            </a:r>
            <a:r>
              <a:rPr lang="en-US" sz="2000" dirty="0" smtClean="0"/>
              <a:t>, Andre </a:t>
            </a:r>
            <a:r>
              <a:rPr lang="en-US" sz="2000" dirty="0" err="1" smtClean="0"/>
              <a:t>Rogatko</a:t>
            </a:r>
            <a:r>
              <a:rPr lang="en-US" sz="2000" dirty="0" smtClean="0"/>
              <a:t>, et al.</a:t>
            </a:r>
          </a:p>
          <a:p>
            <a:pPr marL="0" indent="0">
              <a:spcBef>
                <a:spcPts val="600"/>
              </a:spcBef>
              <a:buNone/>
            </a:pPr>
            <a:r>
              <a:rPr lang="en-US" sz="2000" b="1" dirty="0" smtClean="0">
                <a:solidFill>
                  <a:srgbClr val="FFFF00"/>
                </a:solidFill>
              </a:rPr>
              <a:t>Cedars-USC Pharmacy</a:t>
            </a:r>
          </a:p>
          <a:p>
            <a:pPr marL="0" indent="0">
              <a:spcBef>
                <a:spcPts val="600"/>
              </a:spcBef>
              <a:buNone/>
            </a:pPr>
            <a:r>
              <a:rPr lang="en-US" sz="2000" dirty="0" smtClean="0"/>
              <a:t>Rita Shane, Steven Chen, Alison </a:t>
            </a:r>
            <a:r>
              <a:rPr lang="en-US" sz="2000" dirty="0" err="1" smtClean="0"/>
              <a:t>Reta</a:t>
            </a:r>
            <a:r>
              <a:rPr lang="en-US" sz="2000" dirty="0" smtClean="0"/>
              <a:t>, Sara </a:t>
            </a:r>
            <a:r>
              <a:rPr lang="en-US" sz="2000" dirty="0" err="1" smtClean="0"/>
              <a:t>Niknezhad</a:t>
            </a:r>
            <a:endParaRPr lang="en-US" sz="2000" dirty="0" smtClean="0"/>
          </a:p>
          <a:p>
            <a:pPr marL="0" indent="0">
              <a:spcBef>
                <a:spcPts val="600"/>
              </a:spcBef>
              <a:buNone/>
            </a:pPr>
            <a:r>
              <a:rPr lang="en-US" sz="2000" b="1" dirty="0" smtClean="0">
                <a:solidFill>
                  <a:srgbClr val="FFFF00"/>
                </a:solidFill>
              </a:rPr>
              <a:t>UT Southwestern</a:t>
            </a:r>
          </a:p>
          <a:p>
            <a:pPr marL="0" indent="0">
              <a:spcBef>
                <a:spcPts val="600"/>
              </a:spcBef>
              <a:buNone/>
            </a:pPr>
            <a:r>
              <a:rPr lang="en-US" sz="2000" dirty="0" smtClean="0"/>
              <a:t>Robert Haley, Anne Freeman, David Leonard, Paul Hess, </a:t>
            </a:r>
            <a:r>
              <a:rPr lang="en-US" sz="2000" dirty="0" err="1" smtClean="0"/>
              <a:t>Deepa</a:t>
            </a:r>
            <a:r>
              <a:rPr lang="en-US" sz="2000" dirty="0" smtClean="0"/>
              <a:t> </a:t>
            </a:r>
            <a:r>
              <a:rPr lang="en-US" sz="2000" dirty="0" err="1" smtClean="0"/>
              <a:t>Bhat</a:t>
            </a:r>
            <a:r>
              <a:rPr lang="en-US" sz="2000" dirty="0" smtClean="0"/>
              <a:t>, Patricia Knowles, and many more…</a:t>
            </a:r>
          </a:p>
          <a:p>
            <a:pPr marL="0" indent="0">
              <a:spcBef>
                <a:spcPts val="600"/>
              </a:spcBef>
              <a:buNone/>
            </a:pPr>
            <a:r>
              <a:rPr lang="en-US" sz="2000" b="1" dirty="0" smtClean="0">
                <a:solidFill>
                  <a:srgbClr val="FFFF00"/>
                </a:solidFill>
              </a:rPr>
              <a:t>Xavier Univ. &amp; ABC</a:t>
            </a:r>
          </a:p>
          <a:p>
            <a:pPr marL="0" indent="0">
              <a:spcBef>
                <a:spcPts val="600"/>
              </a:spcBef>
              <a:buNone/>
            </a:pPr>
            <a:r>
              <a:rPr lang="en-US" sz="2000" dirty="0" smtClean="0"/>
              <a:t>Keith Ferdinand</a:t>
            </a:r>
          </a:p>
          <a:p>
            <a:pPr marL="0" indent="0">
              <a:spcBef>
                <a:spcPts val="600"/>
              </a:spcBef>
              <a:buNone/>
            </a:pPr>
            <a:r>
              <a:rPr lang="en-US" sz="2000" b="1" dirty="0" smtClean="0">
                <a:solidFill>
                  <a:srgbClr val="FFFF00"/>
                </a:solidFill>
              </a:rPr>
              <a:t>Univ. of Minnesota</a:t>
            </a:r>
          </a:p>
          <a:p>
            <a:pPr marL="0" indent="0">
              <a:spcBef>
                <a:spcPts val="600"/>
              </a:spcBef>
              <a:buNone/>
            </a:pPr>
            <a:r>
              <a:rPr lang="en-US" sz="2000" dirty="0" smtClean="0"/>
              <a:t>Peter </a:t>
            </a:r>
            <a:r>
              <a:rPr lang="en-US" sz="2000" dirty="0" err="1" smtClean="0"/>
              <a:t>Hannan</a:t>
            </a:r>
            <a:endParaRPr lang="en-US" sz="2000" dirty="0" smtClean="0"/>
          </a:p>
          <a:p>
            <a:pPr marL="0" indent="0">
              <a:spcBef>
                <a:spcPts val="0"/>
              </a:spcBef>
              <a:buNone/>
            </a:pPr>
            <a:endParaRPr lang="en-US" dirty="0"/>
          </a:p>
        </p:txBody>
      </p:sp>
      <p:sp>
        <p:nvSpPr>
          <p:cNvPr id="6" name="Content Placeholder 5"/>
          <p:cNvSpPr>
            <a:spLocks noGrp="1"/>
          </p:cNvSpPr>
          <p:nvPr>
            <p:ph sz="half" idx="2"/>
          </p:nvPr>
        </p:nvSpPr>
        <p:spPr>
          <a:xfrm>
            <a:off x="4652963" y="1566863"/>
            <a:ext cx="4203700" cy="5129970"/>
          </a:xfrm>
        </p:spPr>
        <p:txBody>
          <a:bodyPr anchor="t" anchorCtr="0">
            <a:normAutofit fontScale="70000" lnSpcReduction="20000"/>
          </a:bodyPr>
          <a:lstStyle/>
          <a:p>
            <a:pPr marL="0" indent="0">
              <a:spcBef>
                <a:spcPts val="600"/>
              </a:spcBef>
              <a:buNone/>
            </a:pPr>
            <a:r>
              <a:rPr lang="en-US" b="1" dirty="0" smtClean="0">
                <a:solidFill>
                  <a:srgbClr val="FFFF00"/>
                </a:solidFill>
              </a:rPr>
              <a:t>UCSF</a:t>
            </a:r>
          </a:p>
          <a:p>
            <a:pPr marL="0" indent="0">
              <a:spcBef>
                <a:spcPts val="600"/>
              </a:spcBef>
              <a:buNone/>
            </a:pPr>
            <a:r>
              <a:rPr lang="en-US" dirty="0" smtClean="0"/>
              <a:t>Mark </a:t>
            </a:r>
            <a:r>
              <a:rPr lang="en-US" dirty="0" err="1" smtClean="0"/>
              <a:t>Pletcher</a:t>
            </a:r>
            <a:r>
              <a:rPr lang="en-US" dirty="0" smtClean="0"/>
              <a:t>, Kirsten </a:t>
            </a:r>
            <a:r>
              <a:rPr lang="en-US" dirty="0" err="1" smtClean="0"/>
              <a:t>Bibbins</a:t>
            </a:r>
            <a:r>
              <a:rPr lang="en-US" dirty="0" smtClean="0"/>
              <a:t>-Domingo, Pam </a:t>
            </a:r>
            <a:r>
              <a:rPr lang="en-US" dirty="0" err="1" smtClean="0"/>
              <a:t>Coxson</a:t>
            </a:r>
            <a:endParaRPr lang="en-US" dirty="0" smtClean="0"/>
          </a:p>
          <a:p>
            <a:pPr marL="0" indent="0">
              <a:spcBef>
                <a:spcPts val="600"/>
              </a:spcBef>
              <a:buNone/>
            </a:pPr>
            <a:r>
              <a:rPr lang="en-US" b="1" dirty="0" smtClean="0">
                <a:solidFill>
                  <a:srgbClr val="FFFF00"/>
                </a:solidFill>
              </a:rPr>
              <a:t>UCLA CTSI</a:t>
            </a:r>
          </a:p>
          <a:p>
            <a:pPr marL="0" indent="0">
              <a:spcBef>
                <a:spcPts val="600"/>
              </a:spcBef>
              <a:buNone/>
            </a:pPr>
            <a:r>
              <a:rPr lang="en-US" dirty="0" smtClean="0"/>
              <a:t>Martin Shapiro, Suzanne </a:t>
            </a:r>
            <a:r>
              <a:rPr lang="en-US" dirty="0" err="1" smtClean="0"/>
              <a:t>Shu</a:t>
            </a:r>
            <a:r>
              <a:rPr lang="en-US" dirty="0" smtClean="0"/>
              <a:t>, Robert </a:t>
            </a:r>
            <a:r>
              <a:rPr lang="en-US" dirty="0" err="1" smtClean="0"/>
              <a:t>Elashoff</a:t>
            </a:r>
            <a:r>
              <a:rPr lang="en-US" dirty="0" smtClean="0"/>
              <a:t>, Kate </a:t>
            </a:r>
            <a:r>
              <a:rPr lang="en-US" dirty="0" err="1" smtClean="0"/>
              <a:t>Crespi</a:t>
            </a:r>
            <a:endParaRPr lang="en-US" dirty="0" smtClean="0"/>
          </a:p>
          <a:p>
            <a:pPr marL="0" indent="0">
              <a:spcBef>
                <a:spcPts val="600"/>
              </a:spcBef>
              <a:buNone/>
            </a:pPr>
            <a:r>
              <a:rPr lang="en-US" b="1" dirty="0" smtClean="0">
                <a:solidFill>
                  <a:srgbClr val="FFFF00"/>
                </a:solidFill>
              </a:rPr>
              <a:t>Charles Drew Univ.</a:t>
            </a:r>
          </a:p>
          <a:p>
            <a:pPr marL="0" indent="0">
              <a:spcBef>
                <a:spcPts val="600"/>
              </a:spcBef>
              <a:buNone/>
            </a:pPr>
            <a:r>
              <a:rPr lang="en-US" dirty="0" smtClean="0"/>
              <a:t>Keith Norris</a:t>
            </a:r>
          </a:p>
          <a:p>
            <a:pPr marL="0" indent="0">
              <a:spcBef>
                <a:spcPts val="600"/>
              </a:spcBef>
              <a:buNone/>
            </a:pPr>
            <a:r>
              <a:rPr lang="en-US" b="1" dirty="0" smtClean="0">
                <a:solidFill>
                  <a:srgbClr val="FFFF00"/>
                </a:solidFill>
              </a:rPr>
              <a:t>Healthy AA Families</a:t>
            </a:r>
          </a:p>
          <a:p>
            <a:pPr marL="0" indent="0">
              <a:spcBef>
                <a:spcPts val="600"/>
              </a:spcBef>
              <a:buNone/>
            </a:pPr>
            <a:r>
              <a:rPr lang="en-US" dirty="0" smtClean="0"/>
              <a:t>Loretta Jones</a:t>
            </a:r>
          </a:p>
          <a:p>
            <a:pPr marL="0" indent="0">
              <a:spcBef>
                <a:spcPts val="600"/>
              </a:spcBef>
              <a:buNone/>
            </a:pPr>
            <a:r>
              <a:rPr lang="en-US" b="1" dirty="0" smtClean="0">
                <a:solidFill>
                  <a:srgbClr val="FF0000"/>
                </a:solidFill>
              </a:rPr>
              <a:t>PAST FUNDING</a:t>
            </a:r>
          </a:p>
          <a:p>
            <a:pPr marL="0" indent="0">
              <a:spcBef>
                <a:spcPts val="600"/>
              </a:spcBef>
              <a:buNone/>
            </a:pPr>
            <a:r>
              <a:rPr lang="en-US" dirty="0" smtClean="0"/>
              <a:t>Reynolds Foundation</a:t>
            </a:r>
          </a:p>
          <a:p>
            <a:pPr marL="0" indent="0">
              <a:spcBef>
                <a:spcPts val="600"/>
              </a:spcBef>
              <a:buNone/>
            </a:pPr>
            <a:r>
              <a:rPr lang="en-US" dirty="0" smtClean="0"/>
              <a:t>Texas Education Board, AHA</a:t>
            </a:r>
          </a:p>
          <a:p>
            <a:pPr marL="0" indent="0">
              <a:spcBef>
                <a:spcPts val="600"/>
              </a:spcBef>
              <a:buNone/>
            </a:pPr>
            <a:r>
              <a:rPr lang="en-US" b="1" dirty="0" smtClean="0">
                <a:solidFill>
                  <a:srgbClr val="FF0000"/>
                </a:solidFill>
              </a:rPr>
              <a:t>CURRENT FUNDING</a:t>
            </a:r>
          </a:p>
          <a:p>
            <a:pPr marL="0" indent="0">
              <a:spcBef>
                <a:spcPts val="600"/>
              </a:spcBef>
              <a:buNone/>
            </a:pPr>
            <a:r>
              <a:rPr lang="en-US" dirty="0" smtClean="0"/>
              <a:t>NHLBI (RO-1 HL080582)</a:t>
            </a:r>
          </a:p>
          <a:p>
            <a:pPr marL="0" indent="0">
              <a:spcBef>
                <a:spcPts val="600"/>
              </a:spcBef>
              <a:buNone/>
            </a:pPr>
            <a:r>
              <a:rPr lang="en-US" dirty="0" err="1" smtClean="0"/>
              <a:t>Lincy</a:t>
            </a:r>
            <a:r>
              <a:rPr lang="en-US" dirty="0" smtClean="0"/>
              <a:t> Foundation, UCLA-CTSI</a:t>
            </a:r>
            <a:endParaRPr lang="en-US" dirty="0"/>
          </a:p>
        </p:txBody>
      </p:sp>
    </p:spTree>
  </p:cSld>
  <p:clrMapOvr>
    <a:overrideClrMapping bg1="dk2" tx1="lt1" bg2="dk1" tx2="lt2" accent1="accent1" accent2="accent2" accent3="accent3" accent4="accent4" accent5="accent5" accent6="accent6" hlink="hlink" folHlink="folHlink"/>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Line 4"/>
          <p:cNvSpPr>
            <a:spLocks noChangeShapeType="1"/>
          </p:cNvSpPr>
          <p:nvPr/>
        </p:nvSpPr>
        <p:spPr bwMode="auto">
          <a:xfrm>
            <a:off x="107950" y="1167949"/>
            <a:ext cx="6126480" cy="0"/>
          </a:xfrm>
          <a:prstGeom prst="line">
            <a:avLst/>
          </a:prstGeom>
          <a:noFill/>
          <a:ln w="38100">
            <a:solidFill>
              <a:srgbClr val="FF0000"/>
            </a:solidFill>
            <a:round/>
            <a:headEnd/>
            <a:tailEnd/>
          </a:ln>
        </p:spPr>
        <p:txBody>
          <a:bodyPr/>
          <a:lstStyle/>
          <a:p>
            <a:endParaRPr lang="en-US">
              <a:solidFill>
                <a:srgbClr val="FFFFFF"/>
              </a:solidFill>
            </a:endParaRPr>
          </a:p>
        </p:txBody>
      </p:sp>
      <p:sp>
        <p:nvSpPr>
          <p:cNvPr id="2" name="Title 1"/>
          <p:cNvSpPr>
            <a:spLocks noGrp="1"/>
          </p:cNvSpPr>
          <p:nvPr>
            <p:ph type="title"/>
          </p:nvPr>
        </p:nvSpPr>
        <p:spPr/>
        <p:txBody>
          <a:bodyPr/>
          <a:lstStyle/>
          <a:p>
            <a:pPr rtl="0" fontAlgn="base"/>
            <a:r>
              <a:rPr lang="en-US" sz="4400" b="1" kern="1200" dirty="0" smtClean="0">
                <a:solidFill>
                  <a:srgbClr val="FFFF00"/>
                </a:solidFill>
                <a:effectLst/>
                <a:latin typeface="Arial"/>
                <a:ea typeface="+mn-ea"/>
                <a:cs typeface="+mn-cs"/>
              </a:rPr>
              <a:t>Questions (Barber Intervention)</a:t>
            </a:r>
            <a:endParaRPr lang="en-US" dirty="0" smtClean="0">
              <a:effectLst/>
            </a:endParaRPr>
          </a:p>
          <a:p>
            <a:endParaRPr lang="en-US" dirty="0"/>
          </a:p>
        </p:txBody>
      </p:sp>
      <p:sp>
        <p:nvSpPr>
          <p:cNvPr id="3" name="Content Placeholder 2"/>
          <p:cNvSpPr>
            <a:spLocks noGrp="1"/>
          </p:cNvSpPr>
          <p:nvPr>
            <p:ph idx="1"/>
          </p:nvPr>
        </p:nvSpPr>
        <p:spPr/>
        <p:txBody>
          <a:bodyPr/>
          <a:lstStyle/>
          <a:p>
            <a:pPr marL="0" indent="0">
              <a:spcBef>
                <a:spcPct val="20000"/>
              </a:spcBef>
              <a:buClr>
                <a:srgbClr val="FFFF00"/>
              </a:buClr>
              <a:buSzPct val="85000"/>
              <a:buNone/>
            </a:pPr>
            <a:r>
              <a:rPr lang="en-US" altLang="en-US" dirty="0">
                <a:latin typeface="Arial" pitchFamily="34" charset="0"/>
              </a:rPr>
              <a:t>Reach Issue: </a:t>
            </a:r>
          </a:p>
          <a:p>
            <a:pPr>
              <a:spcBef>
                <a:spcPct val="20000"/>
              </a:spcBef>
              <a:buClr>
                <a:srgbClr val="FFFF00"/>
              </a:buClr>
              <a:buSzPct val="85000"/>
            </a:pPr>
            <a:r>
              <a:rPr lang="en-US" altLang="en-US" dirty="0" smtClean="0">
                <a:latin typeface="Arial" pitchFamily="34" charset="0"/>
              </a:rPr>
              <a:t>How </a:t>
            </a:r>
            <a:r>
              <a:rPr lang="en-US" altLang="en-US" dirty="0">
                <a:latin typeface="Arial" pitchFamily="34" charset="0"/>
              </a:rPr>
              <a:t>to reach the patrons’ physicians in our fragmented healthcare system?</a:t>
            </a:r>
          </a:p>
          <a:p>
            <a:pPr>
              <a:spcBef>
                <a:spcPct val="20000"/>
              </a:spcBef>
              <a:buClr>
                <a:srgbClr val="FFFF00"/>
              </a:buClr>
              <a:buSzPct val="85000"/>
            </a:pPr>
            <a:endParaRPr lang="en-US" altLang="en-US" sz="1000" dirty="0">
              <a:latin typeface="Arial" pitchFamily="34" charset="0"/>
            </a:endParaRPr>
          </a:p>
          <a:p>
            <a:pPr marL="0" indent="0">
              <a:spcBef>
                <a:spcPct val="20000"/>
              </a:spcBef>
              <a:buClr>
                <a:srgbClr val="FFFF00"/>
              </a:buClr>
              <a:buSzPct val="85000"/>
              <a:buNone/>
            </a:pPr>
            <a:r>
              <a:rPr lang="en-US" altLang="en-US" dirty="0">
                <a:latin typeface="Arial" pitchFamily="34" charset="0"/>
              </a:rPr>
              <a:t>Policy Issue: </a:t>
            </a:r>
          </a:p>
          <a:p>
            <a:pPr>
              <a:spcBef>
                <a:spcPct val="20000"/>
              </a:spcBef>
              <a:buClr>
                <a:srgbClr val="FFFF00"/>
              </a:buClr>
              <a:buSzPct val="85000"/>
            </a:pPr>
            <a:r>
              <a:rPr lang="en-US" altLang="en-US" dirty="0" smtClean="0">
                <a:latin typeface="Arial" pitchFamily="34" charset="0"/>
              </a:rPr>
              <a:t>How </a:t>
            </a:r>
            <a:r>
              <a:rPr lang="en-US" altLang="en-US" dirty="0">
                <a:latin typeface="Arial" pitchFamily="34" charset="0"/>
              </a:rPr>
              <a:t>to make barbers’ blood pressure   monitoring/referral reimbursable care?</a:t>
            </a:r>
          </a:p>
          <a:p>
            <a:pPr>
              <a:spcBef>
                <a:spcPct val="20000"/>
              </a:spcBef>
              <a:buClr>
                <a:srgbClr val="FFFF00"/>
              </a:buClr>
              <a:buSzPct val="85000"/>
            </a:pPr>
            <a:endParaRPr lang="en-US" altLang="en-US" sz="1000" dirty="0">
              <a:latin typeface="Arial" pitchFamily="34" charset="0"/>
            </a:endParaRPr>
          </a:p>
          <a:p>
            <a:pPr marL="0" indent="0">
              <a:spcBef>
                <a:spcPct val="20000"/>
              </a:spcBef>
              <a:buClr>
                <a:srgbClr val="FFFF00"/>
              </a:buClr>
              <a:buSzPct val="85000"/>
              <a:buNone/>
            </a:pPr>
            <a:r>
              <a:rPr lang="en-US" altLang="en-US" dirty="0">
                <a:latin typeface="Arial" pitchFamily="34" charset="0"/>
              </a:rPr>
              <a:t>Disparity Issues:</a:t>
            </a:r>
          </a:p>
          <a:p>
            <a:pPr>
              <a:spcBef>
                <a:spcPct val="20000"/>
              </a:spcBef>
              <a:buClr>
                <a:srgbClr val="FFFF00"/>
              </a:buClr>
              <a:buSzPct val="85000"/>
            </a:pPr>
            <a:r>
              <a:rPr lang="en-US" altLang="en-US" dirty="0" smtClean="0">
                <a:latin typeface="Arial" pitchFamily="34" charset="0"/>
              </a:rPr>
              <a:t>How </a:t>
            </a:r>
            <a:r>
              <a:rPr lang="en-US" altLang="en-US" dirty="0">
                <a:latin typeface="Arial" pitchFamily="34" charset="0"/>
              </a:rPr>
              <a:t>to scale up the barber-based program?</a:t>
            </a:r>
          </a:p>
          <a:p>
            <a:pPr>
              <a:spcBef>
                <a:spcPct val="20000"/>
              </a:spcBef>
              <a:buClr>
                <a:srgbClr val="FFFF00"/>
              </a:buClr>
              <a:buSzPct val="85000"/>
            </a:pPr>
            <a:r>
              <a:rPr lang="en-US" altLang="en-US" dirty="0" smtClean="0">
                <a:latin typeface="Arial" pitchFamily="34" charset="0"/>
              </a:rPr>
              <a:t>How </a:t>
            </a:r>
            <a:r>
              <a:rPr lang="en-US" altLang="en-US" dirty="0">
                <a:latin typeface="Arial" pitchFamily="34" charset="0"/>
              </a:rPr>
              <a:t>to benefit more low-income men</a:t>
            </a:r>
            <a:r>
              <a:rPr lang="en-US" altLang="en-US" dirty="0" smtClean="0">
                <a:latin typeface="Arial" pitchFamily="34" charset="0"/>
              </a:rPr>
              <a:t>?</a:t>
            </a:r>
            <a:endParaRPr lang="en-US" altLang="en-US" dirty="0">
              <a:latin typeface="Arial" pitchFamily="34" charset="0"/>
            </a:endParaRPr>
          </a:p>
        </p:txBody>
      </p:sp>
    </p:spTree>
  </p:cSld>
  <p:clrMapOvr>
    <a:overrideClrMapping bg1="dk2" tx1="lt1" bg2="dk1" tx2="lt2" accent1="accent1" accent2="accent2" accent3="accent3" accent4="accent4" accent5="accent5" accent6="accent6" hlink="hlink" folHlink="folHlink"/>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Line 4"/>
          <p:cNvSpPr>
            <a:spLocks noChangeShapeType="1"/>
          </p:cNvSpPr>
          <p:nvPr/>
        </p:nvSpPr>
        <p:spPr bwMode="auto">
          <a:xfrm>
            <a:off x="107950" y="1298575"/>
            <a:ext cx="6126480" cy="0"/>
          </a:xfrm>
          <a:prstGeom prst="line">
            <a:avLst/>
          </a:prstGeom>
          <a:noFill/>
          <a:ln w="38100">
            <a:solidFill>
              <a:srgbClr val="FF0000"/>
            </a:solidFill>
            <a:round/>
            <a:headEnd/>
            <a:tailEnd/>
          </a:ln>
        </p:spPr>
        <p:txBody>
          <a:bodyPr/>
          <a:lstStyle/>
          <a:p>
            <a:endParaRPr lang="en-US">
              <a:solidFill>
                <a:srgbClr val="FFFFFF"/>
              </a:solidFill>
            </a:endParaRPr>
          </a:p>
        </p:txBody>
      </p:sp>
      <p:grpSp>
        <p:nvGrpSpPr>
          <p:cNvPr id="209" name="Group 5" descr="Doctor"/>
          <p:cNvGrpSpPr>
            <a:grpSpLocks/>
          </p:cNvGrpSpPr>
          <p:nvPr/>
        </p:nvGrpSpPr>
        <p:grpSpPr bwMode="auto">
          <a:xfrm>
            <a:off x="6720114" y="117677"/>
            <a:ext cx="2357626" cy="2944838"/>
            <a:chOff x="215900" y="1358900"/>
            <a:chExt cx="3568700" cy="4978400"/>
          </a:xfrm>
        </p:grpSpPr>
        <p:sp>
          <p:nvSpPr>
            <p:cNvPr id="210" name="Rectangle 5"/>
            <p:cNvSpPr>
              <a:spLocks noChangeArrowheads="1"/>
            </p:cNvSpPr>
            <p:nvPr/>
          </p:nvSpPr>
          <p:spPr bwMode="auto">
            <a:xfrm>
              <a:off x="215900" y="1358900"/>
              <a:ext cx="3568700" cy="4978400"/>
            </a:xfrm>
            <a:prstGeom prst="rect">
              <a:avLst/>
            </a:prstGeom>
            <a:solidFill>
              <a:schemeClr val="bg2"/>
            </a:solidFill>
            <a:ln w="9525" algn="ctr">
              <a:solidFill>
                <a:schemeClr val="tx1"/>
              </a:solidFill>
              <a:miter lim="800000"/>
              <a:headEnd/>
              <a:tailEnd/>
            </a:ln>
          </p:spPr>
          <p:txBody>
            <a:bodyPr wrap="none" anchor="ctr"/>
            <a:lstStyle/>
            <a:p>
              <a:endParaRPr lang="en-US" smtClean="0">
                <a:solidFill>
                  <a:srgbClr val="FFFFFF"/>
                </a:solidFill>
                <a:latin typeface="Arial" pitchFamily="34" charset="0"/>
              </a:endParaRPr>
            </a:p>
          </p:txBody>
        </p:sp>
        <p:pic>
          <p:nvPicPr>
            <p:cNvPr id="211" name="Picture 3" descr="Lancaster Keist 002"/>
            <p:cNvPicPr>
              <a:picLocks noChangeAspect="1" noChangeArrowheads="1"/>
            </p:cNvPicPr>
            <p:nvPr/>
          </p:nvPicPr>
          <p:blipFill>
            <a:blip r:embed="rId4" cstate="print">
              <a:lum bright="6000"/>
            </a:blip>
            <a:srcRect l="23624" t="4333" r="29131"/>
            <a:stretch>
              <a:fillRect/>
            </a:stretch>
          </p:blipFill>
          <p:spPr bwMode="auto">
            <a:xfrm>
              <a:off x="304800" y="1458913"/>
              <a:ext cx="3395663" cy="4765675"/>
            </a:xfrm>
            <a:prstGeom prst="rect">
              <a:avLst/>
            </a:prstGeom>
            <a:noFill/>
            <a:ln w="9525">
              <a:noFill/>
              <a:miter lim="800000"/>
              <a:headEnd/>
              <a:tailEnd/>
            </a:ln>
          </p:spPr>
        </p:pic>
      </p:grpSp>
      <p:sp>
        <p:nvSpPr>
          <p:cNvPr id="213" name="Down Arrow 212"/>
          <p:cNvSpPr/>
          <p:nvPr/>
        </p:nvSpPr>
        <p:spPr bwMode="auto">
          <a:xfrm>
            <a:off x="1709533" y="2650435"/>
            <a:ext cx="304800" cy="516835"/>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chemeClr val="tx1"/>
              </a:solidFill>
              <a:effectLst/>
              <a:latin typeface="Bradley Hand ITC" pitchFamily="66" charset="0"/>
            </a:endParaRPr>
          </a:p>
        </p:txBody>
      </p:sp>
      <p:sp>
        <p:nvSpPr>
          <p:cNvPr id="214" name="Down Arrow 213"/>
          <p:cNvSpPr/>
          <p:nvPr/>
        </p:nvSpPr>
        <p:spPr bwMode="auto">
          <a:xfrm>
            <a:off x="1709533" y="4167791"/>
            <a:ext cx="304800" cy="516835"/>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chemeClr val="tx1"/>
              </a:solidFill>
              <a:effectLst/>
              <a:latin typeface="Bradley Hand ITC" pitchFamily="66" charset="0"/>
            </a:endParaRPr>
          </a:p>
        </p:txBody>
      </p:sp>
      <p:sp>
        <p:nvSpPr>
          <p:cNvPr id="215" name="Down Arrow 214"/>
          <p:cNvSpPr/>
          <p:nvPr/>
        </p:nvSpPr>
        <p:spPr bwMode="auto">
          <a:xfrm>
            <a:off x="1709533" y="5393603"/>
            <a:ext cx="304800" cy="516835"/>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chemeClr val="tx1"/>
              </a:solidFill>
              <a:effectLst/>
              <a:latin typeface="Bradley Hand ITC" pitchFamily="66" charset="0"/>
            </a:endParaRPr>
          </a:p>
        </p:txBody>
      </p:sp>
      <p:sp>
        <p:nvSpPr>
          <p:cNvPr id="216" name="Text Box 2"/>
          <p:cNvSpPr txBox="1">
            <a:spLocks noChangeArrowheads="1"/>
          </p:cNvSpPr>
          <p:nvPr/>
        </p:nvSpPr>
        <p:spPr bwMode="auto">
          <a:xfrm>
            <a:off x="6783880" y="3075000"/>
            <a:ext cx="2495783" cy="954107"/>
          </a:xfrm>
          <a:prstGeom prst="rect">
            <a:avLst/>
          </a:prstGeom>
          <a:noFill/>
          <a:ln w="9525">
            <a:noFill/>
            <a:miter lim="800000"/>
            <a:headEnd/>
            <a:tailEnd/>
          </a:ln>
        </p:spPr>
        <p:txBody>
          <a:bodyPr wrap="square">
            <a:spAutoFit/>
          </a:bodyPr>
          <a:lstStyle/>
          <a:p>
            <a:pPr algn="l">
              <a:spcBef>
                <a:spcPct val="50000"/>
              </a:spcBef>
            </a:pPr>
            <a:r>
              <a:rPr lang="en-US" altLang="en-US" sz="2800" b="0" i="1" dirty="0" smtClean="0">
                <a:solidFill>
                  <a:srgbClr val="FFFF00"/>
                </a:solidFill>
                <a:latin typeface="Arial" pitchFamily="34" charset="0"/>
              </a:rPr>
              <a:t>Can barbers    cut BP too?</a:t>
            </a:r>
            <a:endParaRPr lang="en-US" altLang="en-US" sz="2800" b="0" i="1" dirty="0">
              <a:solidFill>
                <a:srgbClr val="FFFF00"/>
              </a:solidFill>
              <a:latin typeface="Arial" pitchFamily="34" charset="0"/>
            </a:endParaRPr>
          </a:p>
        </p:txBody>
      </p:sp>
      <p:pic>
        <p:nvPicPr>
          <p:cNvPr id="12" name="Picture 2" descr="TAOTA Logo"/>
          <p:cNvPicPr>
            <a:picLocks noChangeAspect="1" noChangeArrowheads="1"/>
          </p:cNvPicPr>
          <p:nvPr/>
        </p:nvPicPr>
        <p:blipFill>
          <a:blip r:embed="rId5" cstate="print"/>
          <a:srcRect/>
          <a:stretch>
            <a:fillRect/>
          </a:stretch>
        </p:blipFill>
        <p:spPr bwMode="auto">
          <a:xfrm>
            <a:off x="6879770" y="4020469"/>
            <a:ext cx="1973942" cy="1882186"/>
          </a:xfrm>
          <a:prstGeom prst="rect">
            <a:avLst/>
          </a:prstGeom>
          <a:noFill/>
        </p:spPr>
      </p:pic>
      <p:sp>
        <p:nvSpPr>
          <p:cNvPr id="13" name="TextBox 12"/>
          <p:cNvSpPr txBox="1"/>
          <p:nvPr/>
        </p:nvSpPr>
        <p:spPr>
          <a:xfrm>
            <a:off x="6796925" y="5892813"/>
            <a:ext cx="2208232" cy="830997"/>
          </a:xfrm>
          <a:prstGeom prst="rect">
            <a:avLst/>
          </a:prstGeom>
          <a:noFill/>
        </p:spPr>
        <p:txBody>
          <a:bodyPr wrap="none" rtlCol="0">
            <a:spAutoFit/>
          </a:bodyPr>
          <a:lstStyle/>
          <a:p>
            <a:r>
              <a:rPr lang="en-US" sz="2400" b="0" dirty="0" smtClean="0"/>
              <a:t>Mr. James Smith, </a:t>
            </a:r>
          </a:p>
          <a:p>
            <a:r>
              <a:rPr lang="en-US" sz="2400" b="0" dirty="0" smtClean="0"/>
              <a:t>President</a:t>
            </a:r>
            <a:endParaRPr lang="en-US" sz="2400" b="0" dirty="0"/>
          </a:p>
        </p:txBody>
      </p:sp>
      <p:sp>
        <p:nvSpPr>
          <p:cNvPr id="2" name="Title 1"/>
          <p:cNvSpPr>
            <a:spLocks noGrp="1"/>
          </p:cNvSpPr>
          <p:nvPr>
            <p:ph type="title"/>
          </p:nvPr>
        </p:nvSpPr>
        <p:spPr/>
        <p:txBody>
          <a:bodyPr/>
          <a:lstStyle/>
          <a:p>
            <a:pPr algn="l"/>
            <a:r>
              <a:rPr lang="en-US" dirty="0" smtClean="0"/>
              <a:t>Our innovators’ story…</a:t>
            </a:r>
            <a:endParaRPr lang="en-US" dirty="0"/>
          </a:p>
        </p:txBody>
      </p:sp>
      <p:sp>
        <p:nvSpPr>
          <p:cNvPr id="3" name="Content Placeholder 2"/>
          <p:cNvSpPr>
            <a:spLocks noGrp="1"/>
          </p:cNvSpPr>
          <p:nvPr>
            <p:ph idx="1"/>
          </p:nvPr>
        </p:nvSpPr>
        <p:spPr>
          <a:xfrm>
            <a:off x="-30217" y="1874767"/>
            <a:ext cx="8559800" cy="4529137"/>
          </a:xfrm>
        </p:spPr>
        <p:txBody>
          <a:bodyPr/>
          <a:lstStyle/>
          <a:p>
            <a:pPr>
              <a:lnSpc>
                <a:spcPct val="120000"/>
              </a:lnSpc>
              <a:spcBef>
                <a:spcPct val="20000"/>
              </a:spcBef>
              <a:buClr>
                <a:srgbClr val="FFFF00"/>
              </a:buClr>
              <a:buSzPct val="85000"/>
              <a:buFont typeface="Webdings" pitchFamily="18" charset="2"/>
              <a:buChar char="="/>
            </a:pPr>
            <a:r>
              <a:rPr lang="en-US" altLang="en-US" dirty="0">
                <a:latin typeface="Arial" pitchFamily="34" charset="0"/>
              </a:rPr>
              <a:t>Community needs assessment</a:t>
            </a:r>
          </a:p>
          <a:p>
            <a:pPr>
              <a:lnSpc>
                <a:spcPct val="120000"/>
              </a:lnSpc>
              <a:spcBef>
                <a:spcPct val="20000"/>
              </a:spcBef>
              <a:buClr>
                <a:srgbClr val="FFFF00"/>
              </a:buClr>
              <a:buSzPct val="85000"/>
            </a:pPr>
            <a:endParaRPr lang="en-US" altLang="en-US" sz="2400" dirty="0">
              <a:latin typeface="Arial" pitchFamily="34" charset="0"/>
            </a:endParaRPr>
          </a:p>
          <a:p>
            <a:pPr>
              <a:lnSpc>
                <a:spcPct val="120000"/>
              </a:lnSpc>
              <a:spcBef>
                <a:spcPct val="20000"/>
              </a:spcBef>
              <a:buClr>
                <a:srgbClr val="FFFF00"/>
              </a:buClr>
              <a:buSzPct val="85000"/>
              <a:buFont typeface="Webdings" pitchFamily="18" charset="2"/>
              <a:buChar char="="/>
            </a:pPr>
            <a:r>
              <a:rPr lang="en-US" altLang="en-US" dirty="0">
                <a:latin typeface="Arial" pitchFamily="34" charset="0"/>
              </a:rPr>
              <a:t>Intervention development                              &amp; feasibility studies</a:t>
            </a:r>
          </a:p>
          <a:p>
            <a:pPr>
              <a:lnSpc>
                <a:spcPct val="120000"/>
              </a:lnSpc>
              <a:spcBef>
                <a:spcPct val="20000"/>
              </a:spcBef>
              <a:buClr>
                <a:srgbClr val="FFFF00"/>
              </a:buClr>
              <a:buSzPct val="85000"/>
            </a:pPr>
            <a:endParaRPr lang="en-US" altLang="en-US" dirty="0">
              <a:latin typeface="Arial" pitchFamily="34" charset="0"/>
            </a:endParaRPr>
          </a:p>
          <a:p>
            <a:pPr>
              <a:lnSpc>
                <a:spcPct val="120000"/>
              </a:lnSpc>
              <a:spcBef>
                <a:spcPct val="20000"/>
              </a:spcBef>
              <a:buClr>
                <a:srgbClr val="FFFF00"/>
              </a:buClr>
              <a:buSzPct val="85000"/>
              <a:buFont typeface="Webdings" pitchFamily="18" charset="2"/>
              <a:buChar char="="/>
            </a:pPr>
            <a:r>
              <a:rPr lang="en-US" altLang="en-US" dirty="0">
                <a:latin typeface="Arial" pitchFamily="34" charset="0"/>
              </a:rPr>
              <a:t>BARBER-1: 1</a:t>
            </a:r>
            <a:r>
              <a:rPr lang="en-US" altLang="en-US" baseline="30000" dirty="0">
                <a:latin typeface="Arial" pitchFamily="34" charset="0"/>
              </a:rPr>
              <a:t>st</a:t>
            </a:r>
            <a:r>
              <a:rPr lang="en-US" altLang="en-US" dirty="0">
                <a:latin typeface="Arial" pitchFamily="34" charset="0"/>
              </a:rPr>
              <a:t> RCT (Dallas)</a:t>
            </a:r>
          </a:p>
          <a:p>
            <a:pPr>
              <a:lnSpc>
                <a:spcPct val="120000"/>
              </a:lnSpc>
              <a:spcBef>
                <a:spcPct val="20000"/>
              </a:spcBef>
              <a:buClr>
                <a:srgbClr val="FFFF00"/>
              </a:buClr>
              <a:buSzPct val="85000"/>
            </a:pPr>
            <a:endParaRPr lang="en-US" altLang="en-US" dirty="0">
              <a:latin typeface="Arial" pitchFamily="34" charset="0"/>
            </a:endParaRPr>
          </a:p>
          <a:p>
            <a:pPr>
              <a:lnSpc>
                <a:spcPct val="120000"/>
              </a:lnSpc>
              <a:spcBef>
                <a:spcPct val="20000"/>
              </a:spcBef>
              <a:buClr>
                <a:srgbClr val="FFFF00"/>
              </a:buClr>
              <a:buSzPct val="85000"/>
              <a:buFont typeface="Webdings" pitchFamily="18" charset="2"/>
              <a:buChar char="="/>
            </a:pPr>
            <a:r>
              <a:rPr lang="en-US" altLang="en-US" dirty="0">
                <a:latin typeface="Arial" pitchFamily="34" charset="0"/>
              </a:rPr>
              <a:t>BARBER-2: Coming to LA</a:t>
            </a:r>
            <a:r>
              <a:rPr lang="en-US" altLang="en-US" dirty="0" smtClean="0">
                <a:latin typeface="Arial" pitchFamily="34" charset="0"/>
              </a:rPr>
              <a:t>…</a:t>
            </a:r>
            <a:endParaRPr lang="en-US" altLang="en-US" dirty="0">
              <a:latin typeface="Arial" pitchFamily="34" charset="0"/>
            </a:endParaRPr>
          </a:p>
        </p:txBody>
      </p:sp>
    </p:spTree>
  </p:cSld>
  <p:clrMapOvr>
    <a:overrideClrMapping bg1="dk2" tx1="lt1" bg2="dk1" tx2="lt2" accent1="accent1" accent2="accent2" accent3="accent3" accent4="accent4" accent5="accent5" accent6="accent6" hlink="hlink" folHlink="folHlink"/>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6" name="Rectangle 8"/>
          <p:cNvSpPr>
            <a:spLocks noChangeArrowheads="1"/>
          </p:cNvSpPr>
          <p:nvPr/>
        </p:nvSpPr>
        <p:spPr bwMode="auto">
          <a:xfrm>
            <a:off x="-1052513" y="19050"/>
            <a:ext cx="9078913" cy="1314450"/>
          </a:xfrm>
          <a:prstGeom prst="rect">
            <a:avLst/>
          </a:prstGeom>
          <a:noFill/>
          <a:ln w="9525">
            <a:noFill/>
            <a:miter lim="800000"/>
            <a:headEnd/>
            <a:tailEnd/>
          </a:ln>
        </p:spPr>
        <p:txBody>
          <a:bodyPr/>
          <a:lstStyle/>
          <a:p>
            <a:endParaRPr lang="en-US">
              <a:solidFill>
                <a:srgbClr val="000000"/>
              </a:solidFill>
              <a:latin typeface="Arial" pitchFamily="34" charset="0"/>
            </a:endParaRPr>
          </a:p>
        </p:txBody>
      </p:sp>
      <p:sp>
        <p:nvSpPr>
          <p:cNvPr id="23568" name="Line 49"/>
          <p:cNvSpPr>
            <a:spLocks noChangeShapeType="1"/>
          </p:cNvSpPr>
          <p:nvPr/>
        </p:nvSpPr>
        <p:spPr bwMode="auto">
          <a:xfrm>
            <a:off x="239713" y="1450903"/>
            <a:ext cx="7993062" cy="0"/>
          </a:xfrm>
          <a:prstGeom prst="line">
            <a:avLst/>
          </a:prstGeom>
          <a:noFill/>
          <a:ln w="38100">
            <a:solidFill>
              <a:srgbClr val="FF0000"/>
            </a:solidFill>
            <a:round/>
            <a:headEnd/>
            <a:tailEnd/>
          </a:ln>
        </p:spPr>
        <p:txBody>
          <a:bodyPr/>
          <a:lstStyle/>
          <a:p>
            <a:endParaRPr lang="en-US">
              <a:solidFill>
                <a:srgbClr val="000000"/>
              </a:solidFill>
            </a:endParaRPr>
          </a:p>
        </p:txBody>
      </p:sp>
      <p:grpSp>
        <p:nvGrpSpPr>
          <p:cNvPr id="14" name="Group 13" descr="Community-Level Needs Assessment&#10;The Dallas Heart Study &#10;"/>
          <p:cNvGrpSpPr/>
          <p:nvPr/>
        </p:nvGrpSpPr>
        <p:grpSpPr>
          <a:xfrm>
            <a:off x="-273602" y="1755775"/>
            <a:ext cx="9317523" cy="5030888"/>
            <a:chOff x="-273602" y="1755775"/>
            <a:chExt cx="9317523" cy="5030888"/>
          </a:xfrm>
        </p:grpSpPr>
        <p:sp>
          <p:nvSpPr>
            <p:cNvPr id="23554" name="Rectangle 2"/>
            <p:cNvSpPr>
              <a:spLocks noChangeArrowheads="1"/>
            </p:cNvSpPr>
            <p:nvPr/>
          </p:nvSpPr>
          <p:spPr bwMode="auto">
            <a:xfrm>
              <a:off x="-273602" y="5407025"/>
              <a:ext cx="2424113" cy="1069975"/>
            </a:xfrm>
            <a:prstGeom prst="rect">
              <a:avLst/>
            </a:prstGeom>
            <a:noFill/>
            <a:ln w="9525">
              <a:noFill/>
              <a:miter lim="800000"/>
              <a:headEnd/>
              <a:tailEnd/>
            </a:ln>
          </p:spPr>
          <p:txBody>
            <a:bodyPr/>
            <a:lstStyle/>
            <a:p>
              <a:endParaRPr lang="en-US">
                <a:solidFill>
                  <a:srgbClr val="000000"/>
                </a:solidFill>
                <a:latin typeface="Arial" pitchFamily="34" charset="0"/>
              </a:endParaRPr>
            </a:p>
          </p:txBody>
        </p:sp>
        <p:grpSp>
          <p:nvGrpSpPr>
            <p:cNvPr id="2" name="Group 3"/>
            <p:cNvGrpSpPr>
              <a:grpSpLocks/>
            </p:cNvGrpSpPr>
            <p:nvPr/>
          </p:nvGrpSpPr>
          <p:grpSpPr bwMode="auto">
            <a:xfrm>
              <a:off x="1483761" y="2763838"/>
              <a:ext cx="3468687" cy="561975"/>
              <a:chOff x="1768" y="1564"/>
              <a:chExt cx="2312" cy="354"/>
            </a:xfrm>
          </p:grpSpPr>
          <p:sp>
            <p:nvSpPr>
              <p:cNvPr id="23605" name="Freeform 4"/>
              <p:cNvSpPr>
                <a:spLocks/>
              </p:cNvSpPr>
              <p:nvPr/>
            </p:nvSpPr>
            <p:spPr bwMode="auto">
              <a:xfrm>
                <a:off x="1768" y="1564"/>
                <a:ext cx="2312" cy="354"/>
              </a:xfrm>
              <a:custGeom>
                <a:avLst/>
                <a:gdLst>
                  <a:gd name="T0" fmla="*/ 0 w 2312"/>
                  <a:gd name="T1" fmla="*/ 338 h 354"/>
                  <a:gd name="T2" fmla="*/ 8 w 2312"/>
                  <a:gd name="T3" fmla="*/ 304 h 354"/>
                  <a:gd name="T4" fmla="*/ 36 w 2312"/>
                  <a:gd name="T5" fmla="*/ 256 h 354"/>
                  <a:gd name="T6" fmla="*/ 96 w 2312"/>
                  <a:gd name="T7" fmla="*/ 196 h 354"/>
                  <a:gd name="T8" fmla="*/ 184 w 2312"/>
                  <a:gd name="T9" fmla="*/ 142 h 354"/>
                  <a:gd name="T10" fmla="*/ 296 w 2312"/>
                  <a:gd name="T11" fmla="*/ 96 h 354"/>
                  <a:gd name="T12" fmla="*/ 428 w 2312"/>
                  <a:gd name="T13" fmla="*/ 58 h 354"/>
                  <a:gd name="T14" fmla="*/ 574 w 2312"/>
                  <a:gd name="T15" fmla="*/ 30 h 354"/>
                  <a:gd name="T16" fmla="*/ 736 w 2312"/>
                  <a:gd name="T17" fmla="*/ 14 h 354"/>
                  <a:gd name="T18" fmla="*/ 1292 w 2312"/>
                  <a:gd name="T19" fmla="*/ 0 h 354"/>
                  <a:gd name="T20" fmla="*/ 1422 w 2312"/>
                  <a:gd name="T21" fmla="*/ 2 h 354"/>
                  <a:gd name="T22" fmla="*/ 1604 w 2312"/>
                  <a:gd name="T23" fmla="*/ 18 h 354"/>
                  <a:gd name="T24" fmla="*/ 1718 w 2312"/>
                  <a:gd name="T25" fmla="*/ 38 h 354"/>
                  <a:gd name="T26" fmla="*/ 1820 w 2312"/>
                  <a:gd name="T27" fmla="*/ 64 h 354"/>
                  <a:gd name="T28" fmla="*/ 1912 w 2312"/>
                  <a:gd name="T29" fmla="*/ 96 h 354"/>
                  <a:gd name="T30" fmla="*/ 1990 w 2312"/>
                  <a:gd name="T31" fmla="*/ 136 h 354"/>
                  <a:gd name="T32" fmla="*/ 2052 w 2312"/>
                  <a:gd name="T33" fmla="*/ 178 h 354"/>
                  <a:gd name="T34" fmla="*/ 2312 w 2312"/>
                  <a:gd name="T35" fmla="*/ 196 h 354"/>
                  <a:gd name="T36" fmla="*/ 1368 w 2312"/>
                  <a:gd name="T37" fmla="*/ 216 h 354"/>
                  <a:gd name="T38" fmla="*/ 1586 w 2312"/>
                  <a:gd name="T39" fmla="*/ 194 h 354"/>
                  <a:gd name="T40" fmla="*/ 1542 w 2312"/>
                  <a:gd name="T41" fmla="*/ 160 h 354"/>
                  <a:gd name="T42" fmla="*/ 1488 w 2312"/>
                  <a:gd name="T43" fmla="*/ 128 h 354"/>
                  <a:gd name="T44" fmla="*/ 1426 w 2312"/>
                  <a:gd name="T45" fmla="*/ 102 h 354"/>
                  <a:gd name="T46" fmla="*/ 1318 w 2312"/>
                  <a:gd name="T47" fmla="*/ 66 h 354"/>
                  <a:gd name="T48" fmla="*/ 1148 w 2312"/>
                  <a:gd name="T49" fmla="*/ 32 h 354"/>
                  <a:gd name="T50" fmla="*/ 1056 w 2312"/>
                  <a:gd name="T51" fmla="*/ 20 h 354"/>
                  <a:gd name="T52" fmla="*/ 930 w 2312"/>
                  <a:gd name="T53" fmla="*/ 42 h 354"/>
                  <a:gd name="T54" fmla="*/ 818 w 2312"/>
                  <a:gd name="T55" fmla="*/ 70 h 354"/>
                  <a:gd name="T56" fmla="*/ 718 w 2312"/>
                  <a:gd name="T57" fmla="*/ 106 h 354"/>
                  <a:gd name="T58" fmla="*/ 634 w 2312"/>
                  <a:gd name="T59" fmla="*/ 146 h 354"/>
                  <a:gd name="T60" fmla="*/ 564 w 2312"/>
                  <a:gd name="T61" fmla="*/ 190 h 354"/>
                  <a:gd name="T62" fmla="*/ 514 w 2312"/>
                  <a:gd name="T63" fmla="*/ 240 h 354"/>
                  <a:gd name="T64" fmla="*/ 484 w 2312"/>
                  <a:gd name="T65" fmla="*/ 290 h 354"/>
                  <a:gd name="T66" fmla="*/ 474 w 2312"/>
                  <a:gd name="T67" fmla="*/ 344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12"/>
                  <a:gd name="T103" fmla="*/ 0 h 354"/>
                  <a:gd name="T104" fmla="*/ 2312 w 2312"/>
                  <a:gd name="T105" fmla="*/ 354 h 3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12" h="354">
                    <a:moveTo>
                      <a:pt x="0" y="354"/>
                    </a:moveTo>
                    <a:lnTo>
                      <a:pt x="0" y="338"/>
                    </a:lnTo>
                    <a:lnTo>
                      <a:pt x="4" y="320"/>
                    </a:lnTo>
                    <a:lnTo>
                      <a:pt x="8" y="304"/>
                    </a:lnTo>
                    <a:lnTo>
                      <a:pt x="16" y="288"/>
                    </a:lnTo>
                    <a:lnTo>
                      <a:pt x="36" y="256"/>
                    </a:lnTo>
                    <a:lnTo>
                      <a:pt x="62" y="226"/>
                    </a:lnTo>
                    <a:lnTo>
                      <a:pt x="96" y="196"/>
                    </a:lnTo>
                    <a:lnTo>
                      <a:pt x="138" y="168"/>
                    </a:lnTo>
                    <a:lnTo>
                      <a:pt x="184" y="142"/>
                    </a:lnTo>
                    <a:lnTo>
                      <a:pt x="238" y="118"/>
                    </a:lnTo>
                    <a:lnTo>
                      <a:pt x="296" y="96"/>
                    </a:lnTo>
                    <a:lnTo>
                      <a:pt x="360" y="76"/>
                    </a:lnTo>
                    <a:lnTo>
                      <a:pt x="428" y="58"/>
                    </a:lnTo>
                    <a:lnTo>
                      <a:pt x="500" y="42"/>
                    </a:lnTo>
                    <a:lnTo>
                      <a:pt x="574" y="30"/>
                    </a:lnTo>
                    <a:lnTo>
                      <a:pt x="654" y="20"/>
                    </a:lnTo>
                    <a:lnTo>
                      <a:pt x="736" y="14"/>
                    </a:lnTo>
                    <a:lnTo>
                      <a:pt x="820" y="10"/>
                    </a:lnTo>
                    <a:lnTo>
                      <a:pt x="1292" y="0"/>
                    </a:lnTo>
                    <a:lnTo>
                      <a:pt x="1358" y="0"/>
                    </a:lnTo>
                    <a:lnTo>
                      <a:pt x="1422" y="2"/>
                    </a:lnTo>
                    <a:lnTo>
                      <a:pt x="1546" y="10"/>
                    </a:lnTo>
                    <a:lnTo>
                      <a:pt x="1604" y="18"/>
                    </a:lnTo>
                    <a:lnTo>
                      <a:pt x="1662" y="26"/>
                    </a:lnTo>
                    <a:lnTo>
                      <a:pt x="1718" y="38"/>
                    </a:lnTo>
                    <a:lnTo>
                      <a:pt x="1770" y="50"/>
                    </a:lnTo>
                    <a:lnTo>
                      <a:pt x="1820" y="64"/>
                    </a:lnTo>
                    <a:lnTo>
                      <a:pt x="1868" y="80"/>
                    </a:lnTo>
                    <a:lnTo>
                      <a:pt x="1912" y="96"/>
                    </a:lnTo>
                    <a:lnTo>
                      <a:pt x="1952" y="116"/>
                    </a:lnTo>
                    <a:lnTo>
                      <a:pt x="1990" y="136"/>
                    </a:lnTo>
                    <a:lnTo>
                      <a:pt x="2022" y="156"/>
                    </a:lnTo>
                    <a:lnTo>
                      <a:pt x="2052" y="178"/>
                    </a:lnTo>
                    <a:lnTo>
                      <a:pt x="2076" y="202"/>
                    </a:lnTo>
                    <a:lnTo>
                      <a:pt x="2312" y="196"/>
                    </a:lnTo>
                    <a:lnTo>
                      <a:pt x="1890" y="314"/>
                    </a:lnTo>
                    <a:lnTo>
                      <a:pt x="1368" y="216"/>
                    </a:lnTo>
                    <a:lnTo>
                      <a:pt x="1604" y="212"/>
                    </a:lnTo>
                    <a:lnTo>
                      <a:pt x="1586" y="194"/>
                    </a:lnTo>
                    <a:lnTo>
                      <a:pt x="1566" y="176"/>
                    </a:lnTo>
                    <a:lnTo>
                      <a:pt x="1542" y="160"/>
                    </a:lnTo>
                    <a:lnTo>
                      <a:pt x="1516" y="144"/>
                    </a:lnTo>
                    <a:lnTo>
                      <a:pt x="1488" y="128"/>
                    </a:lnTo>
                    <a:lnTo>
                      <a:pt x="1458" y="114"/>
                    </a:lnTo>
                    <a:lnTo>
                      <a:pt x="1426" y="102"/>
                    </a:lnTo>
                    <a:lnTo>
                      <a:pt x="1392" y="88"/>
                    </a:lnTo>
                    <a:lnTo>
                      <a:pt x="1318" y="66"/>
                    </a:lnTo>
                    <a:lnTo>
                      <a:pt x="1236" y="46"/>
                    </a:lnTo>
                    <a:lnTo>
                      <a:pt x="1148" y="32"/>
                    </a:lnTo>
                    <a:lnTo>
                      <a:pt x="1056" y="20"/>
                    </a:lnTo>
                    <a:lnTo>
                      <a:pt x="992" y="30"/>
                    </a:lnTo>
                    <a:lnTo>
                      <a:pt x="930" y="42"/>
                    </a:lnTo>
                    <a:lnTo>
                      <a:pt x="872" y="56"/>
                    </a:lnTo>
                    <a:lnTo>
                      <a:pt x="818" y="70"/>
                    </a:lnTo>
                    <a:lnTo>
                      <a:pt x="766" y="88"/>
                    </a:lnTo>
                    <a:lnTo>
                      <a:pt x="718" y="106"/>
                    </a:lnTo>
                    <a:lnTo>
                      <a:pt x="674" y="126"/>
                    </a:lnTo>
                    <a:lnTo>
                      <a:pt x="634" y="146"/>
                    </a:lnTo>
                    <a:lnTo>
                      <a:pt x="596" y="168"/>
                    </a:lnTo>
                    <a:lnTo>
                      <a:pt x="564" y="190"/>
                    </a:lnTo>
                    <a:lnTo>
                      <a:pt x="538" y="214"/>
                    </a:lnTo>
                    <a:lnTo>
                      <a:pt x="514" y="240"/>
                    </a:lnTo>
                    <a:lnTo>
                      <a:pt x="496" y="264"/>
                    </a:lnTo>
                    <a:lnTo>
                      <a:pt x="484" y="290"/>
                    </a:lnTo>
                    <a:lnTo>
                      <a:pt x="476" y="318"/>
                    </a:lnTo>
                    <a:lnTo>
                      <a:pt x="474" y="344"/>
                    </a:lnTo>
                    <a:lnTo>
                      <a:pt x="0" y="354"/>
                    </a:lnTo>
                    <a:close/>
                  </a:path>
                </a:pathLst>
              </a:custGeom>
              <a:solidFill>
                <a:srgbClr val="EF1F1D"/>
              </a:solidFill>
              <a:ln w="9525">
                <a:noFill/>
                <a:round/>
                <a:headEnd/>
                <a:tailEnd/>
              </a:ln>
            </p:spPr>
            <p:txBody>
              <a:bodyPr/>
              <a:lstStyle/>
              <a:p>
                <a:endParaRPr lang="en-US">
                  <a:solidFill>
                    <a:srgbClr val="000000"/>
                  </a:solidFill>
                  <a:latin typeface="Arial" pitchFamily="34" charset="0"/>
                </a:endParaRPr>
              </a:p>
            </p:txBody>
          </p:sp>
          <p:sp>
            <p:nvSpPr>
              <p:cNvPr id="23606" name="Freeform 5"/>
              <p:cNvSpPr>
                <a:spLocks/>
              </p:cNvSpPr>
              <p:nvPr/>
            </p:nvSpPr>
            <p:spPr bwMode="auto">
              <a:xfrm>
                <a:off x="1768" y="1574"/>
                <a:ext cx="1056" cy="344"/>
              </a:xfrm>
              <a:custGeom>
                <a:avLst/>
                <a:gdLst>
                  <a:gd name="T0" fmla="*/ 0 w 1056"/>
                  <a:gd name="T1" fmla="*/ 344 h 344"/>
                  <a:gd name="T2" fmla="*/ 0 w 1056"/>
                  <a:gd name="T3" fmla="*/ 328 h 344"/>
                  <a:gd name="T4" fmla="*/ 4 w 1056"/>
                  <a:gd name="T5" fmla="*/ 310 h 344"/>
                  <a:gd name="T6" fmla="*/ 8 w 1056"/>
                  <a:gd name="T7" fmla="*/ 294 h 344"/>
                  <a:gd name="T8" fmla="*/ 16 w 1056"/>
                  <a:gd name="T9" fmla="*/ 278 h 344"/>
                  <a:gd name="T10" fmla="*/ 36 w 1056"/>
                  <a:gd name="T11" fmla="*/ 246 h 344"/>
                  <a:gd name="T12" fmla="*/ 62 w 1056"/>
                  <a:gd name="T13" fmla="*/ 216 h 344"/>
                  <a:gd name="T14" fmla="*/ 96 w 1056"/>
                  <a:gd name="T15" fmla="*/ 186 h 344"/>
                  <a:gd name="T16" fmla="*/ 138 w 1056"/>
                  <a:gd name="T17" fmla="*/ 158 h 344"/>
                  <a:gd name="T18" fmla="*/ 184 w 1056"/>
                  <a:gd name="T19" fmla="*/ 132 h 344"/>
                  <a:gd name="T20" fmla="*/ 238 w 1056"/>
                  <a:gd name="T21" fmla="*/ 108 h 344"/>
                  <a:gd name="T22" fmla="*/ 296 w 1056"/>
                  <a:gd name="T23" fmla="*/ 86 h 344"/>
                  <a:gd name="T24" fmla="*/ 360 w 1056"/>
                  <a:gd name="T25" fmla="*/ 66 h 344"/>
                  <a:gd name="T26" fmla="*/ 428 w 1056"/>
                  <a:gd name="T27" fmla="*/ 48 h 344"/>
                  <a:gd name="T28" fmla="*/ 500 w 1056"/>
                  <a:gd name="T29" fmla="*/ 32 h 344"/>
                  <a:gd name="T30" fmla="*/ 574 w 1056"/>
                  <a:gd name="T31" fmla="*/ 20 h 344"/>
                  <a:gd name="T32" fmla="*/ 654 w 1056"/>
                  <a:gd name="T33" fmla="*/ 10 h 344"/>
                  <a:gd name="T34" fmla="*/ 736 w 1056"/>
                  <a:gd name="T35" fmla="*/ 4 h 344"/>
                  <a:gd name="T36" fmla="*/ 820 w 1056"/>
                  <a:gd name="T37" fmla="*/ 0 h 344"/>
                  <a:gd name="T38" fmla="*/ 880 w 1056"/>
                  <a:gd name="T39" fmla="*/ 0 h 344"/>
                  <a:gd name="T40" fmla="*/ 940 w 1056"/>
                  <a:gd name="T41" fmla="*/ 2 h 344"/>
                  <a:gd name="T42" fmla="*/ 1056 w 1056"/>
                  <a:gd name="T43" fmla="*/ 10 h 344"/>
                  <a:gd name="T44" fmla="*/ 1056 w 1056"/>
                  <a:gd name="T45" fmla="*/ 10 h 344"/>
                  <a:gd name="T46" fmla="*/ 992 w 1056"/>
                  <a:gd name="T47" fmla="*/ 20 h 344"/>
                  <a:gd name="T48" fmla="*/ 930 w 1056"/>
                  <a:gd name="T49" fmla="*/ 32 h 344"/>
                  <a:gd name="T50" fmla="*/ 872 w 1056"/>
                  <a:gd name="T51" fmla="*/ 46 h 344"/>
                  <a:gd name="T52" fmla="*/ 818 w 1056"/>
                  <a:gd name="T53" fmla="*/ 60 h 344"/>
                  <a:gd name="T54" fmla="*/ 766 w 1056"/>
                  <a:gd name="T55" fmla="*/ 78 h 344"/>
                  <a:gd name="T56" fmla="*/ 718 w 1056"/>
                  <a:gd name="T57" fmla="*/ 96 h 344"/>
                  <a:gd name="T58" fmla="*/ 674 w 1056"/>
                  <a:gd name="T59" fmla="*/ 116 h 344"/>
                  <a:gd name="T60" fmla="*/ 634 w 1056"/>
                  <a:gd name="T61" fmla="*/ 136 h 344"/>
                  <a:gd name="T62" fmla="*/ 596 w 1056"/>
                  <a:gd name="T63" fmla="*/ 158 h 344"/>
                  <a:gd name="T64" fmla="*/ 564 w 1056"/>
                  <a:gd name="T65" fmla="*/ 180 h 344"/>
                  <a:gd name="T66" fmla="*/ 538 w 1056"/>
                  <a:gd name="T67" fmla="*/ 204 h 344"/>
                  <a:gd name="T68" fmla="*/ 514 w 1056"/>
                  <a:gd name="T69" fmla="*/ 230 h 344"/>
                  <a:gd name="T70" fmla="*/ 496 w 1056"/>
                  <a:gd name="T71" fmla="*/ 254 h 344"/>
                  <a:gd name="T72" fmla="*/ 484 w 1056"/>
                  <a:gd name="T73" fmla="*/ 280 h 344"/>
                  <a:gd name="T74" fmla="*/ 476 w 1056"/>
                  <a:gd name="T75" fmla="*/ 308 h 344"/>
                  <a:gd name="T76" fmla="*/ 474 w 1056"/>
                  <a:gd name="T77" fmla="*/ 334 h 344"/>
                  <a:gd name="T78" fmla="*/ 0 w 1056"/>
                  <a:gd name="T79" fmla="*/ 344 h 3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56"/>
                  <a:gd name="T121" fmla="*/ 0 h 344"/>
                  <a:gd name="T122" fmla="*/ 1056 w 1056"/>
                  <a:gd name="T123" fmla="*/ 344 h 3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56" h="344">
                    <a:moveTo>
                      <a:pt x="0" y="344"/>
                    </a:moveTo>
                    <a:lnTo>
                      <a:pt x="0" y="328"/>
                    </a:lnTo>
                    <a:lnTo>
                      <a:pt x="4" y="310"/>
                    </a:lnTo>
                    <a:lnTo>
                      <a:pt x="8" y="294"/>
                    </a:lnTo>
                    <a:lnTo>
                      <a:pt x="16" y="278"/>
                    </a:lnTo>
                    <a:lnTo>
                      <a:pt x="36" y="246"/>
                    </a:lnTo>
                    <a:lnTo>
                      <a:pt x="62" y="216"/>
                    </a:lnTo>
                    <a:lnTo>
                      <a:pt x="96" y="186"/>
                    </a:lnTo>
                    <a:lnTo>
                      <a:pt x="138" y="158"/>
                    </a:lnTo>
                    <a:lnTo>
                      <a:pt x="184" y="132"/>
                    </a:lnTo>
                    <a:lnTo>
                      <a:pt x="238" y="108"/>
                    </a:lnTo>
                    <a:lnTo>
                      <a:pt x="296" y="86"/>
                    </a:lnTo>
                    <a:lnTo>
                      <a:pt x="360" y="66"/>
                    </a:lnTo>
                    <a:lnTo>
                      <a:pt x="428" y="48"/>
                    </a:lnTo>
                    <a:lnTo>
                      <a:pt x="500" y="32"/>
                    </a:lnTo>
                    <a:lnTo>
                      <a:pt x="574" y="20"/>
                    </a:lnTo>
                    <a:lnTo>
                      <a:pt x="654" y="10"/>
                    </a:lnTo>
                    <a:lnTo>
                      <a:pt x="736" y="4"/>
                    </a:lnTo>
                    <a:lnTo>
                      <a:pt x="820" y="0"/>
                    </a:lnTo>
                    <a:lnTo>
                      <a:pt x="880" y="0"/>
                    </a:lnTo>
                    <a:lnTo>
                      <a:pt x="940" y="2"/>
                    </a:lnTo>
                    <a:lnTo>
                      <a:pt x="1056" y="10"/>
                    </a:lnTo>
                    <a:lnTo>
                      <a:pt x="992" y="20"/>
                    </a:lnTo>
                    <a:lnTo>
                      <a:pt x="930" y="32"/>
                    </a:lnTo>
                    <a:lnTo>
                      <a:pt x="872" y="46"/>
                    </a:lnTo>
                    <a:lnTo>
                      <a:pt x="818" y="60"/>
                    </a:lnTo>
                    <a:lnTo>
                      <a:pt x="766" y="78"/>
                    </a:lnTo>
                    <a:lnTo>
                      <a:pt x="718" y="96"/>
                    </a:lnTo>
                    <a:lnTo>
                      <a:pt x="674" y="116"/>
                    </a:lnTo>
                    <a:lnTo>
                      <a:pt x="634" y="136"/>
                    </a:lnTo>
                    <a:lnTo>
                      <a:pt x="596" y="158"/>
                    </a:lnTo>
                    <a:lnTo>
                      <a:pt x="564" y="180"/>
                    </a:lnTo>
                    <a:lnTo>
                      <a:pt x="538" y="204"/>
                    </a:lnTo>
                    <a:lnTo>
                      <a:pt x="514" y="230"/>
                    </a:lnTo>
                    <a:lnTo>
                      <a:pt x="496" y="254"/>
                    </a:lnTo>
                    <a:lnTo>
                      <a:pt x="484" y="280"/>
                    </a:lnTo>
                    <a:lnTo>
                      <a:pt x="476" y="308"/>
                    </a:lnTo>
                    <a:lnTo>
                      <a:pt x="474" y="334"/>
                    </a:lnTo>
                    <a:lnTo>
                      <a:pt x="0" y="344"/>
                    </a:lnTo>
                    <a:close/>
                  </a:path>
                </a:pathLst>
              </a:custGeom>
              <a:solidFill>
                <a:srgbClr val="C01917"/>
              </a:solidFill>
              <a:ln w="9525">
                <a:noFill/>
                <a:round/>
                <a:headEnd/>
                <a:tailEnd/>
              </a:ln>
            </p:spPr>
            <p:txBody>
              <a:bodyPr/>
              <a:lstStyle/>
              <a:p>
                <a:endParaRPr lang="en-US">
                  <a:solidFill>
                    <a:srgbClr val="000000"/>
                  </a:solidFill>
                  <a:latin typeface="Arial" pitchFamily="34" charset="0"/>
                </a:endParaRPr>
              </a:p>
            </p:txBody>
          </p:sp>
          <p:sp>
            <p:nvSpPr>
              <p:cNvPr id="23607" name="Freeform 6"/>
              <p:cNvSpPr>
                <a:spLocks/>
              </p:cNvSpPr>
              <p:nvPr/>
            </p:nvSpPr>
            <p:spPr bwMode="auto">
              <a:xfrm>
                <a:off x="1768" y="1564"/>
                <a:ext cx="2312" cy="354"/>
              </a:xfrm>
              <a:custGeom>
                <a:avLst/>
                <a:gdLst>
                  <a:gd name="T0" fmla="*/ 0 w 2312"/>
                  <a:gd name="T1" fmla="*/ 338 h 354"/>
                  <a:gd name="T2" fmla="*/ 8 w 2312"/>
                  <a:gd name="T3" fmla="*/ 304 h 354"/>
                  <a:gd name="T4" fmla="*/ 36 w 2312"/>
                  <a:gd name="T5" fmla="*/ 256 h 354"/>
                  <a:gd name="T6" fmla="*/ 96 w 2312"/>
                  <a:gd name="T7" fmla="*/ 196 h 354"/>
                  <a:gd name="T8" fmla="*/ 184 w 2312"/>
                  <a:gd name="T9" fmla="*/ 142 h 354"/>
                  <a:gd name="T10" fmla="*/ 296 w 2312"/>
                  <a:gd name="T11" fmla="*/ 96 h 354"/>
                  <a:gd name="T12" fmla="*/ 428 w 2312"/>
                  <a:gd name="T13" fmla="*/ 58 h 354"/>
                  <a:gd name="T14" fmla="*/ 574 w 2312"/>
                  <a:gd name="T15" fmla="*/ 30 h 354"/>
                  <a:gd name="T16" fmla="*/ 736 w 2312"/>
                  <a:gd name="T17" fmla="*/ 14 h 354"/>
                  <a:gd name="T18" fmla="*/ 1292 w 2312"/>
                  <a:gd name="T19" fmla="*/ 0 h 354"/>
                  <a:gd name="T20" fmla="*/ 1422 w 2312"/>
                  <a:gd name="T21" fmla="*/ 2 h 354"/>
                  <a:gd name="T22" fmla="*/ 1604 w 2312"/>
                  <a:gd name="T23" fmla="*/ 18 h 354"/>
                  <a:gd name="T24" fmla="*/ 1718 w 2312"/>
                  <a:gd name="T25" fmla="*/ 38 h 354"/>
                  <a:gd name="T26" fmla="*/ 1820 w 2312"/>
                  <a:gd name="T27" fmla="*/ 64 h 354"/>
                  <a:gd name="T28" fmla="*/ 1912 w 2312"/>
                  <a:gd name="T29" fmla="*/ 96 h 354"/>
                  <a:gd name="T30" fmla="*/ 1990 w 2312"/>
                  <a:gd name="T31" fmla="*/ 136 h 354"/>
                  <a:gd name="T32" fmla="*/ 2052 w 2312"/>
                  <a:gd name="T33" fmla="*/ 178 h 354"/>
                  <a:gd name="T34" fmla="*/ 2312 w 2312"/>
                  <a:gd name="T35" fmla="*/ 196 h 354"/>
                  <a:gd name="T36" fmla="*/ 1368 w 2312"/>
                  <a:gd name="T37" fmla="*/ 216 h 354"/>
                  <a:gd name="T38" fmla="*/ 1586 w 2312"/>
                  <a:gd name="T39" fmla="*/ 194 h 354"/>
                  <a:gd name="T40" fmla="*/ 1542 w 2312"/>
                  <a:gd name="T41" fmla="*/ 160 h 354"/>
                  <a:gd name="T42" fmla="*/ 1488 w 2312"/>
                  <a:gd name="T43" fmla="*/ 128 h 354"/>
                  <a:gd name="T44" fmla="*/ 1426 w 2312"/>
                  <a:gd name="T45" fmla="*/ 102 h 354"/>
                  <a:gd name="T46" fmla="*/ 1318 w 2312"/>
                  <a:gd name="T47" fmla="*/ 66 h 354"/>
                  <a:gd name="T48" fmla="*/ 1148 w 2312"/>
                  <a:gd name="T49" fmla="*/ 32 h 354"/>
                  <a:gd name="T50" fmla="*/ 1056 w 2312"/>
                  <a:gd name="T51" fmla="*/ 20 h 354"/>
                  <a:gd name="T52" fmla="*/ 930 w 2312"/>
                  <a:gd name="T53" fmla="*/ 42 h 354"/>
                  <a:gd name="T54" fmla="*/ 818 w 2312"/>
                  <a:gd name="T55" fmla="*/ 70 h 354"/>
                  <a:gd name="T56" fmla="*/ 718 w 2312"/>
                  <a:gd name="T57" fmla="*/ 106 h 354"/>
                  <a:gd name="T58" fmla="*/ 634 w 2312"/>
                  <a:gd name="T59" fmla="*/ 146 h 354"/>
                  <a:gd name="T60" fmla="*/ 564 w 2312"/>
                  <a:gd name="T61" fmla="*/ 190 h 354"/>
                  <a:gd name="T62" fmla="*/ 514 w 2312"/>
                  <a:gd name="T63" fmla="*/ 240 h 354"/>
                  <a:gd name="T64" fmla="*/ 484 w 2312"/>
                  <a:gd name="T65" fmla="*/ 290 h 354"/>
                  <a:gd name="T66" fmla="*/ 474 w 2312"/>
                  <a:gd name="T67" fmla="*/ 344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12"/>
                  <a:gd name="T103" fmla="*/ 0 h 354"/>
                  <a:gd name="T104" fmla="*/ 2312 w 2312"/>
                  <a:gd name="T105" fmla="*/ 354 h 3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12" h="354">
                    <a:moveTo>
                      <a:pt x="0" y="354"/>
                    </a:moveTo>
                    <a:lnTo>
                      <a:pt x="0" y="338"/>
                    </a:lnTo>
                    <a:lnTo>
                      <a:pt x="4" y="320"/>
                    </a:lnTo>
                    <a:lnTo>
                      <a:pt x="8" y="304"/>
                    </a:lnTo>
                    <a:lnTo>
                      <a:pt x="16" y="288"/>
                    </a:lnTo>
                    <a:lnTo>
                      <a:pt x="36" y="256"/>
                    </a:lnTo>
                    <a:lnTo>
                      <a:pt x="62" y="226"/>
                    </a:lnTo>
                    <a:lnTo>
                      <a:pt x="96" y="196"/>
                    </a:lnTo>
                    <a:lnTo>
                      <a:pt x="138" y="168"/>
                    </a:lnTo>
                    <a:lnTo>
                      <a:pt x="184" y="142"/>
                    </a:lnTo>
                    <a:lnTo>
                      <a:pt x="238" y="118"/>
                    </a:lnTo>
                    <a:lnTo>
                      <a:pt x="296" y="96"/>
                    </a:lnTo>
                    <a:lnTo>
                      <a:pt x="360" y="76"/>
                    </a:lnTo>
                    <a:lnTo>
                      <a:pt x="428" y="58"/>
                    </a:lnTo>
                    <a:lnTo>
                      <a:pt x="500" y="42"/>
                    </a:lnTo>
                    <a:lnTo>
                      <a:pt x="574" y="30"/>
                    </a:lnTo>
                    <a:lnTo>
                      <a:pt x="654" y="20"/>
                    </a:lnTo>
                    <a:lnTo>
                      <a:pt x="736" y="14"/>
                    </a:lnTo>
                    <a:lnTo>
                      <a:pt x="820" y="10"/>
                    </a:lnTo>
                    <a:lnTo>
                      <a:pt x="1292" y="0"/>
                    </a:lnTo>
                    <a:lnTo>
                      <a:pt x="1358" y="0"/>
                    </a:lnTo>
                    <a:lnTo>
                      <a:pt x="1422" y="2"/>
                    </a:lnTo>
                    <a:lnTo>
                      <a:pt x="1546" y="10"/>
                    </a:lnTo>
                    <a:lnTo>
                      <a:pt x="1604" y="18"/>
                    </a:lnTo>
                    <a:lnTo>
                      <a:pt x="1662" y="26"/>
                    </a:lnTo>
                    <a:lnTo>
                      <a:pt x="1718" y="38"/>
                    </a:lnTo>
                    <a:lnTo>
                      <a:pt x="1770" y="50"/>
                    </a:lnTo>
                    <a:lnTo>
                      <a:pt x="1820" y="64"/>
                    </a:lnTo>
                    <a:lnTo>
                      <a:pt x="1868" y="80"/>
                    </a:lnTo>
                    <a:lnTo>
                      <a:pt x="1912" y="96"/>
                    </a:lnTo>
                    <a:lnTo>
                      <a:pt x="1952" y="116"/>
                    </a:lnTo>
                    <a:lnTo>
                      <a:pt x="1990" y="136"/>
                    </a:lnTo>
                    <a:lnTo>
                      <a:pt x="2022" y="156"/>
                    </a:lnTo>
                    <a:lnTo>
                      <a:pt x="2052" y="178"/>
                    </a:lnTo>
                    <a:lnTo>
                      <a:pt x="2076" y="202"/>
                    </a:lnTo>
                    <a:lnTo>
                      <a:pt x="2312" y="196"/>
                    </a:lnTo>
                    <a:lnTo>
                      <a:pt x="1890" y="314"/>
                    </a:lnTo>
                    <a:lnTo>
                      <a:pt x="1368" y="216"/>
                    </a:lnTo>
                    <a:lnTo>
                      <a:pt x="1604" y="212"/>
                    </a:lnTo>
                    <a:lnTo>
                      <a:pt x="1586" y="194"/>
                    </a:lnTo>
                    <a:lnTo>
                      <a:pt x="1566" y="176"/>
                    </a:lnTo>
                    <a:lnTo>
                      <a:pt x="1542" y="160"/>
                    </a:lnTo>
                    <a:lnTo>
                      <a:pt x="1516" y="144"/>
                    </a:lnTo>
                    <a:lnTo>
                      <a:pt x="1488" y="128"/>
                    </a:lnTo>
                    <a:lnTo>
                      <a:pt x="1458" y="114"/>
                    </a:lnTo>
                    <a:lnTo>
                      <a:pt x="1426" y="102"/>
                    </a:lnTo>
                    <a:lnTo>
                      <a:pt x="1392" y="88"/>
                    </a:lnTo>
                    <a:lnTo>
                      <a:pt x="1318" y="66"/>
                    </a:lnTo>
                    <a:lnTo>
                      <a:pt x="1236" y="46"/>
                    </a:lnTo>
                    <a:lnTo>
                      <a:pt x="1148" y="32"/>
                    </a:lnTo>
                    <a:lnTo>
                      <a:pt x="1056" y="20"/>
                    </a:lnTo>
                    <a:lnTo>
                      <a:pt x="992" y="30"/>
                    </a:lnTo>
                    <a:lnTo>
                      <a:pt x="930" y="42"/>
                    </a:lnTo>
                    <a:lnTo>
                      <a:pt x="872" y="56"/>
                    </a:lnTo>
                    <a:lnTo>
                      <a:pt x="818" y="70"/>
                    </a:lnTo>
                    <a:lnTo>
                      <a:pt x="766" y="88"/>
                    </a:lnTo>
                    <a:lnTo>
                      <a:pt x="718" y="106"/>
                    </a:lnTo>
                    <a:lnTo>
                      <a:pt x="674" y="126"/>
                    </a:lnTo>
                    <a:lnTo>
                      <a:pt x="634" y="146"/>
                    </a:lnTo>
                    <a:lnTo>
                      <a:pt x="596" y="168"/>
                    </a:lnTo>
                    <a:lnTo>
                      <a:pt x="564" y="190"/>
                    </a:lnTo>
                    <a:lnTo>
                      <a:pt x="538" y="214"/>
                    </a:lnTo>
                    <a:lnTo>
                      <a:pt x="514" y="240"/>
                    </a:lnTo>
                    <a:lnTo>
                      <a:pt x="496" y="264"/>
                    </a:lnTo>
                    <a:lnTo>
                      <a:pt x="484" y="290"/>
                    </a:lnTo>
                    <a:lnTo>
                      <a:pt x="476" y="318"/>
                    </a:lnTo>
                    <a:lnTo>
                      <a:pt x="474" y="344"/>
                    </a:lnTo>
                    <a:lnTo>
                      <a:pt x="0" y="354"/>
                    </a:lnTo>
                    <a:close/>
                  </a:path>
                </a:pathLst>
              </a:custGeom>
              <a:noFill/>
              <a:ln w="9525">
                <a:solidFill>
                  <a:srgbClr val="000000"/>
                </a:solidFill>
                <a:round/>
                <a:headEnd/>
                <a:tailEnd/>
              </a:ln>
            </p:spPr>
            <p:txBody>
              <a:bodyPr/>
              <a:lstStyle/>
              <a:p>
                <a:endParaRPr lang="en-US">
                  <a:solidFill>
                    <a:srgbClr val="000000"/>
                  </a:solidFill>
                  <a:latin typeface="Arial" pitchFamily="34" charset="0"/>
                </a:endParaRPr>
              </a:p>
            </p:txBody>
          </p:sp>
          <p:sp>
            <p:nvSpPr>
              <p:cNvPr id="23608" name="Freeform 7"/>
              <p:cNvSpPr>
                <a:spLocks/>
              </p:cNvSpPr>
              <p:nvPr/>
            </p:nvSpPr>
            <p:spPr bwMode="auto">
              <a:xfrm>
                <a:off x="2588" y="1574"/>
                <a:ext cx="236" cy="10"/>
              </a:xfrm>
              <a:custGeom>
                <a:avLst/>
                <a:gdLst>
                  <a:gd name="T0" fmla="*/ 0 w 236"/>
                  <a:gd name="T1" fmla="*/ 0 h 10"/>
                  <a:gd name="T2" fmla="*/ 60 w 236"/>
                  <a:gd name="T3" fmla="*/ 0 h 10"/>
                  <a:gd name="T4" fmla="*/ 120 w 236"/>
                  <a:gd name="T5" fmla="*/ 2 h 10"/>
                  <a:gd name="T6" fmla="*/ 236 w 236"/>
                  <a:gd name="T7" fmla="*/ 10 h 10"/>
                  <a:gd name="T8" fmla="*/ 0 60000 65536"/>
                  <a:gd name="T9" fmla="*/ 0 60000 65536"/>
                  <a:gd name="T10" fmla="*/ 0 60000 65536"/>
                  <a:gd name="T11" fmla="*/ 0 60000 65536"/>
                  <a:gd name="T12" fmla="*/ 0 w 236"/>
                  <a:gd name="T13" fmla="*/ 0 h 10"/>
                  <a:gd name="T14" fmla="*/ 236 w 236"/>
                  <a:gd name="T15" fmla="*/ 10 h 10"/>
                </a:gdLst>
                <a:ahLst/>
                <a:cxnLst>
                  <a:cxn ang="T8">
                    <a:pos x="T0" y="T1"/>
                  </a:cxn>
                  <a:cxn ang="T9">
                    <a:pos x="T2" y="T3"/>
                  </a:cxn>
                  <a:cxn ang="T10">
                    <a:pos x="T4" y="T5"/>
                  </a:cxn>
                  <a:cxn ang="T11">
                    <a:pos x="T6" y="T7"/>
                  </a:cxn>
                </a:cxnLst>
                <a:rect l="T12" t="T13" r="T14" b="T15"/>
                <a:pathLst>
                  <a:path w="236" h="10">
                    <a:moveTo>
                      <a:pt x="0" y="0"/>
                    </a:moveTo>
                    <a:lnTo>
                      <a:pt x="60" y="0"/>
                    </a:lnTo>
                    <a:lnTo>
                      <a:pt x="120" y="2"/>
                    </a:lnTo>
                    <a:lnTo>
                      <a:pt x="236" y="10"/>
                    </a:lnTo>
                  </a:path>
                </a:pathLst>
              </a:custGeom>
              <a:noFill/>
              <a:ln w="9525">
                <a:solidFill>
                  <a:srgbClr val="000000"/>
                </a:solidFill>
                <a:round/>
                <a:headEnd/>
                <a:tailEnd/>
              </a:ln>
            </p:spPr>
            <p:txBody>
              <a:bodyPr/>
              <a:lstStyle/>
              <a:p>
                <a:endParaRPr lang="en-US">
                  <a:solidFill>
                    <a:srgbClr val="000000"/>
                  </a:solidFill>
                  <a:latin typeface="Arial" pitchFamily="34" charset="0"/>
                </a:endParaRPr>
              </a:p>
            </p:txBody>
          </p:sp>
        </p:grpSp>
        <p:sp>
          <p:nvSpPr>
            <p:cNvPr id="23558" name="Rectangle 10"/>
            <p:cNvSpPr>
              <a:spLocks noChangeArrowheads="1"/>
            </p:cNvSpPr>
            <p:nvPr/>
          </p:nvSpPr>
          <p:spPr bwMode="auto">
            <a:xfrm>
              <a:off x="1956836" y="2054225"/>
              <a:ext cx="3746500" cy="949325"/>
            </a:xfrm>
            <a:prstGeom prst="rect">
              <a:avLst/>
            </a:prstGeom>
            <a:noFill/>
            <a:ln w="9525">
              <a:noFill/>
              <a:miter lim="800000"/>
              <a:headEnd/>
              <a:tailEnd/>
            </a:ln>
          </p:spPr>
          <p:txBody>
            <a:bodyPr/>
            <a:lstStyle/>
            <a:p>
              <a:endParaRPr lang="en-US">
                <a:solidFill>
                  <a:srgbClr val="000000"/>
                </a:solidFill>
                <a:latin typeface="Arial" pitchFamily="34" charset="0"/>
              </a:endParaRPr>
            </a:p>
          </p:txBody>
        </p:sp>
        <p:grpSp>
          <p:nvGrpSpPr>
            <p:cNvPr id="3" name="Group 11"/>
            <p:cNvGrpSpPr>
              <a:grpSpLocks/>
            </p:cNvGrpSpPr>
            <p:nvPr/>
          </p:nvGrpSpPr>
          <p:grpSpPr bwMode="auto">
            <a:xfrm>
              <a:off x="99461" y="3030538"/>
              <a:ext cx="2122487" cy="2020887"/>
              <a:chOff x="228" y="1543"/>
              <a:chExt cx="1728" cy="1678"/>
            </a:xfrm>
          </p:grpSpPr>
          <p:pic>
            <p:nvPicPr>
              <p:cNvPr id="23603" name="Picture 12"/>
              <p:cNvPicPr>
                <a:picLocks noChangeArrowheads="1"/>
              </p:cNvPicPr>
              <p:nvPr/>
            </p:nvPicPr>
            <p:blipFill>
              <a:blip r:embed="rId3" cstate="print"/>
              <a:srcRect/>
              <a:stretch>
                <a:fillRect/>
              </a:stretch>
            </p:blipFill>
            <p:spPr bwMode="auto">
              <a:xfrm>
                <a:off x="228" y="1543"/>
                <a:ext cx="1728" cy="1678"/>
              </a:xfrm>
              <a:prstGeom prst="rect">
                <a:avLst/>
              </a:prstGeom>
              <a:noFill/>
              <a:ln w="9525">
                <a:noFill/>
                <a:miter lim="800000"/>
                <a:headEnd/>
                <a:tailEnd/>
              </a:ln>
            </p:spPr>
          </p:pic>
          <p:pic>
            <p:nvPicPr>
              <p:cNvPr id="23604" name="Picture 13"/>
              <p:cNvPicPr>
                <a:picLocks noChangeArrowheads="1"/>
              </p:cNvPicPr>
              <p:nvPr/>
            </p:nvPicPr>
            <p:blipFill>
              <a:blip r:embed="rId4" cstate="print"/>
              <a:srcRect/>
              <a:stretch>
                <a:fillRect/>
              </a:stretch>
            </p:blipFill>
            <p:spPr bwMode="auto">
              <a:xfrm>
                <a:off x="228" y="1543"/>
                <a:ext cx="1728" cy="1678"/>
              </a:xfrm>
              <a:prstGeom prst="rect">
                <a:avLst/>
              </a:prstGeom>
              <a:noFill/>
              <a:ln w="9525">
                <a:noFill/>
                <a:miter lim="800000"/>
                <a:headEnd/>
                <a:tailEnd/>
              </a:ln>
            </p:spPr>
          </p:pic>
        </p:grpSp>
        <p:sp>
          <p:nvSpPr>
            <p:cNvPr id="23560" name="Freeform 14"/>
            <p:cNvSpPr>
              <a:spLocks/>
            </p:cNvSpPr>
            <p:nvPr/>
          </p:nvSpPr>
          <p:spPr bwMode="auto">
            <a:xfrm>
              <a:off x="1442486" y="3589338"/>
              <a:ext cx="342900" cy="309562"/>
            </a:xfrm>
            <a:custGeom>
              <a:avLst/>
              <a:gdLst>
                <a:gd name="T0" fmla="*/ 2147483647 w 240"/>
                <a:gd name="T1" fmla="*/ 0 h 240"/>
                <a:gd name="T2" fmla="*/ 2147483647 w 240"/>
                <a:gd name="T3" fmla="*/ 2147483647 h 240"/>
                <a:gd name="T4" fmla="*/ 0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0 h 2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0"/>
                <a:gd name="T34" fmla="*/ 0 h 240"/>
                <a:gd name="T35" fmla="*/ 240 w 240"/>
                <a:gd name="T36" fmla="*/ 240 h 2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0" h="240">
                  <a:moveTo>
                    <a:pt x="120" y="0"/>
                  </a:moveTo>
                  <a:lnTo>
                    <a:pt x="92" y="92"/>
                  </a:lnTo>
                  <a:lnTo>
                    <a:pt x="0" y="92"/>
                  </a:lnTo>
                  <a:lnTo>
                    <a:pt x="74" y="148"/>
                  </a:lnTo>
                  <a:lnTo>
                    <a:pt x="46" y="240"/>
                  </a:lnTo>
                  <a:lnTo>
                    <a:pt x="120" y="184"/>
                  </a:lnTo>
                  <a:lnTo>
                    <a:pt x="194" y="240"/>
                  </a:lnTo>
                  <a:lnTo>
                    <a:pt x="166" y="148"/>
                  </a:lnTo>
                  <a:lnTo>
                    <a:pt x="240" y="92"/>
                  </a:lnTo>
                  <a:lnTo>
                    <a:pt x="148" y="92"/>
                  </a:lnTo>
                  <a:lnTo>
                    <a:pt x="120" y="0"/>
                  </a:lnTo>
                  <a:close/>
                </a:path>
              </a:pathLst>
            </a:custGeom>
            <a:solidFill>
              <a:srgbClr val="FF0000"/>
            </a:solidFill>
            <a:ln w="9525">
              <a:noFill/>
              <a:round/>
              <a:headEnd/>
              <a:tailEnd/>
            </a:ln>
          </p:spPr>
          <p:txBody>
            <a:bodyPr/>
            <a:lstStyle/>
            <a:p>
              <a:endParaRPr lang="en-US">
                <a:solidFill>
                  <a:srgbClr val="000000"/>
                </a:solidFill>
                <a:latin typeface="Arial" pitchFamily="34" charset="0"/>
              </a:endParaRPr>
            </a:p>
          </p:txBody>
        </p:sp>
        <p:grpSp>
          <p:nvGrpSpPr>
            <p:cNvPr id="4" name="Group 15"/>
            <p:cNvGrpSpPr>
              <a:grpSpLocks/>
            </p:cNvGrpSpPr>
            <p:nvPr/>
          </p:nvGrpSpPr>
          <p:grpSpPr bwMode="auto">
            <a:xfrm>
              <a:off x="2248936" y="3705225"/>
              <a:ext cx="1717675" cy="900113"/>
              <a:chOff x="2298" y="2058"/>
              <a:chExt cx="1268" cy="774"/>
            </a:xfrm>
          </p:grpSpPr>
          <p:sp>
            <p:nvSpPr>
              <p:cNvPr id="23583" name="Rectangle 16"/>
              <p:cNvSpPr>
                <a:spLocks noChangeArrowheads="1"/>
              </p:cNvSpPr>
              <p:nvPr/>
            </p:nvSpPr>
            <p:spPr bwMode="auto">
              <a:xfrm>
                <a:off x="2298" y="2058"/>
                <a:ext cx="1268" cy="774"/>
              </a:xfrm>
              <a:prstGeom prst="rect">
                <a:avLst/>
              </a:prstGeom>
              <a:solidFill>
                <a:srgbClr val="000000"/>
              </a:solidFill>
              <a:ln w="9525">
                <a:noFill/>
                <a:miter lim="800000"/>
                <a:headEnd/>
                <a:tailEnd/>
              </a:ln>
            </p:spPr>
            <p:txBody>
              <a:bodyPr/>
              <a:lstStyle/>
              <a:p>
                <a:endParaRPr lang="en-US">
                  <a:solidFill>
                    <a:srgbClr val="000000"/>
                  </a:solidFill>
                  <a:latin typeface="Arial" pitchFamily="34" charset="0"/>
                </a:endParaRPr>
              </a:p>
            </p:txBody>
          </p:sp>
          <p:sp>
            <p:nvSpPr>
              <p:cNvPr id="23584" name="Freeform 17"/>
              <p:cNvSpPr>
                <a:spLocks/>
              </p:cNvSpPr>
              <p:nvPr/>
            </p:nvSpPr>
            <p:spPr bwMode="auto">
              <a:xfrm>
                <a:off x="2302" y="2060"/>
                <a:ext cx="1258" cy="768"/>
              </a:xfrm>
              <a:custGeom>
                <a:avLst/>
                <a:gdLst>
                  <a:gd name="T0" fmla="*/ 0 w 1258"/>
                  <a:gd name="T1" fmla="*/ 364 h 768"/>
                  <a:gd name="T2" fmla="*/ 0 w 1258"/>
                  <a:gd name="T3" fmla="*/ 376 h 768"/>
                  <a:gd name="T4" fmla="*/ 0 w 1258"/>
                  <a:gd name="T5" fmla="*/ 388 h 768"/>
                  <a:gd name="T6" fmla="*/ 284 w 1258"/>
                  <a:gd name="T7" fmla="*/ 544 h 768"/>
                  <a:gd name="T8" fmla="*/ 300 w 1258"/>
                  <a:gd name="T9" fmla="*/ 592 h 768"/>
                  <a:gd name="T10" fmla="*/ 328 w 1258"/>
                  <a:gd name="T11" fmla="*/ 640 h 768"/>
                  <a:gd name="T12" fmla="*/ 352 w 1258"/>
                  <a:gd name="T13" fmla="*/ 640 h 768"/>
                  <a:gd name="T14" fmla="*/ 380 w 1258"/>
                  <a:gd name="T15" fmla="*/ 634 h 768"/>
                  <a:gd name="T16" fmla="*/ 394 w 1258"/>
                  <a:gd name="T17" fmla="*/ 630 h 768"/>
                  <a:gd name="T18" fmla="*/ 406 w 1258"/>
                  <a:gd name="T19" fmla="*/ 652 h 768"/>
                  <a:gd name="T20" fmla="*/ 426 w 1258"/>
                  <a:gd name="T21" fmla="*/ 676 h 768"/>
                  <a:gd name="T22" fmla="*/ 464 w 1258"/>
                  <a:gd name="T23" fmla="*/ 682 h 768"/>
                  <a:gd name="T24" fmla="*/ 494 w 1258"/>
                  <a:gd name="T25" fmla="*/ 724 h 768"/>
                  <a:gd name="T26" fmla="*/ 562 w 1258"/>
                  <a:gd name="T27" fmla="*/ 754 h 768"/>
                  <a:gd name="T28" fmla="*/ 578 w 1258"/>
                  <a:gd name="T29" fmla="*/ 744 h 768"/>
                  <a:gd name="T30" fmla="*/ 594 w 1258"/>
                  <a:gd name="T31" fmla="*/ 732 h 768"/>
                  <a:gd name="T32" fmla="*/ 628 w 1258"/>
                  <a:gd name="T33" fmla="*/ 728 h 768"/>
                  <a:gd name="T34" fmla="*/ 680 w 1258"/>
                  <a:gd name="T35" fmla="*/ 756 h 768"/>
                  <a:gd name="T36" fmla="*/ 720 w 1258"/>
                  <a:gd name="T37" fmla="*/ 768 h 768"/>
                  <a:gd name="T38" fmla="*/ 748 w 1258"/>
                  <a:gd name="T39" fmla="*/ 768 h 768"/>
                  <a:gd name="T40" fmla="*/ 778 w 1258"/>
                  <a:gd name="T41" fmla="*/ 746 h 768"/>
                  <a:gd name="T42" fmla="*/ 804 w 1258"/>
                  <a:gd name="T43" fmla="*/ 704 h 768"/>
                  <a:gd name="T44" fmla="*/ 840 w 1258"/>
                  <a:gd name="T45" fmla="*/ 702 h 768"/>
                  <a:gd name="T46" fmla="*/ 870 w 1258"/>
                  <a:gd name="T47" fmla="*/ 682 h 768"/>
                  <a:gd name="T48" fmla="*/ 900 w 1258"/>
                  <a:gd name="T49" fmla="*/ 660 h 768"/>
                  <a:gd name="T50" fmla="*/ 940 w 1258"/>
                  <a:gd name="T51" fmla="*/ 660 h 768"/>
                  <a:gd name="T52" fmla="*/ 980 w 1258"/>
                  <a:gd name="T53" fmla="*/ 646 h 768"/>
                  <a:gd name="T54" fmla="*/ 994 w 1258"/>
                  <a:gd name="T55" fmla="*/ 626 h 768"/>
                  <a:gd name="T56" fmla="*/ 1008 w 1258"/>
                  <a:gd name="T57" fmla="*/ 602 h 768"/>
                  <a:gd name="T58" fmla="*/ 1018 w 1258"/>
                  <a:gd name="T59" fmla="*/ 580 h 768"/>
                  <a:gd name="T60" fmla="*/ 1038 w 1258"/>
                  <a:gd name="T61" fmla="*/ 578 h 768"/>
                  <a:gd name="T62" fmla="*/ 1060 w 1258"/>
                  <a:gd name="T63" fmla="*/ 578 h 768"/>
                  <a:gd name="T64" fmla="*/ 1082 w 1258"/>
                  <a:gd name="T65" fmla="*/ 578 h 768"/>
                  <a:gd name="T66" fmla="*/ 1108 w 1258"/>
                  <a:gd name="T67" fmla="*/ 562 h 768"/>
                  <a:gd name="T68" fmla="*/ 1132 w 1258"/>
                  <a:gd name="T69" fmla="*/ 524 h 768"/>
                  <a:gd name="T70" fmla="*/ 1250 w 1258"/>
                  <a:gd name="T71" fmla="*/ 406 h 768"/>
                  <a:gd name="T72" fmla="*/ 1252 w 1258"/>
                  <a:gd name="T73" fmla="*/ 284 h 768"/>
                  <a:gd name="T74" fmla="*/ 1200 w 1258"/>
                  <a:gd name="T75" fmla="*/ 154 h 768"/>
                  <a:gd name="T76" fmla="*/ 1086 w 1258"/>
                  <a:gd name="T77" fmla="*/ 102 h 768"/>
                  <a:gd name="T78" fmla="*/ 870 w 1258"/>
                  <a:gd name="T79" fmla="*/ 62 h 768"/>
                  <a:gd name="T80" fmla="*/ 652 w 1258"/>
                  <a:gd name="T81" fmla="*/ 0 h 768"/>
                  <a:gd name="T82" fmla="*/ 534 w 1258"/>
                  <a:gd name="T83" fmla="*/ 58 h 768"/>
                  <a:gd name="T84" fmla="*/ 476 w 1258"/>
                  <a:gd name="T85" fmla="*/ 124 h 768"/>
                  <a:gd name="T86" fmla="*/ 424 w 1258"/>
                  <a:gd name="T87" fmla="*/ 178 h 768"/>
                  <a:gd name="T88" fmla="*/ 152 w 1258"/>
                  <a:gd name="T89" fmla="*/ 142 h 768"/>
                  <a:gd name="T90" fmla="*/ 72 w 1258"/>
                  <a:gd name="T91" fmla="*/ 216 h 768"/>
                  <a:gd name="T92" fmla="*/ 12 w 1258"/>
                  <a:gd name="T93" fmla="*/ 308 h 768"/>
                  <a:gd name="T94" fmla="*/ 6 w 1258"/>
                  <a:gd name="T95" fmla="*/ 332 h 768"/>
                  <a:gd name="T96" fmla="*/ 2 w 1258"/>
                  <a:gd name="T97" fmla="*/ 352 h 7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58"/>
                  <a:gd name="T148" fmla="*/ 0 h 768"/>
                  <a:gd name="T149" fmla="*/ 1258 w 1258"/>
                  <a:gd name="T150" fmla="*/ 768 h 76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58" h="768">
                    <a:moveTo>
                      <a:pt x="0" y="358"/>
                    </a:moveTo>
                    <a:lnTo>
                      <a:pt x="0" y="360"/>
                    </a:lnTo>
                    <a:lnTo>
                      <a:pt x="0" y="364"/>
                    </a:lnTo>
                    <a:lnTo>
                      <a:pt x="0" y="366"/>
                    </a:lnTo>
                    <a:lnTo>
                      <a:pt x="0" y="370"/>
                    </a:lnTo>
                    <a:lnTo>
                      <a:pt x="0" y="376"/>
                    </a:lnTo>
                    <a:lnTo>
                      <a:pt x="0" y="380"/>
                    </a:lnTo>
                    <a:lnTo>
                      <a:pt x="0" y="386"/>
                    </a:lnTo>
                    <a:lnTo>
                      <a:pt x="0" y="388"/>
                    </a:lnTo>
                    <a:lnTo>
                      <a:pt x="262" y="526"/>
                    </a:lnTo>
                    <a:lnTo>
                      <a:pt x="276" y="534"/>
                    </a:lnTo>
                    <a:lnTo>
                      <a:pt x="284" y="544"/>
                    </a:lnTo>
                    <a:lnTo>
                      <a:pt x="292" y="558"/>
                    </a:lnTo>
                    <a:lnTo>
                      <a:pt x="294" y="574"/>
                    </a:lnTo>
                    <a:lnTo>
                      <a:pt x="300" y="592"/>
                    </a:lnTo>
                    <a:lnTo>
                      <a:pt x="304" y="608"/>
                    </a:lnTo>
                    <a:lnTo>
                      <a:pt x="314" y="624"/>
                    </a:lnTo>
                    <a:lnTo>
                      <a:pt x="328" y="640"/>
                    </a:lnTo>
                    <a:lnTo>
                      <a:pt x="334" y="640"/>
                    </a:lnTo>
                    <a:lnTo>
                      <a:pt x="340" y="640"/>
                    </a:lnTo>
                    <a:lnTo>
                      <a:pt x="352" y="640"/>
                    </a:lnTo>
                    <a:lnTo>
                      <a:pt x="362" y="640"/>
                    </a:lnTo>
                    <a:lnTo>
                      <a:pt x="370" y="638"/>
                    </a:lnTo>
                    <a:lnTo>
                      <a:pt x="380" y="634"/>
                    </a:lnTo>
                    <a:lnTo>
                      <a:pt x="386" y="630"/>
                    </a:lnTo>
                    <a:lnTo>
                      <a:pt x="392" y="624"/>
                    </a:lnTo>
                    <a:lnTo>
                      <a:pt x="394" y="630"/>
                    </a:lnTo>
                    <a:lnTo>
                      <a:pt x="398" y="638"/>
                    </a:lnTo>
                    <a:lnTo>
                      <a:pt x="400" y="646"/>
                    </a:lnTo>
                    <a:lnTo>
                      <a:pt x="406" y="652"/>
                    </a:lnTo>
                    <a:lnTo>
                      <a:pt x="410" y="660"/>
                    </a:lnTo>
                    <a:lnTo>
                      <a:pt x="418" y="668"/>
                    </a:lnTo>
                    <a:lnTo>
                      <a:pt x="426" y="676"/>
                    </a:lnTo>
                    <a:lnTo>
                      <a:pt x="440" y="682"/>
                    </a:lnTo>
                    <a:lnTo>
                      <a:pt x="454" y="678"/>
                    </a:lnTo>
                    <a:lnTo>
                      <a:pt x="464" y="682"/>
                    </a:lnTo>
                    <a:lnTo>
                      <a:pt x="474" y="696"/>
                    </a:lnTo>
                    <a:lnTo>
                      <a:pt x="484" y="708"/>
                    </a:lnTo>
                    <a:lnTo>
                      <a:pt x="494" y="724"/>
                    </a:lnTo>
                    <a:lnTo>
                      <a:pt x="512" y="740"/>
                    </a:lnTo>
                    <a:lnTo>
                      <a:pt x="534" y="750"/>
                    </a:lnTo>
                    <a:lnTo>
                      <a:pt x="562" y="754"/>
                    </a:lnTo>
                    <a:lnTo>
                      <a:pt x="568" y="750"/>
                    </a:lnTo>
                    <a:lnTo>
                      <a:pt x="572" y="746"/>
                    </a:lnTo>
                    <a:lnTo>
                      <a:pt x="578" y="744"/>
                    </a:lnTo>
                    <a:lnTo>
                      <a:pt x="584" y="740"/>
                    </a:lnTo>
                    <a:lnTo>
                      <a:pt x="590" y="738"/>
                    </a:lnTo>
                    <a:lnTo>
                      <a:pt x="594" y="732"/>
                    </a:lnTo>
                    <a:lnTo>
                      <a:pt x="602" y="728"/>
                    </a:lnTo>
                    <a:lnTo>
                      <a:pt x="608" y="722"/>
                    </a:lnTo>
                    <a:lnTo>
                      <a:pt x="628" y="728"/>
                    </a:lnTo>
                    <a:lnTo>
                      <a:pt x="648" y="738"/>
                    </a:lnTo>
                    <a:lnTo>
                      <a:pt x="662" y="748"/>
                    </a:lnTo>
                    <a:lnTo>
                      <a:pt x="680" y="756"/>
                    </a:lnTo>
                    <a:lnTo>
                      <a:pt x="694" y="764"/>
                    </a:lnTo>
                    <a:lnTo>
                      <a:pt x="708" y="768"/>
                    </a:lnTo>
                    <a:lnTo>
                      <a:pt x="720" y="768"/>
                    </a:lnTo>
                    <a:lnTo>
                      <a:pt x="734" y="764"/>
                    </a:lnTo>
                    <a:lnTo>
                      <a:pt x="740" y="768"/>
                    </a:lnTo>
                    <a:lnTo>
                      <a:pt x="748" y="768"/>
                    </a:lnTo>
                    <a:lnTo>
                      <a:pt x="758" y="764"/>
                    </a:lnTo>
                    <a:lnTo>
                      <a:pt x="768" y="754"/>
                    </a:lnTo>
                    <a:lnTo>
                      <a:pt x="778" y="746"/>
                    </a:lnTo>
                    <a:lnTo>
                      <a:pt x="788" y="734"/>
                    </a:lnTo>
                    <a:lnTo>
                      <a:pt x="798" y="720"/>
                    </a:lnTo>
                    <a:lnTo>
                      <a:pt x="804" y="704"/>
                    </a:lnTo>
                    <a:lnTo>
                      <a:pt x="816" y="706"/>
                    </a:lnTo>
                    <a:lnTo>
                      <a:pt x="830" y="704"/>
                    </a:lnTo>
                    <a:lnTo>
                      <a:pt x="840" y="702"/>
                    </a:lnTo>
                    <a:lnTo>
                      <a:pt x="850" y="696"/>
                    </a:lnTo>
                    <a:lnTo>
                      <a:pt x="860" y="690"/>
                    </a:lnTo>
                    <a:lnTo>
                      <a:pt x="870" y="682"/>
                    </a:lnTo>
                    <a:lnTo>
                      <a:pt x="878" y="670"/>
                    </a:lnTo>
                    <a:lnTo>
                      <a:pt x="886" y="654"/>
                    </a:lnTo>
                    <a:lnTo>
                      <a:pt x="900" y="660"/>
                    </a:lnTo>
                    <a:lnTo>
                      <a:pt x="914" y="664"/>
                    </a:lnTo>
                    <a:lnTo>
                      <a:pt x="930" y="664"/>
                    </a:lnTo>
                    <a:lnTo>
                      <a:pt x="940" y="660"/>
                    </a:lnTo>
                    <a:lnTo>
                      <a:pt x="954" y="656"/>
                    </a:lnTo>
                    <a:lnTo>
                      <a:pt x="968" y="650"/>
                    </a:lnTo>
                    <a:lnTo>
                      <a:pt x="980" y="646"/>
                    </a:lnTo>
                    <a:lnTo>
                      <a:pt x="990" y="636"/>
                    </a:lnTo>
                    <a:lnTo>
                      <a:pt x="990" y="634"/>
                    </a:lnTo>
                    <a:lnTo>
                      <a:pt x="994" y="626"/>
                    </a:lnTo>
                    <a:lnTo>
                      <a:pt x="1000" y="620"/>
                    </a:lnTo>
                    <a:lnTo>
                      <a:pt x="1004" y="610"/>
                    </a:lnTo>
                    <a:lnTo>
                      <a:pt x="1008" y="602"/>
                    </a:lnTo>
                    <a:lnTo>
                      <a:pt x="1014" y="594"/>
                    </a:lnTo>
                    <a:lnTo>
                      <a:pt x="1018" y="586"/>
                    </a:lnTo>
                    <a:lnTo>
                      <a:pt x="1018" y="580"/>
                    </a:lnTo>
                    <a:lnTo>
                      <a:pt x="1024" y="578"/>
                    </a:lnTo>
                    <a:lnTo>
                      <a:pt x="1030" y="578"/>
                    </a:lnTo>
                    <a:lnTo>
                      <a:pt x="1038" y="578"/>
                    </a:lnTo>
                    <a:lnTo>
                      <a:pt x="1044" y="578"/>
                    </a:lnTo>
                    <a:lnTo>
                      <a:pt x="1054" y="578"/>
                    </a:lnTo>
                    <a:lnTo>
                      <a:pt x="1060" y="578"/>
                    </a:lnTo>
                    <a:lnTo>
                      <a:pt x="1068" y="578"/>
                    </a:lnTo>
                    <a:lnTo>
                      <a:pt x="1076" y="580"/>
                    </a:lnTo>
                    <a:lnTo>
                      <a:pt x="1082" y="578"/>
                    </a:lnTo>
                    <a:lnTo>
                      <a:pt x="1088" y="572"/>
                    </a:lnTo>
                    <a:lnTo>
                      <a:pt x="1098" y="568"/>
                    </a:lnTo>
                    <a:lnTo>
                      <a:pt x="1108" y="562"/>
                    </a:lnTo>
                    <a:lnTo>
                      <a:pt x="1116" y="550"/>
                    </a:lnTo>
                    <a:lnTo>
                      <a:pt x="1124" y="538"/>
                    </a:lnTo>
                    <a:lnTo>
                      <a:pt x="1132" y="524"/>
                    </a:lnTo>
                    <a:lnTo>
                      <a:pt x="1138" y="508"/>
                    </a:lnTo>
                    <a:lnTo>
                      <a:pt x="1128" y="440"/>
                    </a:lnTo>
                    <a:lnTo>
                      <a:pt x="1250" y="406"/>
                    </a:lnTo>
                    <a:lnTo>
                      <a:pt x="1258" y="368"/>
                    </a:lnTo>
                    <a:lnTo>
                      <a:pt x="1258" y="328"/>
                    </a:lnTo>
                    <a:lnTo>
                      <a:pt x="1252" y="284"/>
                    </a:lnTo>
                    <a:lnTo>
                      <a:pt x="1238" y="240"/>
                    </a:lnTo>
                    <a:lnTo>
                      <a:pt x="1222" y="196"/>
                    </a:lnTo>
                    <a:lnTo>
                      <a:pt x="1200" y="154"/>
                    </a:lnTo>
                    <a:lnTo>
                      <a:pt x="1178" y="110"/>
                    </a:lnTo>
                    <a:lnTo>
                      <a:pt x="1154" y="70"/>
                    </a:lnTo>
                    <a:lnTo>
                      <a:pt x="1086" y="102"/>
                    </a:lnTo>
                    <a:lnTo>
                      <a:pt x="1014" y="106"/>
                    </a:lnTo>
                    <a:lnTo>
                      <a:pt x="944" y="88"/>
                    </a:lnTo>
                    <a:lnTo>
                      <a:pt x="870" y="62"/>
                    </a:lnTo>
                    <a:lnTo>
                      <a:pt x="794" y="32"/>
                    </a:lnTo>
                    <a:lnTo>
                      <a:pt x="722" y="8"/>
                    </a:lnTo>
                    <a:lnTo>
                      <a:pt x="652" y="0"/>
                    </a:lnTo>
                    <a:lnTo>
                      <a:pt x="580" y="18"/>
                    </a:lnTo>
                    <a:lnTo>
                      <a:pt x="556" y="36"/>
                    </a:lnTo>
                    <a:lnTo>
                      <a:pt x="534" y="58"/>
                    </a:lnTo>
                    <a:lnTo>
                      <a:pt x="514" y="80"/>
                    </a:lnTo>
                    <a:lnTo>
                      <a:pt x="494" y="102"/>
                    </a:lnTo>
                    <a:lnTo>
                      <a:pt x="476" y="124"/>
                    </a:lnTo>
                    <a:lnTo>
                      <a:pt x="458" y="144"/>
                    </a:lnTo>
                    <a:lnTo>
                      <a:pt x="440" y="162"/>
                    </a:lnTo>
                    <a:lnTo>
                      <a:pt x="424" y="178"/>
                    </a:lnTo>
                    <a:lnTo>
                      <a:pt x="170" y="64"/>
                    </a:lnTo>
                    <a:lnTo>
                      <a:pt x="168" y="108"/>
                    </a:lnTo>
                    <a:lnTo>
                      <a:pt x="152" y="142"/>
                    </a:lnTo>
                    <a:lnTo>
                      <a:pt x="130" y="170"/>
                    </a:lnTo>
                    <a:lnTo>
                      <a:pt x="100" y="194"/>
                    </a:lnTo>
                    <a:lnTo>
                      <a:pt x="72" y="216"/>
                    </a:lnTo>
                    <a:lnTo>
                      <a:pt x="44" y="240"/>
                    </a:lnTo>
                    <a:lnTo>
                      <a:pt x="22" y="268"/>
                    </a:lnTo>
                    <a:lnTo>
                      <a:pt x="12" y="308"/>
                    </a:lnTo>
                    <a:lnTo>
                      <a:pt x="10" y="316"/>
                    </a:lnTo>
                    <a:lnTo>
                      <a:pt x="6" y="324"/>
                    </a:lnTo>
                    <a:lnTo>
                      <a:pt x="6" y="332"/>
                    </a:lnTo>
                    <a:lnTo>
                      <a:pt x="4" y="340"/>
                    </a:lnTo>
                    <a:lnTo>
                      <a:pt x="2" y="348"/>
                    </a:lnTo>
                    <a:lnTo>
                      <a:pt x="2" y="352"/>
                    </a:lnTo>
                    <a:lnTo>
                      <a:pt x="0" y="358"/>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85" name="Freeform 18"/>
              <p:cNvSpPr>
                <a:spLocks/>
              </p:cNvSpPr>
              <p:nvPr/>
            </p:nvSpPr>
            <p:spPr bwMode="auto">
              <a:xfrm>
                <a:off x="2320" y="2166"/>
                <a:ext cx="1088" cy="638"/>
              </a:xfrm>
              <a:custGeom>
                <a:avLst/>
                <a:gdLst>
                  <a:gd name="T0" fmla="*/ 8 w 1088"/>
                  <a:gd name="T1" fmla="*/ 206 h 638"/>
                  <a:gd name="T2" fmla="*/ 2 w 1088"/>
                  <a:gd name="T3" fmla="*/ 242 h 638"/>
                  <a:gd name="T4" fmla="*/ 6 w 1088"/>
                  <a:gd name="T5" fmla="*/ 264 h 638"/>
                  <a:gd name="T6" fmla="*/ 268 w 1088"/>
                  <a:gd name="T7" fmla="*/ 384 h 638"/>
                  <a:gd name="T8" fmla="*/ 284 w 1088"/>
                  <a:gd name="T9" fmla="*/ 338 h 638"/>
                  <a:gd name="T10" fmla="*/ 302 w 1088"/>
                  <a:gd name="T11" fmla="*/ 298 h 638"/>
                  <a:gd name="T12" fmla="*/ 358 w 1088"/>
                  <a:gd name="T13" fmla="*/ 294 h 638"/>
                  <a:gd name="T14" fmla="*/ 380 w 1088"/>
                  <a:gd name="T15" fmla="*/ 324 h 638"/>
                  <a:gd name="T16" fmla="*/ 420 w 1088"/>
                  <a:gd name="T17" fmla="*/ 332 h 638"/>
                  <a:gd name="T18" fmla="*/ 458 w 1088"/>
                  <a:gd name="T19" fmla="*/ 342 h 638"/>
                  <a:gd name="T20" fmla="*/ 480 w 1088"/>
                  <a:gd name="T21" fmla="*/ 384 h 638"/>
                  <a:gd name="T22" fmla="*/ 486 w 1088"/>
                  <a:gd name="T23" fmla="*/ 420 h 638"/>
                  <a:gd name="T24" fmla="*/ 506 w 1088"/>
                  <a:gd name="T25" fmla="*/ 420 h 638"/>
                  <a:gd name="T26" fmla="*/ 540 w 1088"/>
                  <a:gd name="T27" fmla="*/ 416 h 638"/>
                  <a:gd name="T28" fmla="*/ 568 w 1088"/>
                  <a:gd name="T29" fmla="*/ 454 h 638"/>
                  <a:gd name="T30" fmla="*/ 582 w 1088"/>
                  <a:gd name="T31" fmla="*/ 506 h 638"/>
                  <a:gd name="T32" fmla="*/ 584 w 1088"/>
                  <a:gd name="T33" fmla="*/ 568 h 638"/>
                  <a:gd name="T34" fmla="*/ 622 w 1088"/>
                  <a:gd name="T35" fmla="*/ 596 h 638"/>
                  <a:gd name="T36" fmla="*/ 680 w 1088"/>
                  <a:gd name="T37" fmla="*/ 624 h 638"/>
                  <a:gd name="T38" fmla="*/ 730 w 1088"/>
                  <a:gd name="T39" fmla="*/ 628 h 638"/>
                  <a:gd name="T40" fmla="*/ 738 w 1088"/>
                  <a:gd name="T41" fmla="*/ 586 h 638"/>
                  <a:gd name="T42" fmla="*/ 700 w 1088"/>
                  <a:gd name="T43" fmla="*/ 540 h 638"/>
                  <a:gd name="T44" fmla="*/ 678 w 1088"/>
                  <a:gd name="T45" fmla="*/ 516 h 638"/>
                  <a:gd name="T46" fmla="*/ 652 w 1088"/>
                  <a:gd name="T47" fmla="*/ 486 h 638"/>
                  <a:gd name="T48" fmla="*/ 644 w 1088"/>
                  <a:gd name="T49" fmla="*/ 466 h 638"/>
                  <a:gd name="T50" fmla="*/ 782 w 1088"/>
                  <a:gd name="T51" fmla="*/ 578 h 638"/>
                  <a:gd name="T52" fmla="*/ 820 w 1088"/>
                  <a:gd name="T53" fmla="*/ 568 h 638"/>
                  <a:gd name="T54" fmla="*/ 848 w 1088"/>
                  <a:gd name="T55" fmla="*/ 528 h 638"/>
                  <a:gd name="T56" fmla="*/ 722 w 1088"/>
                  <a:gd name="T57" fmla="*/ 406 h 638"/>
                  <a:gd name="T58" fmla="*/ 724 w 1088"/>
                  <a:gd name="T59" fmla="*/ 394 h 638"/>
                  <a:gd name="T60" fmla="*/ 732 w 1088"/>
                  <a:gd name="T61" fmla="*/ 386 h 638"/>
                  <a:gd name="T62" fmla="*/ 904 w 1088"/>
                  <a:gd name="T63" fmla="*/ 524 h 638"/>
                  <a:gd name="T64" fmla="*/ 946 w 1088"/>
                  <a:gd name="T65" fmla="*/ 508 h 638"/>
                  <a:gd name="T66" fmla="*/ 962 w 1088"/>
                  <a:gd name="T67" fmla="*/ 474 h 638"/>
                  <a:gd name="T68" fmla="*/ 830 w 1088"/>
                  <a:gd name="T69" fmla="*/ 308 h 638"/>
                  <a:gd name="T70" fmla="*/ 832 w 1088"/>
                  <a:gd name="T71" fmla="*/ 298 h 638"/>
                  <a:gd name="T72" fmla="*/ 838 w 1088"/>
                  <a:gd name="T73" fmla="*/ 288 h 638"/>
                  <a:gd name="T74" fmla="*/ 1020 w 1088"/>
                  <a:gd name="T75" fmla="*/ 452 h 638"/>
                  <a:gd name="T76" fmla="*/ 1036 w 1088"/>
                  <a:gd name="T77" fmla="*/ 450 h 638"/>
                  <a:gd name="T78" fmla="*/ 1052 w 1088"/>
                  <a:gd name="T79" fmla="*/ 442 h 638"/>
                  <a:gd name="T80" fmla="*/ 1082 w 1088"/>
                  <a:gd name="T81" fmla="*/ 406 h 638"/>
                  <a:gd name="T82" fmla="*/ 1086 w 1088"/>
                  <a:gd name="T83" fmla="*/ 364 h 638"/>
                  <a:gd name="T84" fmla="*/ 1026 w 1088"/>
                  <a:gd name="T85" fmla="*/ 304 h 638"/>
                  <a:gd name="T86" fmla="*/ 876 w 1088"/>
                  <a:gd name="T87" fmla="*/ 178 h 638"/>
                  <a:gd name="T88" fmla="*/ 704 w 1088"/>
                  <a:gd name="T89" fmla="*/ 84 h 638"/>
                  <a:gd name="T90" fmla="*/ 604 w 1088"/>
                  <a:gd name="T91" fmla="*/ 104 h 638"/>
                  <a:gd name="T92" fmla="*/ 540 w 1088"/>
                  <a:gd name="T93" fmla="*/ 144 h 638"/>
                  <a:gd name="T94" fmla="*/ 472 w 1088"/>
                  <a:gd name="T95" fmla="*/ 154 h 638"/>
                  <a:gd name="T96" fmla="*/ 164 w 1088"/>
                  <a:gd name="T97" fmla="*/ 34 h 638"/>
                  <a:gd name="T98" fmla="*/ 94 w 1088"/>
                  <a:gd name="T99" fmla="*/ 98 h 638"/>
                  <a:gd name="T100" fmla="*/ 26 w 1088"/>
                  <a:gd name="T101" fmla="*/ 16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88"/>
                  <a:gd name="T154" fmla="*/ 0 h 638"/>
                  <a:gd name="T155" fmla="*/ 1088 w 1088"/>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88" h="638">
                    <a:moveTo>
                      <a:pt x="12" y="198"/>
                    </a:moveTo>
                    <a:lnTo>
                      <a:pt x="10" y="202"/>
                    </a:lnTo>
                    <a:lnTo>
                      <a:pt x="8" y="206"/>
                    </a:lnTo>
                    <a:lnTo>
                      <a:pt x="4" y="218"/>
                    </a:lnTo>
                    <a:lnTo>
                      <a:pt x="4" y="230"/>
                    </a:lnTo>
                    <a:lnTo>
                      <a:pt x="2" y="242"/>
                    </a:lnTo>
                    <a:lnTo>
                      <a:pt x="0" y="252"/>
                    </a:lnTo>
                    <a:lnTo>
                      <a:pt x="4" y="260"/>
                    </a:lnTo>
                    <a:lnTo>
                      <a:pt x="6" y="264"/>
                    </a:lnTo>
                    <a:lnTo>
                      <a:pt x="242" y="386"/>
                    </a:lnTo>
                    <a:lnTo>
                      <a:pt x="258" y="388"/>
                    </a:lnTo>
                    <a:lnTo>
                      <a:pt x="268" y="384"/>
                    </a:lnTo>
                    <a:lnTo>
                      <a:pt x="276" y="370"/>
                    </a:lnTo>
                    <a:lnTo>
                      <a:pt x="280" y="356"/>
                    </a:lnTo>
                    <a:lnTo>
                      <a:pt x="284" y="338"/>
                    </a:lnTo>
                    <a:lnTo>
                      <a:pt x="286" y="320"/>
                    </a:lnTo>
                    <a:lnTo>
                      <a:pt x="294" y="306"/>
                    </a:lnTo>
                    <a:lnTo>
                      <a:pt x="302" y="298"/>
                    </a:lnTo>
                    <a:lnTo>
                      <a:pt x="326" y="292"/>
                    </a:lnTo>
                    <a:lnTo>
                      <a:pt x="344" y="290"/>
                    </a:lnTo>
                    <a:lnTo>
                      <a:pt x="358" y="294"/>
                    </a:lnTo>
                    <a:lnTo>
                      <a:pt x="368" y="300"/>
                    </a:lnTo>
                    <a:lnTo>
                      <a:pt x="374" y="310"/>
                    </a:lnTo>
                    <a:lnTo>
                      <a:pt x="380" y="324"/>
                    </a:lnTo>
                    <a:lnTo>
                      <a:pt x="386" y="336"/>
                    </a:lnTo>
                    <a:lnTo>
                      <a:pt x="394" y="348"/>
                    </a:lnTo>
                    <a:lnTo>
                      <a:pt x="420" y="332"/>
                    </a:lnTo>
                    <a:lnTo>
                      <a:pt x="434" y="332"/>
                    </a:lnTo>
                    <a:lnTo>
                      <a:pt x="448" y="334"/>
                    </a:lnTo>
                    <a:lnTo>
                      <a:pt x="458" y="342"/>
                    </a:lnTo>
                    <a:lnTo>
                      <a:pt x="468" y="356"/>
                    </a:lnTo>
                    <a:lnTo>
                      <a:pt x="476" y="368"/>
                    </a:lnTo>
                    <a:lnTo>
                      <a:pt x="480" y="384"/>
                    </a:lnTo>
                    <a:lnTo>
                      <a:pt x="482" y="398"/>
                    </a:lnTo>
                    <a:lnTo>
                      <a:pt x="484" y="416"/>
                    </a:lnTo>
                    <a:lnTo>
                      <a:pt x="486" y="420"/>
                    </a:lnTo>
                    <a:lnTo>
                      <a:pt x="490" y="420"/>
                    </a:lnTo>
                    <a:lnTo>
                      <a:pt x="494" y="420"/>
                    </a:lnTo>
                    <a:lnTo>
                      <a:pt x="506" y="420"/>
                    </a:lnTo>
                    <a:lnTo>
                      <a:pt x="516" y="416"/>
                    </a:lnTo>
                    <a:lnTo>
                      <a:pt x="526" y="416"/>
                    </a:lnTo>
                    <a:lnTo>
                      <a:pt x="540" y="416"/>
                    </a:lnTo>
                    <a:lnTo>
                      <a:pt x="554" y="424"/>
                    </a:lnTo>
                    <a:lnTo>
                      <a:pt x="560" y="438"/>
                    </a:lnTo>
                    <a:lnTo>
                      <a:pt x="568" y="454"/>
                    </a:lnTo>
                    <a:lnTo>
                      <a:pt x="574" y="468"/>
                    </a:lnTo>
                    <a:lnTo>
                      <a:pt x="578" y="488"/>
                    </a:lnTo>
                    <a:lnTo>
                      <a:pt x="582" y="506"/>
                    </a:lnTo>
                    <a:lnTo>
                      <a:pt x="584" y="524"/>
                    </a:lnTo>
                    <a:lnTo>
                      <a:pt x="584" y="546"/>
                    </a:lnTo>
                    <a:lnTo>
                      <a:pt x="584" y="568"/>
                    </a:lnTo>
                    <a:lnTo>
                      <a:pt x="592" y="576"/>
                    </a:lnTo>
                    <a:lnTo>
                      <a:pt x="606" y="586"/>
                    </a:lnTo>
                    <a:lnTo>
                      <a:pt x="622" y="596"/>
                    </a:lnTo>
                    <a:lnTo>
                      <a:pt x="644" y="606"/>
                    </a:lnTo>
                    <a:lnTo>
                      <a:pt x="662" y="616"/>
                    </a:lnTo>
                    <a:lnTo>
                      <a:pt x="680" y="624"/>
                    </a:lnTo>
                    <a:lnTo>
                      <a:pt x="696" y="632"/>
                    </a:lnTo>
                    <a:lnTo>
                      <a:pt x="708" y="638"/>
                    </a:lnTo>
                    <a:lnTo>
                      <a:pt x="730" y="628"/>
                    </a:lnTo>
                    <a:lnTo>
                      <a:pt x="742" y="616"/>
                    </a:lnTo>
                    <a:lnTo>
                      <a:pt x="742" y="602"/>
                    </a:lnTo>
                    <a:lnTo>
                      <a:pt x="738" y="586"/>
                    </a:lnTo>
                    <a:lnTo>
                      <a:pt x="726" y="570"/>
                    </a:lnTo>
                    <a:lnTo>
                      <a:pt x="712" y="556"/>
                    </a:lnTo>
                    <a:lnTo>
                      <a:pt x="700" y="540"/>
                    </a:lnTo>
                    <a:lnTo>
                      <a:pt x="688" y="530"/>
                    </a:lnTo>
                    <a:lnTo>
                      <a:pt x="686" y="524"/>
                    </a:lnTo>
                    <a:lnTo>
                      <a:pt x="678" y="516"/>
                    </a:lnTo>
                    <a:lnTo>
                      <a:pt x="670" y="506"/>
                    </a:lnTo>
                    <a:lnTo>
                      <a:pt x="662" y="496"/>
                    </a:lnTo>
                    <a:lnTo>
                      <a:pt x="652" y="486"/>
                    </a:lnTo>
                    <a:lnTo>
                      <a:pt x="644" y="478"/>
                    </a:lnTo>
                    <a:lnTo>
                      <a:pt x="640" y="468"/>
                    </a:lnTo>
                    <a:lnTo>
                      <a:pt x="644" y="466"/>
                    </a:lnTo>
                    <a:lnTo>
                      <a:pt x="772" y="576"/>
                    </a:lnTo>
                    <a:lnTo>
                      <a:pt x="776" y="578"/>
                    </a:lnTo>
                    <a:lnTo>
                      <a:pt x="782" y="578"/>
                    </a:lnTo>
                    <a:lnTo>
                      <a:pt x="794" y="576"/>
                    </a:lnTo>
                    <a:lnTo>
                      <a:pt x="808" y="574"/>
                    </a:lnTo>
                    <a:lnTo>
                      <a:pt x="820" y="568"/>
                    </a:lnTo>
                    <a:lnTo>
                      <a:pt x="832" y="560"/>
                    </a:lnTo>
                    <a:lnTo>
                      <a:pt x="842" y="546"/>
                    </a:lnTo>
                    <a:lnTo>
                      <a:pt x="848" y="528"/>
                    </a:lnTo>
                    <a:lnTo>
                      <a:pt x="722" y="412"/>
                    </a:lnTo>
                    <a:lnTo>
                      <a:pt x="722" y="408"/>
                    </a:lnTo>
                    <a:lnTo>
                      <a:pt x="722" y="406"/>
                    </a:lnTo>
                    <a:lnTo>
                      <a:pt x="722" y="402"/>
                    </a:lnTo>
                    <a:lnTo>
                      <a:pt x="722" y="396"/>
                    </a:lnTo>
                    <a:lnTo>
                      <a:pt x="724" y="394"/>
                    </a:lnTo>
                    <a:lnTo>
                      <a:pt x="728" y="390"/>
                    </a:lnTo>
                    <a:lnTo>
                      <a:pt x="730" y="388"/>
                    </a:lnTo>
                    <a:lnTo>
                      <a:pt x="732" y="386"/>
                    </a:lnTo>
                    <a:lnTo>
                      <a:pt x="878" y="524"/>
                    </a:lnTo>
                    <a:lnTo>
                      <a:pt x="892" y="526"/>
                    </a:lnTo>
                    <a:lnTo>
                      <a:pt x="904" y="524"/>
                    </a:lnTo>
                    <a:lnTo>
                      <a:pt x="920" y="522"/>
                    </a:lnTo>
                    <a:lnTo>
                      <a:pt x="934" y="516"/>
                    </a:lnTo>
                    <a:lnTo>
                      <a:pt x="946" y="508"/>
                    </a:lnTo>
                    <a:lnTo>
                      <a:pt x="956" y="498"/>
                    </a:lnTo>
                    <a:lnTo>
                      <a:pt x="962" y="488"/>
                    </a:lnTo>
                    <a:lnTo>
                      <a:pt x="962" y="474"/>
                    </a:lnTo>
                    <a:lnTo>
                      <a:pt x="830" y="314"/>
                    </a:lnTo>
                    <a:lnTo>
                      <a:pt x="830" y="310"/>
                    </a:lnTo>
                    <a:lnTo>
                      <a:pt x="830" y="308"/>
                    </a:lnTo>
                    <a:lnTo>
                      <a:pt x="830" y="304"/>
                    </a:lnTo>
                    <a:lnTo>
                      <a:pt x="832" y="300"/>
                    </a:lnTo>
                    <a:lnTo>
                      <a:pt x="832" y="298"/>
                    </a:lnTo>
                    <a:lnTo>
                      <a:pt x="834" y="294"/>
                    </a:lnTo>
                    <a:lnTo>
                      <a:pt x="836" y="292"/>
                    </a:lnTo>
                    <a:lnTo>
                      <a:pt x="838" y="288"/>
                    </a:lnTo>
                    <a:lnTo>
                      <a:pt x="1012" y="452"/>
                    </a:lnTo>
                    <a:lnTo>
                      <a:pt x="1016" y="452"/>
                    </a:lnTo>
                    <a:lnTo>
                      <a:pt x="1020" y="452"/>
                    </a:lnTo>
                    <a:lnTo>
                      <a:pt x="1026" y="452"/>
                    </a:lnTo>
                    <a:lnTo>
                      <a:pt x="1030" y="452"/>
                    </a:lnTo>
                    <a:lnTo>
                      <a:pt x="1036" y="450"/>
                    </a:lnTo>
                    <a:lnTo>
                      <a:pt x="1040" y="448"/>
                    </a:lnTo>
                    <a:lnTo>
                      <a:pt x="1048" y="446"/>
                    </a:lnTo>
                    <a:lnTo>
                      <a:pt x="1052" y="442"/>
                    </a:lnTo>
                    <a:lnTo>
                      <a:pt x="1066" y="432"/>
                    </a:lnTo>
                    <a:lnTo>
                      <a:pt x="1076" y="416"/>
                    </a:lnTo>
                    <a:lnTo>
                      <a:pt x="1082" y="406"/>
                    </a:lnTo>
                    <a:lnTo>
                      <a:pt x="1086" y="390"/>
                    </a:lnTo>
                    <a:lnTo>
                      <a:pt x="1088" y="376"/>
                    </a:lnTo>
                    <a:lnTo>
                      <a:pt x="1086" y="364"/>
                    </a:lnTo>
                    <a:lnTo>
                      <a:pt x="1080" y="352"/>
                    </a:lnTo>
                    <a:lnTo>
                      <a:pt x="1070" y="340"/>
                    </a:lnTo>
                    <a:lnTo>
                      <a:pt x="1026" y="304"/>
                    </a:lnTo>
                    <a:lnTo>
                      <a:pt x="978" y="262"/>
                    </a:lnTo>
                    <a:lnTo>
                      <a:pt x="930" y="222"/>
                    </a:lnTo>
                    <a:lnTo>
                      <a:pt x="876" y="178"/>
                    </a:lnTo>
                    <a:lnTo>
                      <a:pt x="822" y="140"/>
                    </a:lnTo>
                    <a:lnTo>
                      <a:pt x="766" y="106"/>
                    </a:lnTo>
                    <a:lnTo>
                      <a:pt x="704" y="84"/>
                    </a:lnTo>
                    <a:lnTo>
                      <a:pt x="640" y="74"/>
                    </a:lnTo>
                    <a:lnTo>
                      <a:pt x="622" y="90"/>
                    </a:lnTo>
                    <a:lnTo>
                      <a:pt x="604" y="104"/>
                    </a:lnTo>
                    <a:lnTo>
                      <a:pt x="584" y="118"/>
                    </a:lnTo>
                    <a:lnTo>
                      <a:pt x="562" y="132"/>
                    </a:lnTo>
                    <a:lnTo>
                      <a:pt x="540" y="144"/>
                    </a:lnTo>
                    <a:lnTo>
                      <a:pt x="518" y="152"/>
                    </a:lnTo>
                    <a:lnTo>
                      <a:pt x="494" y="154"/>
                    </a:lnTo>
                    <a:lnTo>
                      <a:pt x="472" y="154"/>
                    </a:lnTo>
                    <a:lnTo>
                      <a:pt x="404" y="92"/>
                    </a:lnTo>
                    <a:lnTo>
                      <a:pt x="180" y="0"/>
                    </a:lnTo>
                    <a:lnTo>
                      <a:pt x="164" y="34"/>
                    </a:lnTo>
                    <a:lnTo>
                      <a:pt x="142" y="60"/>
                    </a:lnTo>
                    <a:lnTo>
                      <a:pt x="120" y="80"/>
                    </a:lnTo>
                    <a:lnTo>
                      <a:pt x="94" y="98"/>
                    </a:lnTo>
                    <a:lnTo>
                      <a:pt x="68" y="116"/>
                    </a:lnTo>
                    <a:lnTo>
                      <a:pt x="44" y="136"/>
                    </a:lnTo>
                    <a:lnTo>
                      <a:pt x="26" y="164"/>
                    </a:lnTo>
                    <a:lnTo>
                      <a:pt x="12" y="198"/>
                    </a:lnTo>
                    <a:close/>
                  </a:path>
                </a:pathLst>
              </a:custGeom>
              <a:solidFill>
                <a:srgbClr val="FFFFFF"/>
              </a:solidFill>
              <a:ln w="9525">
                <a:noFill/>
                <a:round/>
                <a:headEnd/>
                <a:tailEnd/>
              </a:ln>
            </p:spPr>
            <p:txBody>
              <a:bodyPr/>
              <a:lstStyle/>
              <a:p>
                <a:endParaRPr lang="en-US">
                  <a:solidFill>
                    <a:srgbClr val="000000"/>
                  </a:solidFill>
                  <a:latin typeface="Arial" pitchFamily="34" charset="0"/>
                </a:endParaRPr>
              </a:p>
            </p:txBody>
          </p:sp>
          <p:sp>
            <p:nvSpPr>
              <p:cNvPr id="23586" name="Freeform 19"/>
              <p:cNvSpPr>
                <a:spLocks/>
              </p:cNvSpPr>
              <p:nvPr/>
            </p:nvSpPr>
            <p:spPr bwMode="auto">
              <a:xfrm>
                <a:off x="2762" y="2074"/>
                <a:ext cx="772" cy="408"/>
              </a:xfrm>
              <a:custGeom>
                <a:avLst/>
                <a:gdLst>
                  <a:gd name="T0" fmla="*/ 4 w 772"/>
                  <a:gd name="T1" fmla="*/ 182 h 408"/>
                  <a:gd name="T2" fmla="*/ 8 w 772"/>
                  <a:gd name="T3" fmla="*/ 192 h 408"/>
                  <a:gd name="T4" fmla="*/ 14 w 772"/>
                  <a:gd name="T5" fmla="*/ 202 h 408"/>
                  <a:gd name="T6" fmla="*/ 24 w 772"/>
                  <a:gd name="T7" fmla="*/ 212 h 408"/>
                  <a:gd name="T8" fmla="*/ 38 w 772"/>
                  <a:gd name="T9" fmla="*/ 222 h 408"/>
                  <a:gd name="T10" fmla="*/ 60 w 772"/>
                  <a:gd name="T11" fmla="*/ 224 h 408"/>
                  <a:gd name="T12" fmla="*/ 84 w 772"/>
                  <a:gd name="T13" fmla="*/ 218 h 408"/>
                  <a:gd name="T14" fmla="*/ 104 w 772"/>
                  <a:gd name="T15" fmla="*/ 210 h 408"/>
                  <a:gd name="T16" fmla="*/ 120 w 772"/>
                  <a:gd name="T17" fmla="*/ 200 h 408"/>
                  <a:gd name="T18" fmla="*/ 136 w 772"/>
                  <a:gd name="T19" fmla="*/ 186 h 408"/>
                  <a:gd name="T20" fmla="*/ 154 w 772"/>
                  <a:gd name="T21" fmla="*/ 168 h 408"/>
                  <a:gd name="T22" fmla="*/ 172 w 772"/>
                  <a:gd name="T23" fmla="*/ 154 h 408"/>
                  <a:gd name="T24" fmla="*/ 256 w 772"/>
                  <a:gd name="T25" fmla="*/ 156 h 408"/>
                  <a:gd name="T26" fmla="*/ 382 w 772"/>
                  <a:gd name="T27" fmla="*/ 208 h 408"/>
                  <a:gd name="T28" fmla="*/ 484 w 772"/>
                  <a:gd name="T29" fmla="*/ 288 h 408"/>
                  <a:gd name="T30" fmla="*/ 588 w 772"/>
                  <a:gd name="T31" fmla="*/ 372 h 408"/>
                  <a:gd name="T32" fmla="*/ 762 w 772"/>
                  <a:gd name="T33" fmla="*/ 372 h 408"/>
                  <a:gd name="T34" fmla="*/ 772 w 772"/>
                  <a:gd name="T35" fmla="*/ 300 h 408"/>
                  <a:gd name="T36" fmla="*/ 752 w 772"/>
                  <a:gd name="T37" fmla="*/ 226 h 408"/>
                  <a:gd name="T38" fmla="*/ 718 w 772"/>
                  <a:gd name="T39" fmla="*/ 154 h 408"/>
                  <a:gd name="T40" fmla="*/ 682 w 772"/>
                  <a:gd name="T41" fmla="*/ 80 h 408"/>
                  <a:gd name="T42" fmla="*/ 604 w 772"/>
                  <a:gd name="T43" fmla="*/ 110 h 408"/>
                  <a:gd name="T44" fmla="*/ 512 w 772"/>
                  <a:gd name="T45" fmla="*/ 102 h 408"/>
                  <a:gd name="T46" fmla="*/ 414 w 772"/>
                  <a:gd name="T47" fmla="*/ 74 h 408"/>
                  <a:gd name="T48" fmla="*/ 314 w 772"/>
                  <a:gd name="T49" fmla="*/ 36 h 408"/>
                  <a:gd name="T50" fmla="*/ 288 w 772"/>
                  <a:gd name="T51" fmla="*/ 22 h 408"/>
                  <a:gd name="T52" fmla="*/ 264 w 772"/>
                  <a:gd name="T53" fmla="*/ 14 h 408"/>
                  <a:gd name="T54" fmla="*/ 238 w 772"/>
                  <a:gd name="T55" fmla="*/ 8 h 408"/>
                  <a:gd name="T56" fmla="*/ 214 w 772"/>
                  <a:gd name="T57" fmla="*/ 0 h 408"/>
                  <a:gd name="T58" fmla="*/ 0 w 772"/>
                  <a:gd name="T59" fmla="*/ 164 h 408"/>
                  <a:gd name="T60" fmla="*/ 2 w 772"/>
                  <a:gd name="T61" fmla="*/ 168 h 408"/>
                  <a:gd name="T62" fmla="*/ 2 w 772"/>
                  <a:gd name="T63" fmla="*/ 172 h 408"/>
                  <a:gd name="T64" fmla="*/ 4 w 772"/>
                  <a:gd name="T65" fmla="*/ 176 h 40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72"/>
                  <a:gd name="T100" fmla="*/ 0 h 408"/>
                  <a:gd name="T101" fmla="*/ 772 w 772"/>
                  <a:gd name="T102" fmla="*/ 408 h 40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72" h="408">
                    <a:moveTo>
                      <a:pt x="4" y="176"/>
                    </a:moveTo>
                    <a:lnTo>
                      <a:pt x="4" y="182"/>
                    </a:lnTo>
                    <a:lnTo>
                      <a:pt x="6" y="188"/>
                    </a:lnTo>
                    <a:lnTo>
                      <a:pt x="8" y="192"/>
                    </a:lnTo>
                    <a:lnTo>
                      <a:pt x="10" y="198"/>
                    </a:lnTo>
                    <a:lnTo>
                      <a:pt x="14" y="202"/>
                    </a:lnTo>
                    <a:lnTo>
                      <a:pt x="18" y="208"/>
                    </a:lnTo>
                    <a:lnTo>
                      <a:pt x="24" y="212"/>
                    </a:lnTo>
                    <a:lnTo>
                      <a:pt x="26" y="218"/>
                    </a:lnTo>
                    <a:lnTo>
                      <a:pt x="38" y="222"/>
                    </a:lnTo>
                    <a:lnTo>
                      <a:pt x="48" y="224"/>
                    </a:lnTo>
                    <a:lnTo>
                      <a:pt x="60" y="224"/>
                    </a:lnTo>
                    <a:lnTo>
                      <a:pt x="74" y="222"/>
                    </a:lnTo>
                    <a:lnTo>
                      <a:pt x="84" y="218"/>
                    </a:lnTo>
                    <a:lnTo>
                      <a:pt x="94" y="216"/>
                    </a:lnTo>
                    <a:lnTo>
                      <a:pt x="104" y="210"/>
                    </a:lnTo>
                    <a:lnTo>
                      <a:pt x="112" y="204"/>
                    </a:lnTo>
                    <a:lnTo>
                      <a:pt x="120" y="200"/>
                    </a:lnTo>
                    <a:lnTo>
                      <a:pt x="128" y="192"/>
                    </a:lnTo>
                    <a:lnTo>
                      <a:pt x="136" y="186"/>
                    </a:lnTo>
                    <a:lnTo>
                      <a:pt x="146" y="176"/>
                    </a:lnTo>
                    <a:lnTo>
                      <a:pt x="154" y="168"/>
                    </a:lnTo>
                    <a:lnTo>
                      <a:pt x="164" y="162"/>
                    </a:lnTo>
                    <a:lnTo>
                      <a:pt x="172" y="154"/>
                    </a:lnTo>
                    <a:lnTo>
                      <a:pt x="180" y="148"/>
                    </a:lnTo>
                    <a:lnTo>
                      <a:pt x="256" y="156"/>
                    </a:lnTo>
                    <a:lnTo>
                      <a:pt x="324" y="176"/>
                    </a:lnTo>
                    <a:lnTo>
                      <a:pt x="382" y="208"/>
                    </a:lnTo>
                    <a:lnTo>
                      <a:pt x="434" y="244"/>
                    </a:lnTo>
                    <a:lnTo>
                      <a:pt x="484" y="288"/>
                    </a:lnTo>
                    <a:lnTo>
                      <a:pt x="536" y="330"/>
                    </a:lnTo>
                    <a:lnTo>
                      <a:pt x="588" y="372"/>
                    </a:lnTo>
                    <a:lnTo>
                      <a:pt x="648" y="408"/>
                    </a:lnTo>
                    <a:lnTo>
                      <a:pt x="762" y="372"/>
                    </a:lnTo>
                    <a:lnTo>
                      <a:pt x="772" y="336"/>
                    </a:lnTo>
                    <a:lnTo>
                      <a:pt x="772" y="300"/>
                    </a:lnTo>
                    <a:lnTo>
                      <a:pt x="766" y="262"/>
                    </a:lnTo>
                    <a:lnTo>
                      <a:pt x="752" y="226"/>
                    </a:lnTo>
                    <a:lnTo>
                      <a:pt x="734" y="190"/>
                    </a:lnTo>
                    <a:lnTo>
                      <a:pt x="718" y="154"/>
                    </a:lnTo>
                    <a:lnTo>
                      <a:pt x="698" y="116"/>
                    </a:lnTo>
                    <a:lnTo>
                      <a:pt x="682" y="80"/>
                    </a:lnTo>
                    <a:lnTo>
                      <a:pt x="644" y="100"/>
                    </a:lnTo>
                    <a:lnTo>
                      <a:pt x="604" y="110"/>
                    </a:lnTo>
                    <a:lnTo>
                      <a:pt x="558" y="110"/>
                    </a:lnTo>
                    <a:lnTo>
                      <a:pt x="512" y="102"/>
                    </a:lnTo>
                    <a:lnTo>
                      <a:pt x="464" y="92"/>
                    </a:lnTo>
                    <a:lnTo>
                      <a:pt x="414" y="74"/>
                    </a:lnTo>
                    <a:lnTo>
                      <a:pt x="364" y="56"/>
                    </a:lnTo>
                    <a:lnTo>
                      <a:pt x="314" y="36"/>
                    </a:lnTo>
                    <a:lnTo>
                      <a:pt x="302" y="28"/>
                    </a:lnTo>
                    <a:lnTo>
                      <a:pt x="288" y="22"/>
                    </a:lnTo>
                    <a:lnTo>
                      <a:pt x="274" y="18"/>
                    </a:lnTo>
                    <a:lnTo>
                      <a:pt x="264" y="14"/>
                    </a:lnTo>
                    <a:lnTo>
                      <a:pt x="250" y="12"/>
                    </a:lnTo>
                    <a:lnTo>
                      <a:pt x="238" y="8"/>
                    </a:lnTo>
                    <a:lnTo>
                      <a:pt x="226" y="4"/>
                    </a:lnTo>
                    <a:lnTo>
                      <a:pt x="214" y="0"/>
                    </a:lnTo>
                    <a:lnTo>
                      <a:pt x="120" y="22"/>
                    </a:lnTo>
                    <a:lnTo>
                      <a:pt x="0" y="164"/>
                    </a:lnTo>
                    <a:lnTo>
                      <a:pt x="0" y="166"/>
                    </a:lnTo>
                    <a:lnTo>
                      <a:pt x="2" y="168"/>
                    </a:lnTo>
                    <a:lnTo>
                      <a:pt x="2" y="170"/>
                    </a:lnTo>
                    <a:lnTo>
                      <a:pt x="2" y="172"/>
                    </a:lnTo>
                    <a:lnTo>
                      <a:pt x="4" y="176"/>
                    </a:lnTo>
                    <a:close/>
                  </a:path>
                </a:pathLst>
              </a:custGeom>
              <a:solidFill>
                <a:srgbClr val="B3B3B3"/>
              </a:solidFill>
              <a:ln w="9525">
                <a:noFill/>
                <a:round/>
                <a:headEnd/>
                <a:tailEnd/>
              </a:ln>
            </p:spPr>
            <p:txBody>
              <a:bodyPr/>
              <a:lstStyle/>
              <a:p>
                <a:endParaRPr lang="en-US">
                  <a:solidFill>
                    <a:srgbClr val="000000"/>
                  </a:solidFill>
                  <a:latin typeface="Arial" pitchFamily="34" charset="0"/>
                </a:endParaRPr>
              </a:p>
            </p:txBody>
          </p:sp>
          <p:sp>
            <p:nvSpPr>
              <p:cNvPr id="23587" name="Freeform 20"/>
              <p:cNvSpPr>
                <a:spLocks/>
              </p:cNvSpPr>
              <p:nvPr/>
            </p:nvSpPr>
            <p:spPr bwMode="auto">
              <a:xfrm>
                <a:off x="2614" y="2486"/>
                <a:ext cx="72" cy="192"/>
              </a:xfrm>
              <a:custGeom>
                <a:avLst/>
                <a:gdLst>
                  <a:gd name="T0" fmla="*/ 38 w 72"/>
                  <a:gd name="T1" fmla="*/ 0 h 192"/>
                  <a:gd name="T2" fmla="*/ 44 w 72"/>
                  <a:gd name="T3" fmla="*/ 0 h 192"/>
                  <a:gd name="T4" fmla="*/ 50 w 72"/>
                  <a:gd name="T5" fmla="*/ 6 h 192"/>
                  <a:gd name="T6" fmla="*/ 58 w 72"/>
                  <a:gd name="T7" fmla="*/ 14 h 192"/>
                  <a:gd name="T8" fmla="*/ 62 w 72"/>
                  <a:gd name="T9" fmla="*/ 28 h 192"/>
                  <a:gd name="T10" fmla="*/ 68 w 72"/>
                  <a:gd name="T11" fmla="*/ 42 h 192"/>
                  <a:gd name="T12" fmla="*/ 70 w 72"/>
                  <a:gd name="T13" fmla="*/ 58 h 192"/>
                  <a:gd name="T14" fmla="*/ 72 w 72"/>
                  <a:gd name="T15" fmla="*/ 76 h 192"/>
                  <a:gd name="T16" fmla="*/ 72 w 72"/>
                  <a:gd name="T17" fmla="*/ 94 h 192"/>
                  <a:gd name="T18" fmla="*/ 72 w 72"/>
                  <a:gd name="T19" fmla="*/ 116 h 192"/>
                  <a:gd name="T20" fmla="*/ 70 w 72"/>
                  <a:gd name="T21" fmla="*/ 132 h 192"/>
                  <a:gd name="T22" fmla="*/ 68 w 72"/>
                  <a:gd name="T23" fmla="*/ 150 h 192"/>
                  <a:gd name="T24" fmla="*/ 62 w 72"/>
                  <a:gd name="T25" fmla="*/ 164 h 192"/>
                  <a:gd name="T26" fmla="*/ 58 w 72"/>
                  <a:gd name="T27" fmla="*/ 176 h 192"/>
                  <a:gd name="T28" fmla="*/ 50 w 72"/>
                  <a:gd name="T29" fmla="*/ 184 h 192"/>
                  <a:gd name="T30" fmla="*/ 44 w 72"/>
                  <a:gd name="T31" fmla="*/ 190 h 192"/>
                  <a:gd name="T32" fmla="*/ 38 w 72"/>
                  <a:gd name="T33" fmla="*/ 192 h 192"/>
                  <a:gd name="T34" fmla="*/ 28 w 72"/>
                  <a:gd name="T35" fmla="*/ 190 h 192"/>
                  <a:gd name="T36" fmla="*/ 22 w 72"/>
                  <a:gd name="T37" fmla="*/ 184 h 192"/>
                  <a:gd name="T38" fmla="*/ 16 w 72"/>
                  <a:gd name="T39" fmla="*/ 176 h 192"/>
                  <a:gd name="T40" fmla="*/ 10 w 72"/>
                  <a:gd name="T41" fmla="*/ 164 h 192"/>
                  <a:gd name="T42" fmla="*/ 6 w 72"/>
                  <a:gd name="T43" fmla="*/ 150 h 192"/>
                  <a:gd name="T44" fmla="*/ 2 w 72"/>
                  <a:gd name="T45" fmla="*/ 132 h 192"/>
                  <a:gd name="T46" fmla="*/ 0 w 72"/>
                  <a:gd name="T47" fmla="*/ 116 h 192"/>
                  <a:gd name="T48" fmla="*/ 0 w 72"/>
                  <a:gd name="T49" fmla="*/ 94 h 192"/>
                  <a:gd name="T50" fmla="*/ 0 w 72"/>
                  <a:gd name="T51" fmla="*/ 76 h 192"/>
                  <a:gd name="T52" fmla="*/ 2 w 72"/>
                  <a:gd name="T53" fmla="*/ 58 h 192"/>
                  <a:gd name="T54" fmla="*/ 6 w 72"/>
                  <a:gd name="T55" fmla="*/ 42 h 192"/>
                  <a:gd name="T56" fmla="*/ 10 w 72"/>
                  <a:gd name="T57" fmla="*/ 28 h 192"/>
                  <a:gd name="T58" fmla="*/ 16 w 72"/>
                  <a:gd name="T59" fmla="*/ 14 h 192"/>
                  <a:gd name="T60" fmla="*/ 22 w 72"/>
                  <a:gd name="T61" fmla="*/ 6 h 192"/>
                  <a:gd name="T62" fmla="*/ 28 w 72"/>
                  <a:gd name="T63" fmla="*/ 0 h 192"/>
                  <a:gd name="T64" fmla="*/ 38 w 72"/>
                  <a:gd name="T65" fmla="*/ 0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
                  <a:gd name="T100" fmla="*/ 0 h 192"/>
                  <a:gd name="T101" fmla="*/ 72 w 72"/>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 h="192">
                    <a:moveTo>
                      <a:pt x="38" y="0"/>
                    </a:moveTo>
                    <a:lnTo>
                      <a:pt x="44" y="0"/>
                    </a:lnTo>
                    <a:lnTo>
                      <a:pt x="50" y="6"/>
                    </a:lnTo>
                    <a:lnTo>
                      <a:pt x="58" y="14"/>
                    </a:lnTo>
                    <a:lnTo>
                      <a:pt x="62" y="28"/>
                    </a:lnTo>
                    <a:lnTo>
                      <a:pt x="68" y="42"/>
                    </a:lnTo>
                    <a:lnTo>
                      <a:pt x="70" y="58"/>
                    </a:lnTo>
                    <a:lnTo>
                      <a:pt x="72" y="76"/>
                    </a:lnTo>
                    <a:lnTo>
                      <a:pt x="72" y="94"/>
                    </a:lnTo>
                    <a:lnTo>
                      <a:pt x="72" y="116"/>
                    </a:lnTo>
                    <a:lnTo>
                      <a:pt x="70" y="132"/>
                    </a:lnTo>
                    <a:lnTo>
                      <a:pt x="68" y="150"/>
                    </a:lnTo>
                    <a:lnTo>
                      <a:pt x="62" y="164"/>
                    </a:lnTo>
                    <a:lnTo>
                      <a:pt x="58" y="176"/>
                    </a:lnTo>
                    <a:lnTo>
                      <a:pt x="50" y="184"/>
                    </a:lnTo>
                    <a:lnTo>
                      <a:pt x="44" y="190"/>
                    </a:lnTo>
                    <a:lnTo>
                      <a:pt x="38" y="192"/>
                    </a:lnTo>
                    <a:lnTo>
                      <a:pt x="28" y="190"/>
                    </a:lnTo>
                    <a:lnTo>
                      <a:pt x="22" y="184"/>
                    </a:lnTo>
                    <a:lnTo>
                      <a:pt x="16" y="176"/>
                    </a:lnTo>
                    <a:lnTo>
                      <a:pt x="10" y="164"/>
                    </a:lnTo>
                    <a:lnTo>
                      <a:pt x="6" y="150"/>
                    </a:lnTo>
                    <a:lnTo>
                      <a:pt x="2" y="132"/>
                    </a:lnTo>
                    <a:lnTo>
                      <a:pt x="0" y="116"/>
                    </a:lnTo>
                    <a:lnTo>
                      <a:pt x="0" y="94"/>
                    </a:lnTo>
                    <a:lnTo>
                      <a:pt x="0" y="76"/>
                    </a:lnTo>
                    <a:lnTo>
                      <a:pt x="2" y="58"/>
                    </a:lnTo>
                    <a:lnTo>
                      <a:pt x="6" y="42"/>
                    </a:lnTo>
                    <a:lnTo>
                      <a:pt x="10" y="28"/>
                    </a:lnTo>
                    <a:lnTo>
                      <a:pt x="16" y="14"/>
                    </a:lnTo>
                    <a:lnTo>
                      <a:pt x="22" y="6"/>
                    </a:lnTo>
                    <a:lnTo>
                      <a:pt x="28" y="0"/>
                    </a:lnTo>
                    <a:lnTo>
                      <a:pt x="38" y="0"/>
                    </a:lnTo>
                    <a:close/>
                  </a:path>
                </a:pathLst>
              </a:custGeom>
              <a:solidFill>
                <a:srgbClr val="B3B3B3"/>
              </a:solidFill>
              <a:ln w="9525">
                <a:noFill/>
                <a:round/>
                <a:headEnd/>
                <a:tailEnd/>
              </a:ln>
            </p:spPr>
            <p:txBody>
              <a:bodyPr/>
              <a:lstStyle/>
              <a:p>
                <a:endParaRPr lang="en-US">
                  <a:solidFill>
                    <a:srgbClr val="000000"/>
                  </a:solidFill>
                  <a:latin typeface="Arial" pitchFamily="34" charset="0"/>
                </a:endParaRPr>
              </a:p>
            </p:txBody>
          </p:sp>
          <p:sp>
            <p:nvSpPr>
              <p:cNvPr id="23588" name="Freeform 21"/>
              <p:cNvSpPr>
                <a:spLocks/>
              </p:cNvSpPr>
              <p:nvPr/>
            </p:nvSpPr>
            <p:spPr bwMode="auto">
              <a:xfrm>
                <a:off x="2522" y="2446"/>
                <a:ext cx="70" cy="192"/>
              </a:xfrm>
              <a:custGeom>
                <a:avLst/>
                <a:gdLst>
                  <a:gd name="T0" fmla="*/ 34 w 70"/>
                  <a:gd name="T1" fmla="*/ 0 h 192"/>
                  <a:gd name="T2" fmla="*/ 42 w 70"/>
                  <a:gd name="T3" fmla="*/ 0 h 192"/>
                  <a:gd name="T4" fmla="*/ 48 w 70"/>
                  <a:gd name="T5" fmla="*/ 8 h 192"/>
                  <a:gd name="T6" fmla="*/ 56 w 70"/>
                  <a:gd name="T7" fmla="*/ 16 h 192"/>
                  <a:gd name="T8" fmla="*/ 60 w 70"/>
                  <a:gd name="T9" fmla="*/ 28 h 192"/>
                  <a:gd name="T10" fmla="*/ 64 w 70"/>
                  <a:gd name="T11" fmla="*/ 42 h 192"/>
                  <a:gd name="T12" fmla="*/ 66 w 70"/>
                  <a:gd name="T13" fmla="*/ 60 h 192"/>
                  <a:gd name="T14" fmla="*/ 70 w 70"/>
                  <a:gd name="T15" fmla="*/ 78 h 192"/>
                  <a:gd name="T16" fmla="*/ 70 w 70"/>
                  <a:gd name="T17" fmla="*/ 98 h 192"/>
                  <a:gd name="T18" fmla="*/ 70 w 70"/>
                  <a:gd name="T19" fmla="*/ 116 h 192"/>
                  <a:gd name="T20" fmla="*/ 66 w 70"/>
                  <a:gd name="T21" fmla="*/ 136 h 192"/>
                  <a:gd name="T22" fmla="*/ 64 w 70"/>
                  <a:gd name="T23" fmla="*/ 152 h 192"/>
                  <a:gd name="T24" fmla="*/ 60 w 70"/>
                  <a:gd name="T25" fmla="*/ 164 h 192"/>
                  <a:gd name="T26" fmla="*/ 56 w 70"/>
                  <a:gd name="T27" fmla="*/ 178 h 192"/>
                  <a:gd name="T28" fmla="*/ 48 w 70"/>
                  <a:gd name="T29" fmla="*/ 186 h 192"/>
                  <a:gd name="T30" fmla="*/ 42 w 70"/>
                  <a:gd name="T31" fmla="*/ 192 h 192"/>
                  <a:gd name="T32" fmla="*/ 34 w 70"/>
                  <a:gd name="T33" fmla="*/ 192 h 192"/>
                  <a:gd name="T34" fmla="*/ 28 w 70"/>
                  <a:gd name="T35" fmla="*/ 192 h 192"/>
                  <a:gd name="T36" fmla="*/ 22 w 70"/>
                  <a:gd name="T37" fmla="*/ 186 h 192"/>
                  <a:gd name="T38" fmla="*/ 16 w 70"/>
                  <a:gd name="T39" fmla="*/ 178 h 192"/>
                  <a:gd name="T40" fmla="*/ 10 w 70"/>
                  <a:gd name="T41" fmla="*/ 164 h 192"/>
                  <a:gd name="T42" fmla="*/ 6 w 70"/>
                  <a:gd name="T43" fmla="*/ 152 h 192"/>
                  <a:gd name="T44" fmla="*/ 2 w 70"/>
                  <a:gd name="T45" fmla="*/ 136 h 192"/>
                  <a:gd name="T46" fmla="*/ 0 w 70"/>
                  <a:gd name="T47" fmla="*/ 116 h 192"/>
                  <a:gd name="T48" fmla="*/ 0 w 70"/>
                  <a:gd name="T49" fmla="*/ 98 h 192"/>
                  <a:gd name="T50" fmla="*/ 0 w 70"/>
                  <a:gd name="T51" fmla="*/ 78 h 192"/>
                  <a:gd name="T52" fmla="*/ 2 w 70"/>
                  <a:gd name="T53" fmla="*/ 60 h 192"/>
                  <a:gd name="T54" fmla="*/ 6 w 70"/>
                  <a:gd name="T55" fmla="*/ 42 h 192"/>
                  <a:gd name="T56" fmla="*/ 10 w 70"/>
                  <a:gd name="T57" fmla="*/ 28 h 192"/>
                  <a:gd name="T58" fmla="*/ 16 w 70"/>
                  <a:gd name="T59" fmla="*/ 16 h 192"/>
                  <a:gd name="T60" fmla="*/ 22 w 70"/>
                  <a:gd name="T61" fmla="*/ 8 h 192"/>
                  <a:gd name="T62" fmla="*/ 28 w 70"/>
                  <a:gd name="T63" fmla="*/ 0 h 192"/>
                  <a:gd name="T64" fmla="*/ 34 w 70"/>
                  <a:gd name="T65" fmla="*/ 0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0"/>
                  <a:gd name="T100" fmla="*/ 0 h 192"/>
                  <a:gd name="T101" fmla="*/ 70 w 70"/>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0" h="192">
                    <a:moveTo>
                      <a:pt x="34" y="0"/>
                    </a:moveTo>
                    <a:lnTo>
                      <a:pt x="42" y="0"/>
                    </a:lnTo>
                    <a:lnTo>
                      <a:pt x="48" y="8"/>
                    </a:lnTo>
                    <a:lnTo>
                      <a:pt x="56" y="16"/>
                    </a:lnTo>
                    <a:lnTo>
                      <a:pt x="60" y="28"/>
                    </a:lnTo>
                    <a:lnTo>
                      <a:pt x="64" y="42"/>
                    </a:lnTo>
                    <a:lnTo>
                      <a:pt x="66" y="60"/>
                    </a:lnTo>
                    <a:lnTo>
                      <a:pt x="70" y="78"/>
                    </a:lnTo>
                    <a:lnTo>
                      <a:pt x="70" y="98"/>
                    </a:lnTo>
                    <a:lnTo>
                      <a:pt x="70" y="116"/>
                    </a:lnTo>
                    <a:lnTo>
                      <a:pt x="66" y="136"/>
                    </a:lnTo>
                    <a:lnTo>
                      <a:pt x="64" y="152"/>
                    </a:lnTo>
                    <a:lnTo>
                      <a:pt x="60" y="164"/>
                    </a:lnTo>
                    <a:lnTo>
                      <a:pt x="56" y="178"/>
                    </a:lnTo>
                    <a:lnTo>
                      <a:pt x="48" y="186"/>
                    </a:lnTo>
                    <a:lnTo>
                      <a:pt x="42" y="192"/>
                    </a:lnTo>
                    <a:lnTo>
                      <a:pt x="34" y="192"/>
                    </a:lnTo>
                    <a:lnTo>
                      <a:pt x="28" y="192"/>
                    </a:lnTo>
                    <a:lnTo>
                      <a:pt x="22" y="186"/>
                    </a:lnTo>
                    <a:lnTo>
                      <a:pt x="16" y="178"/>
                    </a:lnTo>
                    <a:lnTo>
                      <a:pt x="10" y="164"/>
                    </a:lnTo>
                    <a:lnTo>
                      <a:pt x="6" y="152"/>
                    </a:lnTo>
                    <a:lnTo>
                      <a:pt x="2" y="136"/>
                    </a:lnTo>
                    <a:lnTo>
                      <a:pt x="0" y="116"/>
                    </a:lnTo>
                    <a:lnTo>
                      <a:pt x="0" y="98"/>
                    </a:lnTo>
                    <a:lnTo>
                      <a:pt x="0" y="78"/>
                    </a:lnTo>
                    <a:lnTo>
                      <a:pt x="2" y="60"/>
                    </a:lnTo>
                    <a:lnTo>
                      <a:pt x="6" y="42"/>
                    </a:lnTo>
                    <a:lnTo>
                      <a:pt x="10" y="28"/>
                    </a:lnTo>
                    <a:lnTo>
                      <a:pt x="16" y="16"/>
                    </a:lnTo>
                    <a:lnTo>
                      <a:pt x="22" y="8"/>
                    </a:lnTo>
                    <a:lnTo>
                      <a:pt x="28" y="0"/>
                    </a:lnTo>
                    <a:lnTo>
                      <a:pt x="34" y="0"/>
                    </a:lnTo>
                    <a:close/>
                  </a:path>
                </a:pathLst>
              </a:custGeom>
              <a:noFill/>
              <a:ln w="3175">
                <a:solidFill>
                  <a:srgbClr val="000000"/>
                </a:solidFill>
                <a:round/>
                <a:headEnd/>
                <a:tailEnd/>
              </a:ln>
            </p:spPr>
            <p:txBody>
              <a:bodyPr/>
              <a:lstStyle/>
              <a:p>
                <a:endParaRPr lang="en-US">
                  <a:solidFill>
                    <a:srgbClr val="000000"/>
                  </a:solidFill>
                  <a:latin typeface="Arial" pitchFamily="34" charset="0"/>
                </a:endParaRPr>
              </a:p>
            </p:txBody>
          </p:sp>
          <p:sp>
            <p:nvSpPr>
              <p:cNvPr id="23589" name="Freeform 22"/>
              <p:cNvSpPr>
                <a:spLocks/>
              </p:cNvSpPr>
              <p:nvPr/>
            </p:nvSpPr>
            <p:spPr bwMode="auto">
              <a:xfrm>
                <a:off x="2522" y="2446"/>
                <a:ext cx="70" cy="192"/>
              </a:xfrm>
              <a:custGeom>
                <a:avLst/>
                <a:gdLst>
                  <a:gd name="T0" fmla="*/ 34 w 70"/>
                  <a:gd name="T1" fmla="*/ 0 h 192"/>
                  <a:gd name="T2" fmla="*/ 42 w 70"/>
                  <a:gd name="T3" fmla="*/ 0 h 192"/>
                  <a:gd name="T4" fmla="*/ 48 w 70"/>
                  <a:gd name="T5" fmla="*/ 8 h 192"/>
                  <a:gd name="T6" fmla="*/ 56 w 70"/>
                  <a:gd name="T7" fmla="*/ 16 h 192"/>
                  <a:gd name="T8" fmla="*/ 60 w 70"/>
                  <a:gd name="T9" fmla="*/ 28 h 192"/>
                  <a:gd name="T10" fmla="*/ 64 w 70"/>
                  <a:gd name="T11" fmla="*/ 42 h 192"/>
                  <a:gd name="T12" fmla="*/ 66 w 70"/>
                  <a:gd name="T13" fmla="*/ 60 h 192"/>
                  <a:gd name="T14" fmla="*/ 70 w 70"/>
                  <a:gd name="T15" fmla="*/ 78 h 192"/>
                  <a:gd name="T16" fmla="*/ 70 w 70"/>
                  <a:gd name="T17" fmla="*/ 98 h 192"/>
                  <a:gd name="T18" fmla="*/ 70 w 70"/>
                  <a:gd name="T19" fmla="*/ 116 h 192"/>
                  <a:gd name="T20" fmla="*/ 66 w 70"/>
                  <a:gd name="T21" fmla="*/ 136 h 192"/>
                  <a:gd name="T22" fmla="*/ 64 w 70"/>
                  <a:gd name="T23" fmla="*/ 152 h 192"/>
                  <a:gd name="T24" fmla="*/ 60 w 70"/>
                  <a:gd name="T25" fmla="*/ 164 h 192"/>
                  <a:gd name="T26" fmla="*/ 56 w 70"/>
                  <a:gd name="T27" fmla="*/ 178 h 192"/>
                  <a:gd name="T28" fmla="*/ 48 w 70"/>
                  <a:gd name="T29" fmla="*/ 186 h 192"/>
                  <a:gd name="T30" fmla="*/ 42 w 70"/>
                  <a:gd name="T31" fmla="*/ 192 h 192"/>
                  <a:gd name="T32" fmla="*/ 34 w 70"/>
                  <a:gd name="T33" fmla="*/ 192 h 192"/>
                  <a:gd name="T34" fmla="*/ 28 w 70"/>
                  <a:gd name="T35" fmla="*/ 192 h 192"/>
                  <a:gd name="T36" fmla="*/ 22 w 70"/>
                  <a:gd name="T37" fmla="*/ 186 h 192"/>
                  <a:gd name="T38" fmla="*/ 16 w 70"/>
                  <a:gd name="T39" fmla="*/ 178 h 192"/>
                  <a:gd name="T40" fmla="*/ 10 w 70"/>
                  <a:gd name="T41" fmla="*/ 164 h 192"/>
                  <a:gd name="T42" fmla="*/ 6 w 70"/>
                  <a:gd name="T43" fmla="*/ 152 h 192"/>
                  <a:gd name="T44" fmla="*/ 2 w 70"/>
                  <a:gd name="T45" fmla="*/ 136 h 192"/>
                  <a:gd name="T46" fmla="*/ 0 w 70"/>
                  <a:gd name="T47" fmla="*/ 116 h 192"/>
                  <a:gd name="T48" fmla="*/ 0 w 70"/>
                  <a:gd name="T49" fmla="*/ 98 h 192"/>
                  <a:gd name="T50" fmla="*/ 0 w 70"/>
                  <a:gd name="T51" fmla="*/ 78 h 192"/>
                  <a:gd name="T52" fmla="*/ 2 w 70"/>
                  <a:gd name="T53" fmla="*/ 60 h 192"/>
                  <a:gd name="T54" fmla="*/ 6 w 70"/>
                  <a:gd name="T55" fmla="*/ 42 h 192"/>
                  <a:gd name="T56" fmla="*/ 10 w 70"/>
                  <a:gd name="T57" fmla="*/ 28 h 192"/>
                  <a:gd name="T58" fmla="*/ 16 w 70"/>
                  <a:gd name="T59" fmla="*/ 16 h 192"/>
                  <a:gd name="T60" fmla="*/ 22 w 70"/>
                  <a:gd name="T61" fmla="*/ 8 h 192"/>
                  <a:gd name="T62" fmla="*/ 28 w 70"/>
                  <a:gd name="T63" fmla="*/ 0 h 192"/>
                  <a:gd name="T64" fmla="*/ 34 w 70"/>
                  <a:gd name="T65" fmla="*/ 0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0"/>
                  <a:gd name="T100" fmla="*/ 0 h 192"/>
                  <a:gd name="T101" fmla="*/ 70 w 70"/>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0" h="192">
                    <a:moveTo>
                      <a:pt x="34" y="0"/>
                    </a:moveTo>
                    <a:lnTo>
                      <a:pt x="42" y="0"/>
                    </a:lnTo>
                    <a:lnTo>
                      <a:pt x="48" y="8"/>
                    </a:lnTo>
                    <a:lnTo>
                      <a:pt x="56" y="16"/>
                    </a:lnTo>
                    <a:lnTo>
                      <a:pt x="60" y="28"/>
                    </a:lnTo>
                    <a:lnTo>
                      <a:pt x="64" y="42"/>
                    </a:lnTo>
                    <a:lnTo>
                      <a:pt x="66" y="60"/>
                    </a:lnTo>
                    <a:lnTo>
                      <a:pt x="70" y="78"/>
                    </a:lnTo>
                    <a:lnTo>
                      <a:pt x="70" y="98"/>
                    </a:lnTo>
                    <a:lnTo>
                      <a:pt x="70" y="116"/>
                    </a:lnTo>
                    <a:lnTo>
                      <a:pt x="66" y="136"/>
                    </a:lnTo>
                    <a:lnTo>
                      <a:pt x="64" y="152"/>
                    </a:lnTo>
                    <a:lnTo>
                      <a:pt x="60" y="164"/>
                    </a:lnTo>
                    <a:lnTo>
                      <a:pt x="56" y="178"/>
                    </a:lnTo>
                    <a:lnTo>
                      <a:pt x="48" y="186"/>
                    </a:lnTo>
                    <a:lnTo>
                      <a:pt x="42" y="192"/>
                    </a:lnTo>
                    <a:lnTo>
                      <a:pt x="34" y="192"/>
                    </a:lnTo>
                    <a:lnTo>
                      <a:pt x="28" y="192"/>
                    </a:lnTo>
                    <a:lnTo>
                      <a:pt x="22" y="186"/>
                    </a:lnTo>
                    <a:lnTo>
                      <a:pt x="16" y="178"/>
                    </a:lnTo>
                    <a:lnTo>
                      <a:pt x="10" y="164"/>
                    </a:lnTo>
                    <a:lnTo>
                      <a:pt x="6" y="152"/>
                    </a:lnTo>
                    <a:lnTo>
                      <a:pt x="2" y="136"/>
                    </a:lnTo>
                    <a:lnTo>
                      <a:pt x="0" y="116"/>
                    </a:lnTo>
                    <a:lnTo>
                      <a:pt x="0" y="98"/>
                    </a:lnTo>
                    <a:lnTo>
                      <a:pt x="0" y="78"/>
                    </a:lnTo>
                    <a:lnTo>
                      <a:pt x="2" y="60"/>
                    </a:lnTo>
                    <a:lnTo>
                      <a:pt x="6" y="42"/>
                    </a:lnTo>
                    <a:lnTo>
                      <a:pt x="10" y="28"/>
                    </a:lnTo>
                    <a:lnTo>
                      <a:pt x="16" y="16"/>
                    </a:lnTo>
                    <a:lnTo>
                      <a:pt x="22" y="8"/>
                    </a:lnTo>
                    <a:lnTo>
                      <a:pt x="28" y="0"/>
                    </a:lnTo>
                    <a:lnTo>
                      <a:pt x="34" y="0"/>
                    </a:lnTo>
                    <a:close/>
                  </a:path>
                </a:pathLst>
              </a:custGeom>
              <a:solidFill>
                <a:srgbClr val="B3B3B3"/>
              </a:solidFill>
              <a:ln w="9525">
                <a:noFill/>
                <a:round/>
                <a:headEnd/>
                <a:tailEnd/>
              </a:ln>
            </p:spPr>
            <p:txBody>
              <a:bodyPr/>
              <a:lstStyle/>
              <a:p>
                <a:endParaRPr lang="en-US">
                  <a:solidFill>
                    <a:srgbClr val="000000"/>
                  </a:solidFill>
                  <a:latin typeface="Arial" pitchFamily="34" charset="0"/>
                </a:endParaRPr>
              </a:p>
            </p:txBody>
          </p:sp>
          <p:sp>
            <p:nvSpPr>
              <p:cNvPr id="23590" name="Freeform 23"/>
              <p:cNvSpPr>
                <a:spLocks/>
              </p:cNvSpPr>
              <p:nvPr/>
            </p:nvSpPr>
            <p:spPr bwMode="auto">
              <a:xfrm>
                <a:off x="2712" y="2532"/>
                <a:ext cx="72" cy="192"/>
              </a:xfrm>
              <a:custGeom>
                <a:avLst/>
                <a:gdLst>
                  <a:gd name="T0" fmla="*/ 36 w 72"/>
                  <a:gd name="T1" fmla="*/ 0 h 192"/>
                  <a:gd name="T2" fmla="*/ 44 w 72"/>
                  <a:gd name="T3" fmla="*/ 0 h 192"/>
                  <a:gd name="T4" fmla="*/ 48 w 72"/>
                  <a:gd name="T5" fmla="*/ 6 h 192"/>
                  <a:gd name="T6" fmla="*/ 56 w 72"/>
                  <a:gd name="T7" fmla="*/ 14 h 192"/>
                  <a:gd name="T8" fmla="*/ 60 w 72"/>
                  <a:gd name="T9" fmla="*/ 28 h 192"/>
                  <a:gd name="T10" fmla="*/ 66 w 72"/>
                  <a:gd name="T11" fmla="*/ 40 h 192"/>
                  <a:gd name="T12" fmla="*/ 68 w 72"/>
                  <a:gd name="T13" fmla="*/ 58 h 192"/>
                  <a:gd name="T14" fmla="*/ 70 w 72"/>
                  <a:gd name="T15" fmla="*/ 76 h 192"/>
                  <a:gd name="T16" fmla="*/ 72 w 72"/>
                  <a:gd name="T17" fmla="*/ 96 h 192"/>
                  <a:gd name="T18" fmla="*/ 70 w 72"/>
                  <a:gd name="T19" fmla="*/ 116 h 192"/>
                  <a:gd name="T20" fmla="*/ 68 w 72"/>
                  <a:gd name="T21" fmla="*/ 132 h 192"/>
                  <a:gd name="T22" fmla="*/ 66 w 72"/>
                  <a:gd name="T23" fmla="*/ 148 h 192"/>
                  <a:gd name="T24" fmla="*/ 60 w 72"/>
                  <a:gd name="T25" fmla="*/ 164 h 192"/>
                  <a:gd name="T26" fmla="*/ 56 w 72"/>
                  <a:gd name="T27" fmla="*/ 174 h 192"/>
                  <a:gd name="T28" fmla="*/ 48 w 72"/>
                  <a:gd name="T29" fmla="*/ 184 h 192"/>
                  <a:gd name="T30" fmla="*/ 44 w 72"/>
                  <a:gd name="T31" fmla="*/ 188 h 192"/>
                  <a:gd name="T32" fmla="*/ 36 w 72"/>
                  <a:gd name="T33" fmla="*/ 192 h 192"/>
                  <a:gd name="T34" fmla="*/ 30 w 72"/>
                  <a:gd name="T35" fmla="*/ 188 h 192"/>
                  <a:gd name="T36" fmla="*/ 20 w 72"/>
                  <a:gd name="T37" fmla="*/ 184 h 192"/>
                  <a:gd name="T38" fmla="*/ 14 w 72"/>
                  <a:gd name="T39" fmla="*/ 174 h 192"/>
                  <a:gd name="T40" fmla="*/ 8 w 72"/>
                  <a:gd name="T41" fmla="*/ 164 h 192"/>
                  <a:gd name="T42" fmla="*/ 4 w 72"/>
                  <a:gd name="T43" fmla="*/ 148 h 192"/>
                  <a:gd name="T44" fmla="*/ 0 w 72"/>
                  <a:gd name="T45" fmla="*/ 132 h 192"/>
                  <a:gd name="T46" fmla="*/ 0 w 72"/>
                  <a:gd name="T47" fmla="*/ 116 h 192"/>
                  <a:gd name="T48" fmla="*/ 0 w 72"/>
                  <a:gd name="T49" fmla="*/ 96 h 192"/>
                  <a:gd name="T50" fmla="*/ 0 w 72"/>
                  <a:gd name="T51" fmla="*/ 76 h 192"/>
                  <a:gd name="T52" fmla="*/ 0 w 72"/>
                  <a:gd name="T53" fmla="*/ 58 h 192"/>
                  <a:gd name="T54" fmla="*/ 4 w 72"/>
                  <a:gd name="T55" fmla="*/ 40 h 192"/>
                  <a:gd name="T56" fmla="*/ 8 w 72"/>
                  <a:gd name="T57" fmla="*/ 28 h 192"/>
                  <a:gd name="T58" fmla="*/ 14 w 72"/>
                  <a:gd name="T59" fmla="*/ 14 h 192"/>
                  <a:gd name="T60" fmla="*/ 20 w 72"/>
                  <a:gd name="T61" fmla="*/ 6 h 192"/>
                  <a:gd name="T62" fmla="*/ 30 w 72"/>
                  <a:gd name="T63" fmla="*/ 0 h 192"/>
                  <a:gd name="T64" fmla="*/ 36 w 72"/>
                  <a:gd name="T65" fmla="*/ 0 h 1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
                  <a:gd name="T100" fmla="*/ 0 h 192"/>
                  <a:gd name="T101" fmla="*/ 72 w 72"/>
                  <a:gd name="T102" fmla="*/ 192 h 1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 h="192">
                    <a:moveTo>
                      <a:pt x="36" y="0"/>
                    </a:moveTo>
                    <a:lnTo>
                      <a:pt x="44" y="0"/>
                    </a:lnTo>
                    <a:lnTo>
                      <a:pt x="48" y="6"/>
                    </a:lnTo>
                    <a:lnTo>
                      <a:pt x="56" y="14"/>
                    </a:lnTo>
                    <a:lnTo>
                      <a:pt x="60" y="28"/>
                    </a:lnTo>
                    <a:lnTo>
                      <a:pt x="66" y="40"/>
                    </a:lnTo>
                    <a:lnTo>
                      <a:pt x="68" y="58"/>
                    </a:lnTo>
                    <a:lnTo>
                      <a:pt x="70" y="76"/>
                    </a:lnTo>
                    <a:lnTo>
                      <a:pt x="72" y="96"/>
                    </a:lnTo>
                    <a:lnTo>
                      <a:pt x="70" y="116"/>
                    </a:lnTo>
                    <a:lnTo>
                      <a:pt x="68" y="132"/>
                    </a:lnTo>
                    <a:lnTo>
                      <a:pt x="66" y="148"/>
                    </a:lnTo>
                    <a:lnTo>
                      <a:pt x="60" y="164"/>
                    </a:lnTo>
                    <a:lnTo>
                      <a:pt x="56" y="174"/>
                    </a:lnTo>
                    <a:lnTo>
                      <a:pt x="48" y="184"/>
                    </a:lnTo>
                    <a:lnTo>
                      <a:pt x="44" y="188"/>
                    </a:lnTo>
                    <a:lnTo>
                      <a:pt x="36" y="192"/>
                    </a:lnTo>
                    <a:lnTo>
                      <a:pt x="30" y="188"/>
                    </a:lnTo>
                    <a:lnTo>
                      <a:pt x="20" y="184"/>
                    </a:lnTo>
                    <a:lnTo>
                      <a:pt x="14" y="174"/>
                    </a:lnTo>
                    <a:lnTo>
                      <a:pt x="8" y="164"/>
                    </a:lnTo>
                    <a:lnTo>
                      <a:pt x="4" y="148"/>
                    </a:lnTo>
                    <a:lnTo>
                      <a:pt x="0" y="132"/>
                    </a:lnTo>
                    <a:lnTo>
                      <a:pt x="0" y="116"/>
                    </a:lnTo>
                    <a:lnTo>
                      <a:pt x="0" y="96"/>
                    </a:lnTo>
                    <a:lnTo>
                      <a:pt x="0" y="76"/>
                    </a:lnTo>
                    <a:lnTo>
                      <a:pt x="0" y="58"/>
                    </a:lnTo>
                    <a:lnTo>
                      <a:pt x="4" y="40"/>
                    </a:lnTo>
                    <a:lnTo>
                      <a:pt x="8" y="28"/>
                    </a:lnTo>
                    <a:lnTo>
                      <a:pt x="14" y="14"/>
                    </a:lnTo>
                    <a:lnTo>
                      <a:pt x="20" y="6"/>
                    </a:lnTo>
                    <a:lnTo>
                      <a:pt x="30" y="0"/>
                    </a:lnTo>
                    <a:lnTo>
                      <a:pt x="36" y="0"/>
                    </a:lnTo>
                    <a:close/>
                  </a:path>
                </a:pathLst>
              </a:custGeom>
              <a:solidFill>
                <a:srgbClr val="B3B3B3"/>
              </a:solidFill>
              <a:ln w="9525">
                <a:noFill/>
                <a:round/>
                <a:headEnd/>
                <a:tailEnd/>
              </a:ln>
            </p:spPr>
            <p:txBody>
              <a:bodyPr/>
              <a:lstStyle/>
              <a:p>
                <a:endParaRPr lang="en-US">
                  <a:solidFill>
                    <a:srgbClr val="000000"/>
                  </a:solidFill>
                  <a:latin typeface="Arial" pitchFamily="34" charset="0"/>
                </a:endParaRPr>
              </a:p>
            </p:txBody>
          </p:sp>
          <p:sp>
            <p:nvSpPr>
              <p:cNvPr id="23591" name="Freeform 24"/>
              <p:cNvSpPr>
                <a:spLocks/>
              </p:cNvSpPr>
              <p:nvPr/>
            </p:nvSpPr>
            <p:spPr bwMode="auto">
              <a:xfrm>
                <a:off x="2798" y="2618"/>
                <a:ext cx="72" cy="168"/>
              </a:xfrm>
              <a:custGeom>
                <a:avLst/>
                <a:gdLst>
                  <a:gd name="T0" fmla="*/ 38 w 72"/>
                  <a:gd name="T1" fmla="*/ 0 h 168"/>
                  <a:gd name="T2" fmla="*/ 42 w 72"/>
                  <a:gd name="T3" fmla="*/ 0 h 168"/>
                  <a:gd name="T4" fmla="*/ 50 w 72"/>
                  <a:gd name="T5" fmla="*/ 6 h 168"/>
                  <a:gd name="T6" fmla="*/ 56 w 72"/>
                  <a:gd name="T7" fmla="*/ 14 h 168"/>
                  <a:gd name="T8" fmla="*/ 62 w 72"/>
                  <a:gd name="T9" fmla="*/ 24 h 168"/>
                  <a:gd name="T10" fmla="*/ 66 w 72"/>
                  <a:gd name="T11" fmla="*/ 36 h 168"/>
                  <a:gd name="T12" fmla="*/ 68 w 72"/>
                  <a:gd name="T13" fmla="*/ 50 h 168"/>
                  <a:gd name="T14" fmla="*/ 72 w 72"/>
                  <a:gd name="T15" fmla="*/ 66 h 168"/>
                  <a:gd name="T16" fmla="*/ 72 w 72"/>
                  <a:gd name="T17" fmla="*/ 86 h 168"/>
                  <a:gd name="T18" fmla="*/ 72 w 72"/>
                  <a:gd name="T19" fmla="*/ 102 h 168"/>
                  <a:gd name="T20" fmla="*/ 68 w 72"/>
                  <a:gd name="T21" fmla="*/ 116 h 168"/>
                  <a:gd name="T22" fmla="*/ 66 w 72"/>
                  <a:gd name="T23" fmla="*/ 130 h 168"/>
                  <a:gd name="T24" fmla="*/ 62 w 72"/>
                  <a:gd name="T25" fmla="*/ 144 h 168"/>
                  <a:gd name="T26" fmla="*/ 56 w 72"/>
                  <a:gd name="T27" fmla="*/ 154 h 168"/>
                  <a:gd name="T28" fmla="*/ 50 w 72"/>
                  <a:gd name="T29" fmla="*/ 160 h 168"/>
                  <a:gd name="T30" fmla="*/ 42 w 72"/>
                  <a:gd name="T31" fmla="*/ 164 h 168"/>
                  <a:gd name="T32" fmla="*/ 38 w 72"/>
                  <a:gd name="T33" fmla="*/ 168 h 168"/>
                  <a:gd name="T34" fmla="*/ 30 w 72"/>
                  <a:gd name="T35" fmla="*/ 164 h 168"/>
                  <a:gd name="T36" fmla="*/ 22 w 72"/>
                  <a:gd name="T37" fmla="*/ 160 h 168"/>
                  <a:gd name="T38" fmla="*/ 16 w 72"/>
                  <a:gd name="T39" fmla="*/ 154 h 168"/>
                  <a:gd name="T40" fmla="*/ 10 w 72"/>
                  <a:gd name="T41" fmla="*/ 144 h 168"/>
                  <a:gd name="T42" fmla="*/ 6 w 72"/>
                  <a:gd name="T43" fmla="*/ 130 h 168"/>
                  <a:gd name="T44" fmla="*/ 2 w 72"/>
                  <a:gd name="T45" fmla="*/ 116 h 168"/>
                  <a:gd name="T46" fmla="*/ 0 w 72"/>
                  <a:gd name="T47" fmla="*/ 102 h 168"/>
                  <a:gd name="T48" fmla="*/ 0 w 72"/>
                  <a:gd name="T49" fmla="*/ 86 h 168"/>
                  <a:gd name="T50" fmla="*/ 0 w 72"/>
                  <a:gd name="T51" fmla="*/ 66 h 168"/>
                  <a:gd name="T52" fmla="*/ 2 w 72"/>
                  <a:gd name="T53" fmla="*/ 50 h 168"/>
                  <a:gd name="T54" fmla="*/ 6 w 72"/>
                  <a:gd name="T55" fmla="*/ 36 h 168"/>
                  <a:gd name="T56" fmla="*/ 10 w 72"/>
                  <a:gd name="T57" fmla="*/ 24 h 168"/>
                  <a:gd name="T58" fmla="*/ 16 w 72"/>
                  <a:gd name="T59" fmla="*/ 14 h 168"/>
                  <a:gd name="T60" fmla="*/ 22 w 72"/>
                  <a:gd name="T61" fmla="*/ 6 h 168"/>
                  <a:gd name="T62" fmla="*/ 30 w 72"/>
                  <a:gd name="T63" fmla="*/ 0 h 168"/>
                  <a:gd name="T64" fmla="*/ 38 w 72"/>
                  <a:gd name="T65" fmla="*/ 0 h 1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
                  <a:gd name="T100" fmla="*/ 0 h 168"/>
                  <a:gd name="T101" fmla="*/ 72 w 72"/>
                  <a:gd name="T102" fmla="*/ 168 h 1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 h="168">
                    <a:moveTo>
                      <a:pt x="38" y="0"/>
                    </a:moveTo>
                    <a:lnTo>
                      <a:pt x="42" y="0"/>
                    </a:lnTo>
                    <a:lnTo>
                      <a:pt x="50" y="6"/>
                    </a:lnTo>
                    <a:lnTo>
                      <a:pt x="56" y="14"/>
                    </a:lnTo>
                    <a:lnTo>
                      <a:pt x="62" y="24"/>
                    </a:lnTo>
                    <a:lnTo>
                      <a:pt x="66" y="36"/>
                    </a:lnTo>
                    <a:lnTo>
                      <a:pt x="68" y="50"/>
                    </a:lnTo>
                    <a:lnTo>
                      <a:pt x="72" y="66"/>
                    </a:lnTo>
                    <a:lnTo>
                      <a:pt x="72" y="86"/>
                    </a:lnTo>
                    <a:lnTo>
                      <a:pt x="72" y="102"/>
                    </a:lnTo>
                    <a:lnTo>
                      <a:pt x="68" y="116"/>
                    </a:lnTo>
                    <a:lnTo>
                      <a:pt x="66" y="130"/>
                    </a:lnTo>
                    <a:lnTo>
                      <a:pt x="62" y="144"/>
                    </a:lnTo>
                    <a:lnTo>
                      <a:pt x="56" y="154"/>
                    </a:lnTo>
                    <a:lnTo>
                      <a:pt x="50" y="160"/>
                    </a:lnTo>
                    <a:lnTo>
                      <a:pt x="42" y="164"/>
                    </a:lnTo>
                    <a:lnTo>
                      <a:pt x="38" y="168"/>
                    </a:lnTo>
                    <a:lnTo>
                      <a:pt x="30" y="164"/>
                    </a:lnTo>
                    <a:lnTo>
                      <a:pt x="22" y="160"/>
                    </a:lnTo>
                    <a:lnTo>
                      <a:pt x="16" y="154"/>
                    </a:lnTo>
                    <a:lnTo>
                      <a:pt x="10" y="144"/>
                    </a:lnTo>
                    <a:lnTo>
                      <a:pt x="6" y="130"/>
                    </a:lnTo>
                    <a:lnTo>
                      <a:pt x="2" y="116"/>
                    </a:lnTo>
                    <a:lnTo>
                      <a:pt x="0" y="102"/>
                    </a:lnTo>
                    <a:lnTo>
                      <a:pt x="0" y="86"/>
                    </a:lnTo>
                    <a:lnTo>
                      <a:pt x="0" y="66"/>
                    </a:lnTo>
                    <a:lnTo>
                      <a:pt x="2" y="50"/>
                    </a:lnTo>
                    <a:lnTo>
                      <a:pt x="6" y="36"/>
                    </a:lnTo>
                    <a:lnTo>
                      <a:pt x="10" y="24"/>
                    </a:lnTo>
                    <a:lnTo>
                      <a:pt x="16" y="14"/>
                    </a:lnTo>
                    <a:lnTo>
                      <a:pt x="22" y="6"/>
                    </a:lnTo>
                    <a:lnTo>
                      <a:pt x="30" y="0"/>
                    </a:lnTo>
                    <a:lnTo>
                      <a:pt x="38" y="0"/>
                    </a:lnTo>
                    <a:close/>
                  </a:path>
                </a:pathLst>
              </a:custGeom>
              <a:solidFill>
                <a:srgbClr val="B3B3B3"/>
              </a:solidFill>
              <a:ln w="9525">
                <a:noFill/>
                <a:round/>
                <a:headEnd/>
                <a:tailEnd/>
              </a:ln>
            </p:spPr>
            <p:txBody>
              <a:bodyPr/>
              <a:lstStyle/>
              <a:p>
                <a:endParaRPr lang="en-US">
                  <a:solidFill>
                    <a:srgbClr val="000000"/>
                  </a:solidFill>
                  <a:latin typeface="Arial" pitchFamily="34" charset="0"/>
                </a:endParaRPr>
              </a:p>
            </p:txBody>
          </p:sp>
          <p:sp>
            <p:nvSpPr>
              <p:cNvPr id="23592" name="Freeform 25"/>
              <p:cNvSpPr>
                <a:spLocks/>
              </p:cNvSpPr>
              <p:nvPr/>
            </p:nvSpPr>
            <p:spPr bwMode="auto">
              <a:xfrm>
                <a:off x="2930" y="2548"/>
                <a:ext cx="96" cy="64"/>
              </a:xfrm>
              <a:custGeom>
                <a:avLst/>
                <a:gdLst>
                  <a:gd name="T0" fmla="*/ 4 w 96"/>
                  <a:gd name="T1" fmla="*/ 64 h 64"/>
                  <a:gd name="T2" fmla="*/ 0 w 96"/>
                  <a:gd name="T3" fmla="*/ 60 h 64"/>
                  <a:gd name="T4" fmla="*/ 0 w 96"/>
                  <a:gd name="T5" fmla="*/ 54 h 64"/>
                  <a:gd name="T6" fmla="*/ 0 w 96"/>
                  <a:gd name="T7" fmla="*/ 48 h 64"/>
                  <a:gd name="T8" fmla="*/ 0 w 96"/>
                  <a:gd name="T9" fmla="*/ 42 h 64"/>
                  <a:gd name="T10" fmla="*/ 0 w 96"/>
                  <a:gd name="T11" fmla="*/ 36 h 64"/>
                  <a:gd name="T12" fmla="*/ 2 w 96"/>
                  <a:gd name="T13" fmla="*/ 32 h 64"/>
                  <a:gd name="T14" fmla="*/ 4 w 96"/>
                  <a:gd name="T15" fmla="*/ 26 h 64"/>
                  <a:gd name="T16" fmla="*/ 10 w 96"/>
                  <a:gd name="T17" fmla="*/ 24 h 64"/>
                  <a:gd name="T18" fmla="*/ 16 w 96"/>
                  <a:gd name="T19" fmla="*/ 22 h 64"/>
                  <a:gd name="T20" fmla="*/ 20 w 96"/>
                  <a:gd name="T21" fmla="*/ 22 h 64"/>
                  <a:gd name="T22" fmla="*/ 24 w 96"/>
                  <a:gd name="T23" fmla="*/ 24 h 64"/>
                  <a:gd name="T24" fmla="*/ 30 w 96"/>
                  <a:gd name="T25" fmla="*/ 24 h 64"/>
                  <a:gd name="T26" fmla="*/ 34 w 96"/>
                  <a:gd name="T27" fmla="*/ 24 h 64"/>
                  <a:gd name="T28" fmla="*/ 42 w 96"/>
                  <a:gd name="T29" fmla="*/ 28 h 64"/>
                  <a:gd name="T30" fmla="*/ 46 w 96"/>
                  <a:gd name="T31" fmla="*/ 30 h 64"/>
                  <a:gd name="T32" fmla="*/ 50 w 96"/>
                  <a:gd name="T33" fmla="*/ 34 h 64"/>
                  <a:gd name="T34" fmla="*/ 50 w 96"/>
                  <a:gd name="T35" fmla="*/ 28 h 64"/>
                  <a:gd name="T36" fmla="*/ 50 w 96"/>
                  <a:gd name="T37" fmla="*/ 24 h 64"/>
                  <a:gd name="T38" fmla="*/ 50 w 96"/>
                  <a:gd name="T39" fmla="*/ 20 h 64"/>
                  <a:gd name="T40" fmla="*/ 52 w 96"/>
                  <a:gd name="T41" fmla="*/ 14 h 64"/>
                  <a:gd name="T42" fmla="*/ 52 w 96"/>
                  <a:gd name="T43" fmla="*/ 10 h 64"/>
                  <a:gd name="T44" fmla="*/ 52 w 96"/>
                  <a:gd name="T45" fmla="*/ 6 h 64"/>
                  <a:gd name="T46" fmla="*/ 58 w 96"/>
                  <a:gd name="T47" fmla="*/ 2 h 64"/>
                  <a:gd name="T48" fmla="*/ 62 w 96"/>
                  <a:gd name="T49" fmla="*/ 0 h 64"/>
                  <a:gd name="T50" fmla="*/ 68 w 96"/>
                  <a:gd name="T51" fmla="*/ 0 h 64"/>
                  <a:gd name="T52" fmla="*/ 72 w 96"/>
                  <a:gd name="T53" fmla="*/ 0 h 64"/>
                  <a:gd name="T54" fmla="*/ 78 w 96"/>
                  <a:gd name="T55" fmla="*/ 0 h 64"/>
                  <a:gd name="T56" fmla="*/ 80 w 96"/>
                  <a:gd name="T57" fmla="*/ 0 h 64"/>
                  <a:gd name="T58" fmla="*/ 86 w 96"/>
                  <a:gd name="T59" fmla="*/ 2 h 64"/>
                  <a:gd name="T60" fmla="*/ 90 w 96"/>
                  <a:gd name="T61" fmla="*/ 2 h 64"/>
                  <a:gd name="T62" fmla="*/ 94 w 96"/>
                  <a:gd name="T63" fmla="*/ 4 h 64"/>
                  <a:gd name="T64" fmla="*/ 96 w 96"/>
                  <a:gd name="T65" fmla="*/ 6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6"/>
                  <a:gd name="T100" fmla="*/ 0 h 64"/>
                  <a:gd name="T101" fmla="*/ 96 w 96"/>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6" h="64">
                    <a:moveTo>
                      <a:pt x="4" y="64"/>
                    </a:moveTo>
                    <a:lnTo>
                      <a:pt x="0" y="60"/>
                    </a:lnTo>
                    <a:lnTo>
                      <a:pt x="0" y="54"/>
                    </a:lnTo>
                    <a:lnTo>
                      <a:pt x="0" y="48"/>
                    </a:lnTo>
                    <a:lnTo>
                      <a:pt x="0" y="42"/>
                    </a:lnTo>
                    <a:lnTo>
                      <a:pt x="0" y="36"/>
                    </a:lnTo>
                    <a:lnTo>
                      <a:pt x="2" y="32"/>
                    </a:lnTo>
                    <a:lnTo>
                      <a:pt x="4" y="26"/>
                    </a:lnTo>
                    <a:lnTo>
                      <a:pt x="10" y="24"/>
                    </a:lnTo>
                    <a:lnTo>
                      <a:pt x="16" y="22"/>
                    </a:lnTo>
                    <a:lnTo>
                      <a:pt x="20" y="22"/>
                    </a:lnTo>
                    <a:lnTo>
                      <a:pt x="24" y="24"/>
                    </a:lnTo>
                    <a:lnTo>
                      <a:pt x="30" y="24"/>
                    </a:lnTo>
                    <a:lnTo>
                      <a:pt x="34" y="24"/>
                    </a:lnTo>
                    <a:lnTo>
                      <a:pt x="42" y="28"/>
                    </a:lnTo>
                    <a:lnTo>
                      <a:pt x="46" y="30"/>
                    </a:lnTo>
                    <a:lnTo>
                      <a:pt x="50" y="34"/>
                    </a:lnTo>
                    <a:lnTo>
                      <a:pt x="50" y="28"/>
                    </a:lnTo>
                    <a:lnTo>
                      <a:pt x="50" y="24"/>
                    </a:lnTo>
                    <a:lnTo>
                      <a:pt x="50" y="20"/>
                    </a:lnTo>
                    <a:lnTo>
                      <a:pt x="52" y="14"/>
                    </a:lnTo>
                    <a:lnTo>
                      <a:pt x="52" y="10"/>
                    </a:lnTo>
                    <a:lnTo>
                      <a:pt x="52" y="6"/>
                    </a:lnTo>
                    <a:lnTo>
                      <a:pt x="58" y="2"/>
                    </a:lnTo>
                    <a:lnTo>
                      <a:pt x="62" y="0"/>
                    </a:lnTo>
                    <a:lnTo>
                      <a:pt x="68" y="0"/>
                    </a:lnTo>
                    <a:lnTo>
                      <a:pt x="72" y="0"/>
                    </a:lnTo>
                    <a:lnTo>
                      <a:pt x="78" y="0"/>
                    </a:lnTo>
                    <a:lnTo>
                      <a:pt x="80" y="0"/>
                    </a:lnTo>
                    <a:lnTo>
                      <a:pt x="86" y="2"/>
                    </a:lnTo>
                    <a:lnTo>
                      <a:pt x="90" y="2"/>
                    </a:lnTo>
                    <a:lnTo>
                      <a:pt x="94" y="4"/>
                    </a:lnTo>
                    <a:lnTo>
                      <a:pt x="96" y="6"/>
                    </a:lnTo>
                  </a:path>
                </a:pathLst>
              </a:custGeom>
              <a:noFill/>
              <a:ln w="3175">
                <a:solidFill>
                  <a:srgbClr val="000000"/>
                </a:solidFill>
                <a:round/>
                <a:headEnd/>
                <a:tailEnd/>
              </a:ln>
            </p:spPr>
            <p:txBody>
              <a:bodyPr/>
              <a:lstStyle/>
              <a:p>
                <a:endParaRPr lang="en-US">
                  <a:solidFill>
                    <a:srgbClr val="000000"/>
                  </a:solidFill>
                  <a:latin typeface="Arial" pitchFamily="34" charset="0"/>
                </a:endParaRPr>
              </a:p>
            </p:txBody>
          </p:sp>
          <p:sp>
            <p:nvSpPr>
              <p:cNvPr id="23593" name="Freeform 26"/>
              <p:cNvSpPr>
                <a:spLocks/>
              </p:cNvSpPr>
              <p:nvPr/>
            </p:nvSpPr>
            <p:spPr bwMode="auto">
              <a:xfrm>
                <a:off x="2926" y="2544"/>
                <a:ext cx="104" cy="72"/>
              </a:xfrm>
              <a:custGeom>
                <a:avLst/>
                <a:gdLst>
                  <a:gd name="T0" fmla="*/ 8 w 104"/>
                  <a:gd name="T1" fmla="*/ 60 h 72"/>
                  <a:gd name="T2" fmla="*/ 8 w 104"/>
                  <a:gd name="T3" fmla="*/ 62 h 72"/>
                  <a:gd name="T4" fmla="*/ 10 w 104"/>
                  <a:gd name="T5" fmla="*/ 52 h 72"/>
                  <a:gd name="T6" fmla="*/ 4 w 104"/>
                  <a:gd name="T7" fmla="*/ 40 h 72"/>
                  <a:gd name="T8" fmla="*/ 10 w 104"/>
                  <a:gd name="T9" fmla="*/ 38 h 72"/>
                  <a:gd name="T10" fmla="*/ 8 w 104"/>
                  <a:gd name="T11" fmla="*/ 30 h 72"/>
                  <a:gd name="T12" fmla="*/ 10 w 104"/>
                  <a:gd name="T13" fmla="*/ 36 h 72"/>
                  <a:gd name="T14" fmla="*/ 20 w 104"/>
                  <a:gd name="T15" fmla="*/ 26 h 72"/>
                  <a:gd name="T16" fmla="*/ 24 w 104"/>
                  <a:gd name="T17" fmla="*/ 26 h 72"/>
                  <a:gd name="T18" fmla="*/ 28 w 104"/>
                  <a:gd name="T19" fmla="*/ 32 h 72"/>
                  <a:gd name="T20" fmla="*/ 38 w 104"/>
                  <a:gd name="T21" fmla="*/ 34 h 72"/>
                  <a:gd name="T22" fmla="*/ 44 w 104"/>
                  <a:gd name="T23" fmla="*/ 38 h 72"/>
                  <a:gd name="T24" fmla="*/ 48 w 104"/>
                  <a:gd name="T25" fmla="*/ 38 h 72"/>
                  <a:gd name="T26" fmla="*/ 54 w 104"/>
                  <a:gd name="T27" fmla="*/ 42 h 72"/>
                  <a:gd name="T28" fmla="*/ 58 w 104"/>
                  <a:gd name="T29" fmla="*/ 40 h 72"/>
                  <a:gd name="T30" fmla="*/ 60 w 104"/>
                  <a:gd name="T31" fmla="*/ 32 h 72"/>
                  <a:gd name="T32" fmla="*/ 54 w 104"/>
                  <a:gd name="T33" fmla="*/ 24 h 72"/>
                  <a:gd name="T34" fmla="*/ 62 w 104"/>
                  <a:gd name="T35" fmla="*/ 20 h 72"/>
                  <a:gd name="T36" fmla="*/ 62 w 104"/>
                  <a:gd name="T37" fmla="*/ 14 h 72"/>
                  <a:gd name="T38" fmla="*/ 58 w 104"/>
                  <a:gd name="T39" fmla="*/ 14 h 72"/>
                  <a:gd name="T40" fmla="*/ 60 w 104"/>
                  <a:gd name="T41" fmla="*/ 14 h 72"/>
                  <a:gd name="T42" fmla="*/ 64 w 104"/>
                  <a:gd name="T43" fmla="*/ 12 h 72"/>
                  <a:gd name="T44" fmla="*/ 66 w 104"/>
                  <a:gd name="T45" fmla="*/ 10 h 72"/>
                  <a:gd name="T46" fmla="*/ 82 w 104"/>
                  <a:gd name="T47" fmla="*/ 10 h 72"/>
                  <a:gd name="T48" fmla="*/ 84 w 104"/>
                  <a:gd name="T49" fmla="*/ 10 h 72"/>
                  <a:gd name="T50" fmla="*/ 94 w 104"/>
                  <a:gd name="T51" fmla="*/ 12 h 72"/>
                  <a:gd name="T52" fmla="*/ 96 w 104"/>
                  <a:gd name="T53" fmla="*/ 14 h 72"/>
                  <a:gd name="T54" fmla="*/ 98 w 104"/>
                  <a:gd name="T55" fmla="*/ 14 h 72"/>
                  <a:gd name="T56" fmla="*/ 100 w 104"/>
                  <a:gd name="T57" fmla="*/ 4 h 72"/>
                  <a:gd name="T58" fmla="*/ 94 w 104"/>
                  <a:gd name="T59" fmla="*/ 2 h 72"/>
                  <a:gd name="T60" fmla="*/ 90 w 104"/>
                  <a:gd name="T61" fmla="*/ 6 h 72"/>
                  <a:gd name="T62" fmla="*/ 84 w 104"/>
                  <a:gd name="T63" fmla="*/ 0 h 72"/>
                  <a:gd name="T64" fmla="*/ 72 w 104"/>
                  <a:gd name="T65" fmla="*/ 0 h 72"/>
                  <a:gd name="T66" fmla="*/ 64 w 104"/>
                  <a:gd name="T67" fmla="*/ 0 h 72"/>
                  <a:gd name="T68" fmla="*/ 54 w 104"/>
                  <a:gd name="T69" fmla="*/ 6 h 72"/>
                  <a:gd name="T70" fmla="*/ 52 w 104"/>
                  <a:gd name="T71" fmla="*/ 10 h 72"/>
                  <a:gd name="T72" fmla="*/ 52 w 104"/>
                  <a:gd name="T73" fmla="*/ 14 h 72"/>
                  <a:gd name="T74" fmla="*/ 52 w 104"/>
                  <a:gd name="T75" fmla="*/ 18 h 72"/>
                  <a:gd name="T76" fmla="*/ 50 w 104"/>
                  <a:gd name="T77" fmla="*/ 24 h 72"/>
                  <a:gd name="T78" fmla="*/ 50 w 104"/>
                  <a:gd name="T79" fmla="*/ 32 h 72"/>
                  <a:gd name="T80" fmla="*/ 54 w 104"/>
                  <a:gd name="T81" fmla="*/ 34 h 72"/>
                  <a:gd name="T82" fmla="*/ 50 w 104"/>
                  <a:gd name="T83" fmla="*/ 36 h 72"/>
                  <a:gd name="T84" fmla="*/ 54 w 104"/>
                  <a:gd name="T85" fmla="*/ 38 h 72"/>
                  <a:gd name="T86" fmla="*/ 52 w 104"/>
                  <a:gd name="T87" fmla="*/ 30 h 72"/>
                  <a:gd name="T88" fmla="*/ 40 w 104"/>
                  <a:gd name="T89" fmla="*/ 24 h 72"/>
                  <a:gd name="T90" fmla="*/ 34 w 104"/>
                  <a:gd name="T91" fmla="*/ 24 h 72"/>
                  <a:gd name="T92" fmla="*/ 30 w 104"/>
                  <a:gd name="T93" fmla="*/ 24 h 72"/>
                  <a:gd name="T94" fmla="*/ 24 w 104"/>
                  <a:gd name="T95" fmla="*/ 22 h 72"/>
                  <a:gd name="T96" fmla="*/ 20 w 104"/>
                  <a:gd name="T97" fmla="*/ 22 h 72"/>
                  <a:gd name="T98" fmla="*/ 6 w 104"/>
                  <a:gd name="T99" fmla="*/ 26 h 72"/>
                  <a:gd name="T100" fmla="*/ 2 w 104"/>
                  <a:gd name="T101" fmla="*/ 36 h 72"/>
                  <a:gd name="T102" fmla="*/ 0 w 104"/>
                  <a:gd name="T103" fmla="*/ 38 h 72"/>
                  <a:gd name="T104" fmla="*/ 0 w 104"/>
                  <a:gd name="T105" fmla="*/ 40 h 72"/>
                  <a:gd name="T106" fmla="*/ 0 w 104"/>
                  <a:gd name="T107" fmla="*/ 58 h 72"/>
                  <a:gd name="T108" fmla="*/ 0 w 104"/>
                  <a:gd name="T109" fmla="*/ 66 h 7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4"/>
                  <a:gd name="T166" fmla="*/ 0 h 72"/>
                  <a:gd name="T167" fmla="*/ 104 w 104"/>
                  <a:gd name="T168" fmla="*/ 72 h 7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4" h="72">
                    <a:moveTo>
                      <a:pt x="6" y="72"/>
                    </a:moveTo>
                    <a:lnTo>
                      <a:pt x="12" y="64"/>
                    </a:lnTo>
                    <a:lnTo>
                      <a:pt x="8" y="60"/>
                    </a:lnTo>
                    <a:lnTo>
                      <a:pt x="4" y="64"/>
                    </a:lnTo>
                    <a:lnTo>
                      <a:pt x="8" y="64"/>
                    </a:lnTo>
                    <a:lnTo>
                      <a:pt x="8" y="62"/>
                    </a:lnTo>
                    <a:lnTo>
                      <a:pt x="10" y="64"/>
                    </a:lnTo>
                    <a:lnTo>
                      <a:pt x="10" y="58"/>
                    </a:lnTo>
                    <a:lnTo>
                      <a:pt x="10" y="52"/>
                    </a:lnTo>
                    <a:lnTo>
                      <a:pt x="10" y="46"/>
                    </a:lnTo>
                    <a:lnTo>
                      <a:pt x="10" y="40"/>
                    </a:lnTo>
                    <a:lnTo>
                      <a:pt x="4" y="40"/>
                    </a:lnTo>
                    <a:lnTo>
                      <a:pt x="8" y="40"/>
                    </a:lnTo>
                    <a:lnTo>
                      <a:pt x="8" y="42"/>
                    </a:lnTo>
                    <a:lnTo>
                      <a:pt x="10" y="38"/>
                    </a:lnTo>
                    <a:lnTo>
                      <a:pt x="12" y="38"/>
                    </a:lnTo>
                    <a:lnTo>
                      <a:pt x="14" y="32"/>
                    </a:lnTo>
                    <a:lnTo>
                      <a:pt x="8" y="30"/>
                    </a:lnTo>
                    <a:lnTo>
                      <a:pt x="10" y="34"/>
                    </a:lnTo>
                    <a:lnTo>
                      <a:pt x="12" y="32"/>
                    </a:lnTo>
                    <a:lnTo>
                      <a:pt x="10" y="36"/>
                    </a:lnTo>
                    <a:lnTo>
                      <a:pt x="16" y="34"/>
                    </a:lnTo>
                    <a:lnTo>
                      <a:pt x="22" y="32"/>
                    </a:lnTo>
                    <a:lnTo>
                      <a:pt x="20" y="26"/>
                    </a:lnTo>
                    <a:lnTo>
                      <a:pt x="20" y="32"/>
                    </a:lnTo>
                    <a:lnTo>
                      <a:pt x="24" y="32"/>
                    </a:lnTo>
                    <a:lnTo>
                      <a:pt x="24" y="26"/>
                    </a:lnTo>
                    <a:lnTo>
                      <a:pt x="22" y="32"/>
                    </a:lnTo>
                    <a:lnTo>
                      <a:pt x="26" y="34"/>
                    </a:lnTo>
                    <a:lnTo>
                      <a:pt x="28" y="32"/>
                    </a:lnTo>
                    <a:lnTo>
                      <a:pt x="28" y="34"/>
                    </a:lnTo>
                    <a:lnTo>
                      <a:pt x="34" y="34"/>
                    </a:lnTo>
                    <a:lnTo>
                      <a:pt x="38" y="34"/>
                    </a:lnTo>
                    <a:lnTo>
                      <a:pt x="38" y="28"/>
                    </a:lnTo>
                    <a:lnTo>
                      <a:pt x="36" y="34"/>
                    </a:lnTo>
                    <a:lnTo>
                      <a:pt x="44" y="38"/>
                    </a:lnTo>
                    <a:lnTo>
                      <a:pt x="48" y="40"/>
                    </a:lnTo>
                    <a:lnTo>
                      <a:pt x="50" y="34"/>
                    </a:lnTo>
                    <a:lnTo>
                      <a:pt x="48" y="38"/>
                    </a:lnTo>
                    <a:lnTo>
                      <a:pt x="52" y="42"/>
                    </a:lnTo>
                    <a:lnTo>
                      <a:pt x="54" y="42"/>
                    </a:lnTo>
                    <a:lnTo>
                      <a:pt x="56" y="42"/>
                    </a:lnTo>
                    <a:lnTo>
                      <a:pt x="58" y="40"/>
                    </a:lnTo>
                    <a:lnTo>
                      <a:pt x="58" y="38"/>
                    </a:lnTo>
                    <a:lnTo>
                      <a:pt x="60" y="38"/>
                    </a:lnTo>
                    <a:lnTo>
                      <a:pt x="60" y="32"/>
                    </a:lnTo>
                    <a:lnTo>
                      <a:pt x="60" y="28"/>
                    </a:lnTo>
                    <a:lnTo>
                      <a:pt x="60" y="24"/>
                    </a:lnTo>
                    <a:lnTo>
                      <a:pt x="54" y="24"/>
                    </a:lnTo>
                    <a:lnTo>
                      <a:pt x="58" y="24"/>
                    </a:lnTo>
                    <a:lnTo>
                      <a:pt x="60" y="26"/>
                    </a:lnTo>
                    <a:lnTo>
                      <a:pt x="62" y="20"/>
                    </a:lnTo>
                    <a:lnTo>
                      <a:pt x="60" y="18"/>
                    </a:lnTo>
                    <a:lnTo>
                      <a:pt x="62" y="18"/>
                    </a:lnTo>
                    <a:lnTo>
                      <a:pt x="62" y="14"/>
                    </a:lnTo>
                    <a:lnTo>
                      <a:pt x="62" y="10"/>
                    </a:lnTo>
                    <a:lnTo>
                      <a:pt x="56" y="10"/>
                    </a:lnTo>
                    <a:lnTo>
                      <a:pt x="58" y="14"/>
                    </a:lnTo>
                    <a:lnTo>
                      <a:pt x="60" y="12"/>
                    </a:lnTo>
                    <a:lnTo>
                      <a:pt x="60" y="10"/>
                    </a:lnTo>
                    <a:lnTo>
                      <a:pt x="60" y="14"/>
                    </a:lnTo>
                    <a:lnTo>
                      <a:pt x="66" y="10"/>
                    </a:lnTo>
                    <a:lnTo>
                      <a:pt x="62" y="6"/>
                    </a:lnTo>
                    <a:lnTo>
                      <a:pt x="64" y="12"/>
                    </a:lnTo>
                    <a:lnTo>
                      <a:pt x="68" y="10"/>
                    </a:lnTo>
                    <a:lnTo>
                      <a:pt x="66" y="4"/>
                    </a:lnTo>
                    <a:lnTo>
                      <a:pt x="66" y="10"/>
                    </a:lnTo>
                    <a:lnTo>
                      <a:pt x="72" y="10"/>
                    </a:lnTo>
                    <a:lnTo>
                      <a:pt x="76" y="10"/>
                    </a:lnTo>
                    <a:lnTo>
                      <a:pt x="82" y="10"/>
                    </a:lnTo>
                    <a:lnTo>
                      <a:pt x="84" y="10"/>
                    </a:lnTo>
                    <a:lnTo>
                      <a:pt x="84" y="4"/>
                    </a:lnTo>
                    <a:lnTo>
                      <a:pt x="84" y="10"/>
                    </a:lnTo>
                    <a:lnTo>
                      <a:pt x="90" y="12"/>
                    </a:lnTo>
                    <a:lnTo>
                      <a:pt x="94" y="12"/>
                    </a:lnTo>
                    <a:lnTo>
                      <a:pt x="94" y="6"/>
                    </a:lnTo>
                    <a:lnTo>
                      <a:pt x="92" y="12"/>
                    </a:lnTo>
                    <a:lnTo>
                      <a:pt x="96" y="14"/>
                    </a:lnTo>
                    <a:lnTo>
                      <a:pt x="98" y="8"/>
                    </a:lnTo>
                    <a:lnTo>
                      <a:pt x="96" y="12"/>
                    </a:lnTo>
                    <a:lnTo>
                      <a:pt x="98" y="14"/>
                    </a:lnTo>
                    <a:lnTo>
                      <a:pt x="104" y="6"/>
                    </a:lnTo>
                    <a:lnTo>
                      <a:pt x="102" y="4"/>
                    </a:lnTo>
                    <a:lnTo>
                      <a:pt x="100" y="4"/>
                    </a:lnTo>
                    <a:lnTo>
                      <a:pt x="96" y="2"/>
                    </a:lnTo>
                    <a:lnTo>
                      <a:pt x="94" y="2"/>
                    </a:lnTo>
                    <a:lnTo>
                      <a:pt x="90" y="2"/>
                    </a:lnTo>
                    <a:lnTo>
                      <a:pt x="90" y="6"/>
                    </a:lnTo>
                    <a:lnTo>
                      <a:pt x="92" y="2"/>
                    </a:lnTo>
                    <a:lnTo>
                      <a:pt x="86" y="0"/>
                    </a:lnTo>
                    <a:lnTo>
                      <a:pt x="84" y="0"/>
                    </a:lnTo>
                    <a:lnTo>
                      <a:pt x="82" y="0"/>
                    </a:lnTo>
                    <a:lnTo>
                      <a:pt x="76" y="0"/>
                    </a:lnTo>
                    <a:lnTo>
                      <a:pt x="72" y="0"/>
                    </a:lnTo>
                    <a:lnTo>
                      <a:pt x="66" y="0"/>
                    </a:lnTo>
                    <a:lnTo>
                      <a:pt x="64" y="0"/>
                    </a:lnTo>
                    <a:lnTo>
                      <a:pt x="60" y="2"/>
                    </a:lnTo>
                    <a:lnTo>
                      <a:pt x="54" y="6"/>
                    </a:lnTo>
                    <a:lnTo>
                      <a:pt x="52" y="8"/>
                    </a:lnTo>
                    <a:lnTo>
                      <a:pt x="52" y="10"/>
                    </a:lnTo>
                    <a:lnTo>
                      <a:pt x="52" y="14"/>
                    </a:lnTo>
                    <a:lnTo>
                      <a:pt x="52" y="18"/>
                    </a:lnTo>
                    <a:lnTo>
                      <a:pt x="56" y="18"/>
                    </a:lnTo>
                    <a:lnTo>
                      <a:pt x="52" y="18"/>
                    </a:lnTo>
                    <a:lnTo>
                      <a:pt x="50" y="24"/>
                    </a:lnTo>
                    <a:lnTo>
                      <a:pt x="50" y="28"/>
                    </a:lnTo>
                    <a:lnTo>
                      <a:pt x="50" y="32"/>
                    </a:lnTo>
                    <a:lnTo>
                      <a:pt x="50" y="38"/>
                    </a:lnTo>
                    <a:lnTo>
                      <a:pt x="56" y="34"/>
                    </a:lnTo>
                    <a:lnTo>
                      <a:pt x="54" y="34"/>
                    </a:lnTo>
                    <a:lnTo>
                      <a:pt x="52" y="34"/>
                    </a:lnTo>
                    <a:lnTo>
                      <a:pt x="50" y="36"/>
                    </a:lnTo>
                    <a:lnTo>
                      <a:pt x="50" y="38"/>
                    </a:lnTo>
                    <a:lnTo>
                      <a:pt x="54" y="38"/>
                    </a:lnTo>
                    <a:lnTo>
                      <a:pt x="58" y="34"/>
                    </a:lnTo>
                    <a:lnTo>
                      <a:pt x="54" y="30"/>
                    </a:lnTo>
                    <a:lnTo>
                      <a:pt x="52" y="30"/>
                    </a:lnTo>
                    <a:lnTo>
                      <a:pt x="48" y="28"/>
                    </a:lnTo>
                    <a:lnTo>
                      <a:pt x="40" y="24"/>
                    </a:lnTo>
                    <a:lnTo>
                      <a:pt x="38" y="24"/>
                    </a:lnTo>
                    <a:lnTo>
                      <a:pt x="34" y="24"/>
                    </a:lnTo>
                    <a:lnTo>
                      <a:pt x="28" y="24"/>
                    </a:lnTo>
                    <a:lnTo>
                      <a:pt x="28" y="28"/>
                    </a:lnTo>
                    <a:lnTo>
                      <a:pt x="30" y="24"/>
                    </a:lnTo>
                    <a:lnTo>
                      <a:pt x="26" y="22"/>
                    </a:lnTo>
                    <a:lnTo>
                      <a:pt x="24" y="22"/>
                    </a:lnTo>
                    <a:lnTo>
                      <a:pt x="20" y="22"/>
                    </a:lnTo>
                    <a:lnTo>
                      <a:pt x="14" y="24"/>
                    </a:lnTo>
                    <a:lnTo>
                      <a:pt x="8" y="26"/>
                    </a:lnTo>
                    <a:lnTo>
                      <a:pt x="6" y="26"/>
                    </a:lnTo>
                    <a:lnTo>
                      <a:pt x="4" y="28"/>
                    </a:lnTo>
                    <a:lnTo>
                      <a:pt x="4" y="30"/>
                    </a:lnTo>
                    <a:lnTo>
                      <a:pt x="2" y="36"/>
                    </a:lnTo>
                    <a:lnTo>
                      <a:pt x="6" y="36"/>
                    </a:lnTo>
                    <a:lnTo>
                      <a:pt x="2" y="34"/>
                    </a:lnTo>
                    <a:lnTo>
                      <a:pt x="0" y="38"/>
                    </a:lnTo>
                    <a:lnTo>
                      <a:pt x="0" y="40"/>
                    </a:lnTo>
                    <a:lnTo>
                      <a:pt x="0" y="46"/>
                    </a:lnTo>
                    <a:lnTo>
                      <a:pt x="0" y="52"/>
                    </a:lnTo>
                    <a:lnTo>
                      <a:pt x="0" y="58"/>
                    </a:lnTo>
                    <a:lnTo>
                      <a:pt x="0" y="64"/>
                    </a:lnTo>
                    <a:lnTo>
                      <a:pt x="0" y="66"/>
                    </a:lnTo>
                    <a:lnTo>
                      <a:pt x="2" y="68"/>
                    </a:lnTo>
                    <a:lnTo>
                      <a:pt x="6" y="72"/>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94" name="Freeform 27"/>
              <p:cNvSpPr>
                <a:spLocks/>
              </p:cNvSpPr>
              <p:nvPr/>
            </p:nvSpPr>
            <p:spPr bwMode="auto">
              <a:xfrm>
                <a:off x="3046" y="2478"/>
                <a:ext cx="22" cy="50"/>
              </a:xfrm>
              <a:custGeom>
                <a:avLst/>
                <a:gdLst>
                  <a:gd name="T0" fmla="*/ 18 w 22"/>
                  <a:gd name="T1" fmla="*/ 0 h 50"/>
                  <a:gd name="T2" fmla="*/ 16 w 22"/>
                  <a:gd name="T3" fmla="*/ 0 h 50"/>
                  <a:gd name="T4" fmla="*/ 14 w 22"/>
                  <a:gd name="T5" fmla="*/ 2 h 50"/>
                  <a:gd name="T6" fmla="*/ 12 w 22"/>
                  <a:gd name="T7" fmla="*/ 2 h 50"/>
                  <a:gd name="T8" fmla="*/ 6 w 22"/>
                  <a:gd name="T9" fmla="*/ 4 h 50"/>
                  <a:gd name="T10" fmla="*/ 6 w 22"/>
                  <a:gd name="T11" fmla="*/ 8 h 50"/>
                  <a:gd name="T12" fmla="*/ 4 w 22"/>
                  <a:gd name="T13" fmla="*/ 12 h 50"/>
                  <a:gd name="T14" fmla="*/ 2 w 22"/>
                  <a:gd name="T15" fmla="*/ 16 h 50"/>
                  <a:gd name="T16" fmla="*/ 2 w 22"/>
                  <a:gd name="T17" fmla="*/ 18 h 50"/>
                  <a:gd name="T18" fmla="*/ 0 w 22"/>
                  <a:gd name="T19" fmla="*/ 22 h 50"/>
                  <a:gd name="T20" fmla="*/ 0 w 22"/>
                  <a:gd name="T21" fmla="*/ 26 h 50"/>
                  <a:gd name="T22" fmla="*/ 0 w 22"/>
                  <a:gd name="T23" fmla="*/ 30 h 50"/>
                  <a:gd name="T24" fmla="*/ 2 w 22"/>
                  <a:gd name="T25" fmla="*/ 32 h 50"/>
                  <a:gd name="T26" fmla="*/ 2 w 22"/>
                  <a:gd name="T27" fmla="*/ 38 h 50"/>
                  <a:gd name="T28" fmla="*/ 4 w 22"/>
                  <a:gd name="T29" fmla="*/ 42 h 50"/>
                  <a:gd name="T30" fmla="*/ 6 w 22"/>
                  <a:gd name="T31" fmla="*/ 44 h 50"/>
                  <a:gd name="T32" fmla="*/ 8 w 22"/>
                  <a:gd name="T33" fmla="*/ 48 h 50"/>
                  <a:gd name="T34" fmla="*/ 12 w 22"/>
                  <a:gd name="T35" fmla="*/ 50 h 50"/>
                  <a:gd name="T36" fmla="*/ 16 w 22"/>
                  <a:gd name="T37" fmla="*/ 44 h 50"/>
                  <a:gd name="T38" fmla="*/ 14 w 22"/>
                  <a:gd name="T39" fmla="*/ 40 h 50"/>
                  <a:gd name="T40" fmla="*/ 14 w 22"/>
                  <a:gd name="T41" fmla="*/ 38 h 50"/>
                  <a:gd name="T42" fmla="*/ 12 w 22"/>
                  <a:gd name="T43" fmla="*/ 36 h 50"/>
                  <a:gd name="T44" fmla="*/ 12 w 22"/>
                  <a:gd name="T45" fmla="*/ 32 h 50"/>
                  <a:gd name="T46" fmla="*/ 12 w 22"/>
                  <a:gd name="T47" fmla="*/ 30 h 50"/>
                  <a:gd name="T48" fmla="*/ 10 w 22"/>
                  <a:gd name="T49" fmla="*/ 28 h 50"/>
                  <a:gd name="T50" fmla="*/ 10 w 22"/>
                  <a:gd name="T51" fmla="*/ 26 h 50"/>
                  <a:gd name="T52" fmla="*/ 10 w 22"/>
                  <a:gd name="T53" fmla="*/ 22 h 50"/>
                  <a:gd name="T54" fmla="*/ 12 w 22"/>
                  <a:gd name="T55" fmla="*/ 20 h 50"/>
                  <a:gd name="T56" fmla="*/ 12 w 22"/>
                  <a:gd name="T57" fmla="*/ 20 h 50"/>
                  <a:gd name="T58" fmla="*/ 12 w 22"/>
                  <a:gd name="T59" fmla="*/ 18 h 50"/>
                  <a:gd name="T60" fmla="*/ 14 w 22"/>
                  <a:gd name="T61" fmla="*/ 14 h 50"/>
                  <a:gd name="T62" fmla="*/ 14 w 22"/>
                  <a:gd name="T63" fmla="*/ 12 h 50"/>
                  <a:gd name="T64" fmla="*/ 16 w 22"/>
                  <a:gd name="T65" fmla="*/ 12 h 50"/>
                  <a:gd name="T66" fmla="*/ 18 w 22"/>
                  <a:gd name="T67" fmla="*/ 10 h 50"/>
                  <a:gd name="T68" fmla="*/ 22 w 22"/>
                  <a:gd name="T69" fmla="*/ 8 h 50"/>
                  <a:gd name="T70" fmla="*/ 20 w 22"/>
                  <a:gd name="T71" fmla="*/ 10 h 50"/>
                  <a:gd name="T72" fmla="*/ 22 w 22"/>
                  <a:gd name="T73" fmla="*/ 8 h 50"/>
                  <a:gd name="T74" fmla="*/ 22 w 22"/>
                  <a:gd name="T75" fmla="*/ 8 h 50"/>
                  <a:gd name="T76" fmla="*/ 22 w 22"/>
                  <a:gd name="T77" fmla="*/ 4 h 50"/>
                  <a:gd name="T78" fmla="*/ 22 w 22"/>
                  <a:gd name="T79" fmla="*/ 2 h 50"/>
                  <a:gd name="T80" fmla="*/ 22 w 22"/>
                  <a:gd name="T81" fmla="*/ 2 h 50"/>
                  <a:gd name="T82" fmla="*/ 22 w 22"/>
                  <a:gd name="T83" fmla="*/ 0 h 50"/>
                  <a:gd name="T84" fmla="*/ 20 w 22"/>
                  <a:gd name="T85" fmla="*/ 0 h 50"/>
                  <a:gd name="T86" fmla="*/ 16 w 22"/>
                  <a:gd name="T87" fmla="*/ 0 h 50"/>
                  <a:gd name="T88" fmla="*/ 18 w 22"/>
                  <a:gd name="T89" fmla="*/ 0 h 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
                  <a:gd name="T136" fmla="*/ 0 h 50"/>
                  <a:gd name="T137" fmla="*/ 22 w 22"/>
                  <a:gd name="T138" fmla="*/ 50 h 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 h="50">
                    <a:moveTo>
                      <a:pt x="18" y="0"/>
                    </a:moveTo>
                    <a:lnTo>
                      <a:pt x="16" y="0"/>
                    </a:lnTo>
                    <a:lnTo>
                      <a:pt x="14" y="2"/>
                    </a:lnTo>
                    <a:lnTo>
                      <a:pt x="12" y="2"/>
                    </a:lnTo>
                    <a:lnTo>
                      <a:pt x="6" y="4"/>
                    </a:lnTo>
                    <a:lnTo>
                      <a:pt x="6" y="8"/>
                    </a:lnTo>
                    <a:lnTo>
                      <a:pt x="4" y="12"/>
                    </a:lnTo>
                    <a:lnTo>
                      <a:pt x="2" y="16"/>
                    </a:lnTo>
                    <a:lnTo>
                      <a:pt x="2" y="18"/>
                    </a:lnTo>
                    <a:lnTo>
                      <a:pt x="0" y="22"/>
                    </a:lnTo>
                    <a:lnTo>
                      <a:pt x="0" y="26"/>
                    </a:lnTo>
                    <a:lnTo>
                      <a:pt x="0" y="30"/>
                    </a:lnTo>
                    <a:lnTo>
                      <a:pt x="2" y="32"/>
                    </a:lnTo>
                    <a:lnTo>
                      <a:pt x="2" y="38"/>
                    </a:lnTo>
                    <a:lnTo>
                      <a:pt x="4" y="42"/>
                    </a:lnTo>
                    <a:lnTo>
                      <a:pt x="6" y="44"/>
                    </a:lnTo>
                    <a:lnTo>
                      <a:pt x="8" y="48"/>
                    </a:lnTo>
                    <a:lnTo>
                      <a:pt x="12" y="50"/>
                    </a:lnTo>
                    <a:lnTo>
                      <a:pt x="16" y="44"/>
                    </a:lnTo>
                    <a:lnTo>
                      <a:pt x="14" y="40"/>
                    </a:lnTo>
                    <a:lnTo>
                      <a:pt x="14" y="38"/>
                    </a:lnTo>
                    <a:lnTo>
                      <a:pt x="12" y="36"/>
                    </a:lnTo>
                    <a:lnTo>
                      <a:pt x="12" y="32"/>
                    </a:lnTo>
                    <a:lnTo>
                      <a:pt x="12" y="30"/>
                    </a:lnTo>
                    <a:lnTo>
                      <a:pt x="10" y="28"/>
                    </a:lnTo>
                    <a:lnTo>
                      <a:pt x="10" y="26"/>
                    </a:lnTo>
                    <a:lnTo>
                      <a:pt x="10" y="22"/>
                    </a:lnTo>
                    <a:lnTo>
                      <a:pt x="12" y="20"/>
                    </a:lnTo>
                    <a:lnTo>
                      <a:pt x="12" y="18"/>
                    </a:lnTo>
                    <a:lnTo>
                      <a:pt x="14" y="14"/>
                    </a:lnTo>
                    <a:lnTo>
                      <a:pt x="14" y="12"/>
                    </a:lnTo>
                    <a:lnTo>
                      <a:pt x="16" y="12"/>
                    </a:lnTo>
                    <a:lnTo>
                      <a:pt x="18" y="10"/>
                    </a:lnTo>
                    <a:lnTo>
                      <a:pt x="22" y="8"/>
                    </a:lnTo>
                    <a:lnTo>
                      <a:pt x="20" y="10"/>
                    </a:lnTo>
                    <a:lnTo>
                      <a:pt x="22" y="8"/>
                    </a:lnTo>
                    <a:lnTo>
                      <a:pt x="22" y="4"/>
                    </a:lnTo>
                    <a:lnTo>
                      <a:pt x="22" y="2"/>
                    </a:lnTo>
                    <a:lnTo>
                      <a:pt x="22" y="0"/>
                    </a:lnTo>
                    <a:lnTo>
                      <a:pt x="20" y="0"/>
                    </a:lnTo>
                    <a:lnTo>
                      <a:pt x="16" y="0"/>
                    </a:lnTo>
                    <a:lnTo>
                      <a:pt x="18"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95" name="Freeform 28"/>
              <p:cNvSpPr>
                <a:spLocks/>
              </p:cNvSpPr>
              <p:nvPr/>
            </p:nvSpPr>
            <p:spPr bwMode="auto">
              <a:xfrm>
                <a:off x="3064" y="2474"/>
                <a:ext cx="50" cy="14"/>
              </a:xfrm>
              <a:custGeom>
                <a:avLst/>
                <a:gdLst>
                  <a:gd name="T0" fmla="*/ 44 w 50"/>
                  <a:gd name="T1" fmla="*/ 0 h 14"/>
                  <a:gd name="T2" fmla="*/ 46 w 50"/>
                  <a:gd name="T3" fmla="*/ 0 h 14"/>
                  <a:gd name="T4" fmla="*/ 44 w 50"/>
                  <a:gd name="T5" fmla="*/ 0 h 14"/>
                  <a:gd name="T6" fmla="*/ 40 w 50"/>
                  <a:gd name="T7" fmla="*/ 0 h 14"/>
                  <a:gd name="T8" fmla="*/ 38 w 50"/>
                  <a:gd name="T9" fmla="*/ 0 h 14"/>
                  <a:gd name="T10" fmla="*/ 34 w 50"/>
                  <a:gd name="T11" fmla="*/ 0 h 14"/>
                  <a:gd name="T12" fmla="*/ 32 w 50"/>
                  <a:gd name="T13" fmla="*/ 0 h 14"/>
                  <a:gd name="T14" fmla="*/ 28 w 50"/>
                  <a:gd name="T15" fmla="*/ 0 h 14"/>
                  <a:gd name="T16" fmla="*/ 28 w 50"/>
                  <a:gd name="T17" fmla="*/ 0 h 14"/>
                  <a:gd name="T18" fmla="*/ 24 w 50"/>
                  <a:gd name="T19" fmla="*/ 0 h 14"/>
                  <a:gd name="T20" fmla="*/ 20 w 50"/>
                  <a:gd name="T21" fmla="*/ 2 h 14"/>
                  <a:gd name="T22" fmla="*/ 18 w 50"/>
                  <a:gd name="T23" fmla="*/ 2 h 14"/>
                  <a:gd name="T24" fmla="*/ 14 w 50"/>
                  <a:gd name="T25" fmla="*/ 2 h 14"/>
                  <a:gd name="T26" fmla="*/ 12 w 50"/>
                  <a:gd name="T27" fmla="*/ 2 h 14"/>
                  <a:gd name="T28" fmla="*/ 8 w 50"/>
                  <a:gd name="T29" fmla="*/ 2 h 14"/>
                  <a:gd name="T30" fmla="*/ 6 w 50"/>
                  <a:gd name="T31" fmla="*/ 2 h 14"/>
                  <a:gd name="T32" fmla="*/ 4 w 50"/>
                  <a:gd name="T33" fmla="*/ 2 h 14"/>
                  <a:gd name="T34" fmla="*/ 0 w 50"/>
                  <a:gd name="T35" fmla="*/ 4 h 14"/>
                  <a:gd name="T36" fmla="*/ 2 w 50"/>
                  <a:gd name="T37" fmla="*/ 14 h 14"/>
                  <a:gd name="T38" fmla="*/ 4 w 50"/>
                  <a:gd name="T39" fmla="*/ 12 h 14"/>
                  <a:gd name="T40" fmla="*/ 6 w 50"/>
                  <a:gd name="T41" fmla="*/ 12 h 14"/>
                  <a:gd name="T42" fmla="*/ 8 w 50"/>
                  <a:gd name="T43" fmla="*/ 12 h 14"/>
                  <a:gd name="T44" fmla="*/ 14 w 50"/>
                  <a:gd name="T45" fmla="*/ 12 h 14"/>
                  <a:gd name="T46" fmla="*/ 16 w 50"/>
                  <a:gd name="T47" fmla="*/ 12 h 14"/>
                  <a:gd name="T48" fmla="*/ 18 w 50"/>
                  <a:gd name="T49" fmla="*/ 12 h 14"/>
                  <a:gd name="T50" fmla="*/ 20 w 50"/>
                  <a:gd name="T51" fmla="*/ 12 h 14"/>
                  <a:gd name="T52" fmla="*/ 24 w 50"/>
                  <a:gd name="T53" fmla="*/ 10 h 14"/>
                  <a:gd name="T54" fmla="*/ 28 w 50"/>
                  <a:gd name="T55" fmla="*/ 10 h 14"/>
                  <a:gd name="T56" fmla="*/ 28 w 50"/>
                  <a:gd name="T57" fmla="*/ 10 h 14"/>
                  <a:gd name="T58" fmla="*/ 32 w 50"/>
                  <a:gd name="T59" fmla="*/ 10 h 14"/>
                  <a:gd name="T60" fmla="*/ 36 w 50"/>
                  <a:gd name="T61" fmla="*/ 10 h 14"/>
                  <a:gd name="T62" fmla="*/ 38 w 50"/>
                  <a:gd name="T63" fmla="*/ 10 h 14"/>
                  <a:gd name="T64" fmla="*/ 40 w 50"/>
                  <a:gd name="T65" fmla="*/ 10 h 14"/>
                  <a:gd name="T66" fmla="*/ 44 w 50"/>
                  <a:gd name="T67" fmla="*/ 10 h 14"/>
                  <a:gd name="T68" fmla="*/ 46 w 50"/>
                  <a:gd name="T69" fmla="*/ 10 h 14"/>
                  <a:gd name="T70" fmla="*/ 48 w 50"/>
                  <a:gd name="T71" fmla="*/ 10 h 14"/>
                  <a:gd name="T72" fmla="*/ 46 w 50"/>
                  <a:gd name="T73" fmla="*/ 10 h 14"/>
                  <a:gd name="T74" fmla="*/ 48 w 50"/>
                  <a:gd name="T75" fmla="*/ 10 h 14"/>
                  <a:gd name="T76" fmla="*/ 50 w 50"/>
                  <a:gd name="T77" fmla="*/ 8 h 14"/>
                  <a:gd name="T78" fmla="*/ 50 w 50"/>
                  <a:gd name="T79" fmla="*/ 6 h 14"/>
                  <a:gd name="T80" fmla="*/ 50 w 50"/>
                  <a:gd name="T81" fmla="*/ 6 h 14"/>
                  <a:gd name="T82" fmla="*/ 50 w 50"/>
                  <a:gd name="T83" fmla="*/ 4 h 14"/>
                  <a:gd name="T84" fmla="*/ 48 w 50"/>
                  <a:gd name="T85" fmla="*/ 0 h 14"/>
                  <a:gd name="T86" fmla="*/ 46 w 50"/>
                  <a:gd name="T87" fmla="*/ 0 h 14"/>
                  <a:gd name="T88" fmla="*/ 44 w 50"/>
                  <a:gd name="T89" fmla="*/ 0 h 1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
                  <a:gd name="T136" fmla="*/ 0 h 14"/>
                  <a:gd name="T137" fmla="*/ 50 w 50"/>
                  <a:gd name="T138" fmla="*/ 14 h 1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 h="14">
                    <a:moveTo>
                      <a:pt x="44" y="0"/>
                    </a:moveTo>
                    <a:lnTo>
                      <a:pt x="46" y="0"/>
                    </a:lnTo>
                    <a:lnTo>
                      <a:pt x="44" y="0"/>
                    </a:lnTo>
                    <a:lnTo>
                      <a:pt x="40" y="0"/>
                    </a:lnTo>
                    <a:lnTo>
                      <a:pt x="38" y="0"/>
                    </a:lnTo>
                    <a:lnTo>
                      <a:pt x="34" y="0"/>
                    </a:lnTo>
                    <a:lnTo>
                      <a:pt x="32" y="0"/>
                    </a:lnTo>
                    <a:lnTo>
                      <a:pt x="28" y="0"/>
                    </a:lnTo>
                    <a:lnTo>
                      <a:pt x="24" y="0"/>
                    </a:lnTo>
                    <a:lnTo>
                      <a:pt x="20" y="2"/>
                    </a:lnTo>
                    <a:lnTo>
                      <a:pt x="18" y="2"/>
                    </a:lnTo>
                    <a:lnTo>
                      <a:pt x="14" y="2"/>
                    </a:lnTo>
                    <a:lnTo>
                      <a:pt x="12" y="2"/>
                    </a:lnTo>
                    <a:lnTo>
                      <a:pt x="8" y="2"/>
                    </a:lnTo>
                    <a:lnTo>
                      <a:pt x="6" y="2"/>
                    </a:lnTo>
                    <a:lnTo>
                      <a:pt x="4" y="2"/>
                    </a:lnTo>
                    <a:lnTo>
                      <a:pt x="0" y="4"/>
                    </a:lnTo>
                    <a:lnTo>
                      <a:pt x="2" y="14"/>
                    </a:lnTo>
                    <a:lnTo>
                      <a:pt x="4" y="12"/>
                    </a:lnTo>
                    <a:lnTo>
                      <a:pt x="6" y="12"/>
                    </a:lnTo>
                    <a:lnTo>
                      <a:pt x="8" y="12"/>
                    </a:lnTo>
                    <a:lnTo>
                      <a:pt x="14" y="12"/>
                    </a:lnTo>
                    <a:lnTo>
                      <a:pt x="16" y="12"/>
                    </a:lnTo>
                    <a:lnTo>
                      <a:pt x="18" y="12"/>
                    </a:lnTo>
                    <a:lnTo>
                      <a:pt x="20" y="12"/>
                    </a:lnTo>
                    <a:lnTo>
                      <a:pt x="24" y="10"/>
                    </a:lnTo>
                    <a:lnTo>
                      <a:pt x="28" y="10"/>
                    </a:lnTo>
                    <a:lnTo>
                      <a:pt x="32" y="10"/>
                    </a:lnTo>
                    <a:lnTo>
                      <a:pt x="36" y="10"/>
                    </a:lnTo>
                    <a:lnTo>
                      <a:pt x="38" y="10"/>
                    </a:lnTo>
                    <a:lnTo>
                      <a:pt x="40" y="10"/>
                    </a:lnTo>
                    <a:lnTo>
                      <a:pt x="44" y="10"/>
                    </a:lnTo>
                    <a:lnTo>
                      <a:pt x="46" y="10"/>
                    </a:lnTo>
                    <a:lnTo>
                      <a:pt x="48" y="10"/>
                    </a:lnTo>
                    <a:lnTo>
                      <a:pt x="46" y="10"/>
                    </a:lnTo>
                    <a:lnTo>
                      <a:pt x="48" y="10"/>
                    </a:lnTo>
                    <a:lnTo>
                      <a:pt x="50" y="8"/>
                    </a:lnTo>
                    <a:lnTo>
                      <a:pt x="50" y="6"/>
                    </a:lnTo>
                    <a:lnTo>
                      <a:pt x="50" y="4"/>
                    </a:lnTo>
                    <a:lnTo>
                      <a:pt x="48" y="0"/>
                    </a:lnTo>
                    <a:lnTo>
                      <a:pt x="46" y="0"/>
                    </a:lnTo>
                    <a:lnTo>
                      <a:pt x="44"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96" name="Freeform 29"/>
              <p:cNvSpPr>
                <a:spLocks/>
              </p:cNvSpPr>
              <p:nvPr/>
            </p:nvSpPr>
            <p:spPr bwMode="auto">
              <a:xfrm>
                <a:off x="3108" y="2442"/>
                <a:ext cx="18" cy="42"/>
              </a:xfrm>
              <a:custGeom>
                <a:avLst/>
                <a:gdLst>
                  <a:gd name="T0" fmla="*/ 0 w 18"/>
                  <a:gd name="T1" fmla="*/ 10 h 42"/>
                  <a:gd name="T2" fmla="*/ 2 w 18"/>
                  <a:gd name="T3" fmla="*/ 10 h 42"/>
                  <a:gd name="T4" fmla="*/ 4 w 18"/>
                  <a:gd name="T5" fmla="*/ 12 h 42"/>
                  <a:gd name="T6" fmla="*/ 6 w 18"/>
                  <a:gd name="T7" fmla="*/ 12 h 42"/>
                  <a:gd name="T8" fmla="*/ 8 w 18"/>
                  <a:gd name="T9" fmla="*/ 14 h 42"/>
                  <a:gd name="T10" fmla="*/ 10 w 18"/>
                  <a:gd name="T11" fmla="*/ 16 h 42"/>
                  <a:gd name="T12" fmla="*/ 10 w 18"/>
                  <a:gd name="T13" fmla="*/ 18 h 42"/>
                  <a:gd name="T14" fmla="*/ 10 w 18"/>
                  <a:gd name="T15" fmla="*/ 20 h 42"/>
                  <a:gd name="T16" fmla="*/ 10 w 18"/>
                  <a:gd name="T17" fmla="*/ 22 h 42"/>
                  <a:gd name="T18" fmla="*/ 10 w 18"/>
                  <a:gd name="T19" fmla="*/ 24 h 42"/>
                  <a:gd name="T20" fmla="*/ 10 w 18"/>
                  <a:gd name="T21" fmla="*/ 28 h 42"/>
                  <a:gd name="T22" fmla="*/ 6 w 18"/>
                  <a:gd name="T23" fmla="*/ 28 h 42"/>
                  <a:gd name="T24" fmla="*/ 4 w 18"/>
                  <a:gd name="T25" fmla="*/ 30 h 42"/>
                  <a:gd name="T26" fmla="*/ 2 w 18"/>
                  <a:gd name="T27" fmla="*/ 30 h 42"/>
                  <a:gd name="T28" fmla="*/ 0 w 18"/>
                  <a:gd name="T29" fmla="*/ 32 h 42"/>
                  <a:gd name="T30" fmla="*/ 4 w 18"/>
                  <a:gd name="T31" fmla="*/ 42 h 42"/>
                  <a:gd name="T32" fmla="*/ 8 w 18"/>
                  <a:gd name="T33" fmla="*/ 40 h 42"/>
                  <a:gd name="T34" fmla="*/ 10 w 18"/>
                  <a:gd name="T35" fmla="*/ 38 h 42"/>
                  <a:gd name="T36" fmla="*/ 14 w 18"/>
                  <a:gd name="T37" fmla="*/ 36 h 42"/>
                  <a:gd name="T38" fmla="*/ 16 w 18"/>
                  <a:gd name="T39" fmla="*/ 32 h 42"/>
                  <a:gd name="T40" fmla="*/ 18 w 18"/>
                  <a:gd name="T41" fmla="*/ 30 h 42"/>
                  <a:gd name="T42" fmla="*/ 18 w 18"/>
                  <a:gd name="T43" fmla="*/ 26 h 42"/>
                  <a:gd name="T44" fmla="*/ 18 w 18"/>
                  <a:gd name="T45" fmla="*/ 22 h 42"/>
                  <a:gd name="T46" fmla="*/ 18 w 18"/>
                  <a:gd name="T47" fmla="*/ 20 h 42"/>
                  <a:gd name="T48" fmla="*/ 18 w 18"/>
                  <a:gd name="T49" fmla="*/ 16 h 42"/>
                  <a:gd name="T50" fmla="*/ 18 w 18"/>
                  <a:gd name="T51" fmla="*/ 12 h 42"/>
                  <a:gd name="T52" fmla="*/ 16 w 18"/>
                  <a:gd name="T53" fmla="*/ 10 h 42"/>
                  <a:gd name="T54" fmla="*/ 14 w 18"/>
                  <a:gd name="T55" fmla="*/ 6 h 42"/>
                  <a:gd name="T56" fmla="*/ 12 w 18"/>
                  <a:gd name="T57" fmla="*/ 4 h 42"/>
                  <a:gd name="T58" fmla="*/ 10 w 18"/>
                  <a:gd name="T59" fmla="*/ 2 h 42"/>
                  <a:gd name="T60" fmla="*/ 6 w 18"/>
                  <a:gd name="T61" fmla="*/ 0 h 42"/>
                  <a:gd name="T62" fmla="*/ 2 w 18"/>
                  <a:gd name="T63" fmla="*/ 0 h 42"/>
                  <a:gd name="T64" fmla="*/ 0 w 18"/>
                  <a:gd name="T65" fmla="*/ 10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
                  <a:gd name="T100" fmla="*/ 0 h 42"/>
                  <a:gd name="T101" fmla="*/ 18 w 18"/>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 h="42">
                    <a:moveTo>
                      <a:pt x="0" y="10"/>
                    </a:moveTo>
                    <a:lnTo>
                      <a:pt x="2" y="10"/>
                    </a:lnTo>
                    <a:lnTo>
                      <a:pt x="4" y="12"/>
                    </a:lnTo>
                    <a:lnTo>
                      <a:pt x="6" y="12"/>
                    </a:lnTo>
                    <a:lnTo>
                      <a:pt x="8" y="14"/>
                    </a:lnTo>
                    <a:lnTo>
                      <a:pt x="10" y="16"/>
                    </a:lnTo>
                    <a:lnTo>
                      <a:pt x="10" y="18"/>
                    </a:lnTo>
                    <a:lnTo>
                      <a:pt x="10" y="20"/>
                    </a:lnTo>
                    <a:lnTo>
                      <a:pt x="10" y="22"/>
                    </a:lnTo>
                    <a:lnTo>
                      <a:pt x="10" y="24"/>
                    </a:lnTo>
                    <a:lnTo>
                      <a:pt x="10" y="28"/>
                    </a:lnTo>
                    <a:lnTo>
                      <a:pt x="6" y="28"/>
                    </a:lnTo>
                    <a:lnTo>
                      <a:pt x="4" y="30"/>
                    </a:lnTo>
                    <a:lnTo>
                      <a:pt x="2" y="30"/>
                    </a:lnTo>
                    <a:lnTo>
                      <a:pt x="0" y="32"/>
                    </a:lnTo>
                    <a:lnTo>
                      <a:pt x="4" y="42"/>
                    </a:lnTo>
                    <a:lnTo>
                      <a:pt x="8" y="40"/>
                    </a:lnTo>
                    <a:lnTo>
                      <a:pt x="10" y="38"/>
                    </a:lnTo>
                    <a:lnTo>
                      <a:pt x="14" y="36"/>
                    </a:lnTo>
                    <a:lnTo>
                      <a:pt x="16" y="32"/>
                    </a:lnTo>
                    <a:lnTo>
                      <a:pt x="18" y="30"/>
                    </a:lnTo>
                    <a:lnTo>
                      <a:pt x="18" y="26"/>
                    </a:lnTo>
                    <a:lnTo>
                      <a:pt x="18" y="22"/>
                    </a:lnTo>
                    <a:lnTo>
                      <a:pt x="18" y="20"/>
                    </a:lnTo>
                    <a:lnTo>
                      <a:pt x="18" y="16"/>
                    </a:lnTo>
                    <a:lnTo>
                      <a:pt x="18" y="12"/>
                    </a:lnTo>
                    <a:lnTo>
                      <a:pt x="16" y="10"/>
                    </a:lnTo>
                    <a:lnTo>
                      <a:pt x="14" y="6"/>
                    </a:lnTo>
                    <a:lnTo>
                      <a:pt x="12" y="4"/>
                    </a:lnTo>
                    <a:lnTo>
                      <a:pt x="10" y="2"/>
                    </a:lnTo>
                    <a:lnTo>
                      <a:pt x="6" y="0"/>
                    </a:lnTo>
                    <a:lnTo>
                      <a:pt x="2" y="0"/>
                    </a:lnTo>
                    <a:lnTo>
                      <a:pt x="0" y="1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97" name="Freeform 30"/>
              <p:cNvSpPr>
                <a:spLocks/>
              </p:cNvSpPr>
              <p:nvPr/>
            </p:nvSpPr>
            <p:spPr bwMode="auto">
              <a:xfrm>
                <a:off x="2940" y="2188"/>
                <a:ext cx="30" cy="48"/>
              </a:xfrm>
              <a:custGeom>
                <a:avLst/>
                <a:gdLst>
                  <a:gd name="T0" fmla="*/ 30 w 30"/>
                  <a:gd name="T1" fmla="*/ 6 h 48"/>
                  <a:gd name="T2" fmla="*/ 14 w 30"/>
                  <a:gd name="T3" fmla="*/ 0 h 48"/>
                  <a:gd name="T4" fmla="*/ 0 w 30"/>
                  <a:gd name="T5" fmla="*/ 42 h 48"/>
                  <a:gd name="T6" fmla="*/ 16 w 30"/>
                  <a:gd name="T7" fmla="*/ 48 h 48"/>
                  <a:gd name="T8" fmla="*/ 30 w 30"/>
                  <a:gd name="T9" fmla="*/ 6 h 48"/>
                  <a:gd name="T10" fmla="*/ 0 60000 65536"/>
                  <a:gd name="T11" fmla="*/ 0 60000 65536"/>
                  <a:gd name="T12" fmla="*/ 0 60000 65536"/>
                  <a:gd name="T13" fmla="*/ 0 60000 65536"/>
                  <a:gd name="T14" fmla="*/ 0 60000 65536"/>
                  <a:gd name="T15" fmla="*/ 0 w 30"/>
                  <a:gd name="T16" fmla="*/ 0 h 48"/>
                  <a:gd name="T17" fmla="*/ 30 w 30"/>
                  <a:gd name="T18" fmla="*/ 48 h 48"/>
                </a:gdLst>
                <a:ahLst/>
                <a:cxnLst>
                  <a:cxn ang="T10">
                    <a:pos x="T0" y="T1"/>
                  </a:cxn>
                  <a:cxn ang="T11">
                    <a:pos x="T2" y="T3"/>
                  </a:cxn>
                  <a:cxn ang="T12">
                    <a:pos x="T4" y="T5"/>
                  </a:cxn>
                  <a:cxn ang="T13">
                    <a:pos x="T6" y="T7"/>
                  </a:cxn>
                  <a:cxn ang="T14">
                    <a:pos x="T8" y="T9"/>
                  </a:cxn>
                </a:cxnLst>
                <a:rect l="T15" t="T16" r="T17" b="T18"/>
                <a:pathLst>
                  <a:path w="30" h="48">
                    <a:moveTo>
                      <a:pt x="30" y="6"/>
                    </a:moveTo>
                    <a:lnTo>
                      <a:pt x="14" y="0"/>
                    </a:lnTo>
                    <a:lnTo>
                      <a:pt x="0" y="42"/>
                    </a:lnTo>
                    <a:lnTo>
                      <a:pt x="16" y="48"/>
                    </a:lnTo>
                    <a:lnTo>
                      <a:pt x="30" y="6"/>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98" name="Freeform 31"/>
              <p:cNvSpPr>
                <a:spLocks/>
              </p:cNvSpPr>
              <p:nvPr/>
            </p:nvSpPr>
            <p:spPr bwMode="auto">
              <a:xfrm>
                <a:off x="3008" y="2188"/>
                <a:ext cx="30" cy="48"/>
              </a:xfrm>
              <a:custGeom>
                <a:avLst/>
                <a:gdLst>
                  <a:gd name="T0" fmla="*/ 30 w 30"/>
                  <a:gd name="T1" fmla="*/ 6 h 48"/>
                  <a:gd name="T2" fmla="*/ 14 w 30"/>
                  <a:gd name="T3" fmla="*/ 0 h 48"/>
                  <a:gd name="T4" fmla="*/ 0 w 30"/>
                  <a:gd name="T5" fmla="*/ 42 h 48"/>
                  <a:gd name="T6" fmla="*/ 16 w 30"/>
                  <a:gd name="T7" fmla="*/ 48 h 48"/>
                  <a:gd name="T8" fmla="*/ 30 w 30"/>
                  <a:gd name="T9" fmla="*/ 6 h 48"/>
                  <a:gd name="T10" fmla="*/ 0 60000 65536"/>
                  <a:gd name="T11" fmla="*/ 0 60000 65536"/>
                  <a:gd name="T12" fmla="*/ 0 60000 65536"/>
                  <a:gd name="T13" fmla="*/ 0 60000 65536"/>
                  <a:gd name="T14" fmla="*/ 0 60000 65536"/>
                  <a:gd name="T15" fmla="*/ 0 w 30"/>
                  <a:gd name="T16" fmla="*/ 0 h 48"/>
                  <a:gd name="T17" fmla="*/ 30 w 30"/>
                  <a:gd name="T18" fmla="*/ 48 h 48"/>
                </a:gdLst>
                <a:ahLst/>
                <a:cxnLst>
                  <a:cxn ang="T10">
                    <a:pos x="T0" y="T1"/>
                  </a:cxn>
                  <a:cxn ang="T11">
                    <a:pos x="T2" y="T3"/>
                  </a:cxn>
                  <a:cxn ang="T12">
                    <a:pos x="T4" y="T5"/>
                  </a:cxn>
                  <a:cxn ang="T13">
                    <a:pos x="T6" y="T7"/>
                  </a:cxn>
                  <a:cxn ang="T14">
                    <a:pos x="T8" y="T9"/>
                  </a:cxn>
                </a:cxnLst>
                <a:rect l="T15" t="T16" r="T17" b="T18"/>
                <a:pathLst>
                  <a:path w="30" h="48">
                    <a:moveTo>
                      <a:pt x="30" y="6"/>
                    </a:moveTo>
                    <a:lnTo>
                      <a:pt x="14" y="0"/>
                    </a:lnTo>
                    <a:lnTo>
                      <a:pt x="0" y="42"/>
                    </a:lnTo>
                    <a:lnTo>
                      <a:pt x="16" y="48"/>
                    </a:lnTo>
                    <a:lnTo>
                      <a:pt x="30" y="6"/>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599" name="Freeform 32"/>
              <p:cNvSpPr>
                <a:spLocks/>
              </p:cNvSpPr>
              <p:nvPr/>
            </p:nvSpPr>
            <p:spPr bwMode="auto">
              <a:xfrm>
                <a:off x="3206" y="2286"/>
                <a:ext cx="310" cy="86"/>
              </a:xfrm>
              <a:custGeom>
                <a:avLst/>
                <a:gdLst>
                  <a:gd name="T0" fmla="*/ 290 w 310"/>
                  <a:gd name="T1" fmla="*/ 4 h 86"/>
                  <a:gd name="T2" fmla="*/ 274 w 310"/>
                  <a:gd name="T3" fmla="*/ 14 h 86"/>
                  <a:gd name="T4" fmla="*/ 258 w 310"/>
                  <a:gd name="T5" fmla="*/ 24 h 86"/>
                  <a:gd name="T6" fmla="*/ 242 w 310"/>
                  <a:gd name="T7" fmla="*/ 32 h 86"/>
                  <a:gd name="T8" fmla="*/ 226 w 310"/>
                  <a:gd name="T9" fmla="*/ 40 h 86"/>
                  <a:gd name="T10" fmla="*/ 208 w 310"/>
                  <a:gd name="T11" fmla="*/ 48 h 86"/>
                  <a:gd name="T12" fmla="*/ 192 w 310"/>
                  <a:gd name="T13" fmla="*/ 50 h 86"/>
                  <a:gd name="T14" fmla="*/ 174 w 310"/>
                  <a:gd name="T15" fmla="*/ 56 h 86"/>
                  <a:gd name="T16" fmla="*/ 158 w 310"/>
                  <a:gd name="T17" fmla="*/ 60 h 86"/>
                  <a:gd name="T18" fmla="*/ 140 w 310"/>
                  <a:gd name="T19" fmla="*/ 62 h 86"/>
                  <a:gd name="T20" fmla="*/ 120 w 310"/>
                  <a:gd name="T21" fmla="*/ 62 h 86"/>
                  <a:gd name="T22" fmla="*/ 102 w 310"/>
                  <a:gd name="T23" fmla="*/ 62 h 86"/>
                  <a:gd name="T24" fmla="*/ 82 w 310"/>
                  <a:gd name="T25" fmla="*/ 62 h 86"/>
                  <a:gd name="T26" fmla="*/ 62 w 310"/>
                  <a:gd name="T27" fmla="*/ 56 h 86"/>
                  <a:gd name="T28" fmla="*/ 40 w 310"/>
                  <a:gd name="T29" fmla="*/ 52 h 86"/>
                  <a:gd name="T30" fmla="*/ 18 w 310"/>
                  <a:gd name="T31" fmla="*/ 48 h 86"/>
                  <a:gd name="T32" fmla="*/ 0 w 310"/>
                  <a:gd name="T33" fmla="*/ 66 h 86"/>
                  <a:gd name="T34" fmla="*/ 24 w 310"/>
                  <a:gd name="T35" fmla="*/ 74 h 86"/>
                  <a:gd name="T36" fmla="*/ 44 w 310"/>
                  <a:gd name="T37" fmla="*/ 78 h 86"/>
                  <a:gd name="T38" fmla="*/ 68 w 310"/>
                  <a:gd name="T39" fmla="*/ 82 h 86"/>
                  <a:gd name="T40" fmla="*/ 90 w 310"/>
                  <a:gd name="T41" fmla="*/ 86 h 86"/>
                  <a:gd name="T42" fmla="*/ 110 w 310"/>
                  <a:gd name="T43" fmla="*/ 86 h 86"/>
                  <a:gd name="T44" fmla="*/ 130 w 310"/>
                  <a:gd name="T45" fmla="*/ 86 h 86"/>
                  <a:gd name="T46" fmla="*/ 148 w 310"/>
                  <a:gd name="T47" fmla="*/ 86 h 86"/>
                  <a:gd name="T48" fmla="*/ 170 w 310"/>
                  <a:gd name="T49" fmla="*/ 82 h 86"/>
                  <a:gd name="T50" fmla="*/ 190 w 310"/>
                  <a:gd name="T51" fmla="*/ 76 h 86"/>
                  <a:gd name="T52" fmla="*/ 208 w 310"/>
                  <a:gd name="T53" fmla="*/ 72 h 86"/>
                  <a:gd name="T54" fmla="*/ 226 w 310"/>
                  <a:gd name="T55" fmla="*/ 66 h 86"/>
                  <a:gd name="T56" fmla="*/ 244 w 310"/>
                  <a:gd name="T57" fmla="*/ 58 h 86"/>
                  <a:gd name="T58" fmla="*/ 260 w 310"/>
                  <a:gd name="T59" fmla="*/ 50 h 86"/>
                  <a:gd name="T60" fmla="*/ 278 w 310"/>
                  <a:gd name="T61" fmla="*/ 40 h 86"/>
                  <a:gd name="T62" fmla="*/ 294 w 310"/>
                  <a:gd name="T63" fmla="*/ 30 h 86"/>
                  <a:gd name="T64" fmla="*/ 310 w 310"/>
                  <a:gd name="T65" fmla="*/ 20 h 8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0"/>
                  <a:gd name="T100" fmla="*/ 0 h 86"/>
                  <a:gd name="T101" fmla="*/ 310 w 310"/>
                  <a:gd name="T102" fmla="*/ 86 h 8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0" h="86">
                    <a:moveTo>
                      <a:pt x="298" y="0"/>
                    </a:moveTo>
                    <a:lnTo>
                      <a:pt x="290" y="4"/>
                    </a:lnTo>
                    <a:lnTo>
                      <a:pt x="282" y="10"/>
                    </a:lnTo>
                    <a:lnTo>
                      <a:pt x="274" y="14"/>
                    </a:lnTo>
                    <a:lnTo>
                      <a:pt x="266" y="20"/>
                    </a:lnTo>
                    <a:lnTo>
                      <a:pt x="258" y="24"/>
                    </a:lnTo>
                    <a:lnTo>
                      <a:pt x="250" y="26"/>
                    </a:lnTo>
                    <a:lnTo>
                      <a:pt x="242" y="32"/>
                    </a:lnTo>
                    <a:lnTo>
                      <a:pt x="234" y="36"/>
                    </a:lnTo>
                    <a:lnTo>
                      <a:pt x="226" y="40"/>
                    </a:lnTo>
                    <a:lnTo>
                      <a:pt x="216" y="42"/>
                    </a:lnTo>
                    <a:lnTo>
                      <a:pt x="208" y="48"/>
                    </a:lnTo>
                    <a:lnTo>
                      <a:pt x="200" y="50"/>
                    </a:lnTo>
                    <a:lnTo>
                      <a:pt x="192" y="50"/>
                    </a:lnTo>
                    <a:lnTo>
                      <a:pt x="184" y="54"/>
                    </a:lnTo>
                    <a:lnTo>
                      <a:pt x="174" y="56"/>
                    </a:lnTo>
                    <a:lnTo>
                      <a:pt x="166" y="58"/>
                    </a:lnTo>
                    <a:lnTo>
                      <a:pt x="158" y="60"/>
                    </a:lnTo>
                    <a:lnTo>
                      <a:pt x="148" y="62"/>
                    </a:lnTo>
                    <a:lnTo>
                      <a:pt x="140" y="62"/>
                    </a:lnTo>
                    <a:lnTo>
                      <a:pt x="130" y="62"/>
                    </a:lnTo>
                    <a:lnTo>
                      <a:pt x="120" y="62"/>
                    </a:lnTo>
                    <a:lnTo>
                      <a:pt x="112" y="62"/>
                    </a:lnTo>
                    <a:lnTo>
                      <a:pt x="102" y="62"/>
                    </a:lnTo>
                    <a:lnTo>
                      <a:pt x="92" y="62"/>
                    </a:lnTo>
                    <a:lnTo>
                      <a:pt x="82" y="62"/>
                    </a:lnTo>
                    <a:lnTo>
                      <a:pt x="72" y="60"/>
                    </a:lnTo>
                    <a:lnTo>
                      <a:pt x="62" y="56"/>
                    </a:lnTo>
                    <a:lnTo>
                      <a:pt x="50" y="56"/>
                    </a:lnTo>
                    <a:lnTo>
                      <a:pt x="40" y="52"/>
                    </a:lnTo>
                    <a:lnTo>
                      <a:pt x="30" y="50"/>
                    </a:lnTo>
                    <a:lnTo>
                      <a:pt x="18" y="48"/>
                    </a:lnTo>
                    <a:lnTo>
                      <a:pt x="8" y="42"/>
                    </a:lnTo>
                    <a:lnTo>
                      <a:pt x="0" y="66"/>
                    </a:lnTo>
                    <a:lnTo>
                      <a:pt x="12" y="70"/>
                    </a:lnTo>
                    <a:lnTo>
                      <a:pt x="24" y="74"/>
                    </a:lnTo>
                    <a:lnTo>
                      <a:pt x="34" y="76"/>
                    </a:lnTo>
                    <a:lnTo>
                      <a:pt x="44" y="78"/>
                    </a:lnTo>
                    <a:lnTo>
                      <a:pt x="56" y="82"/>
                    </a:lnTo>
                    <a:lnTo>
                      <a:pt x="68" y="82"/>
                    </a:lnTo>
                    <a:lnTo>
                      <a:pt x="80" y="86"/>
                    </a:lnTo>
                    <a:lnTo>
                      <a:pt x="90" y="86"/>
                    </a:lnTo>
                    <a:lnTo>
                      <a:pt x="100" y="86"/>
                    </a:lnTo>
                    <a:lnTo>
                      <a:pt x="110" y="86"/>
                    </a:lnTo>
                    <a:lnTo>
                      <a:pt x="120" y="86"/>
                    </a:lnTo>
                    <a:lnTo>
                      <a:pt x="130" y="86"/>
                    </a:lnTo>
                    <a:lnTo>
                      <a:pt x="140" y="86"/>
                    </a:lnTo>
                    <a:lnTo>
                      <a:pt x="148" y="86"/>
                    </a:lnTo>
                    <a:lnTo>
                      <a:pt x="160" y="84"/>
                    </a:lnTo>
                    <a:lnTo>
                      <a:pt x="170" y="82"/>
                    </a:lnTo>
                    <a:lnTo>
                      <a:pt x="180" y="80"/>
                    </a:lnTo>
                    <a:lnTo>
                      <a:pt x="190" y="76"/>
                    </a:lnTo>
                    <a:lnTo>
                      <a:pt x="198" y="76"/>
                    </a:lnTo>
                    <a:lnTo>
                      <a:pt x="208" y="72"/>
                    </a:lnTo>
                    <a:lnTo>
                      <a:pt x="216" y="70"/>
                    </a:lnTo>
                    <a:lnTo>
                      <a:pt x="226" y="66"/>
                    </a:lnTo>
                    <a:lnTo>
                      <a:pt x="234" y="62"/>
                    </a:lnTo>
                    <a:lnTo>
                      <a:pt x="244" y="58"/>
                    </a:lnTo>
                    <a:lnTo>
                      <a:pt x="252" y="54"/>
                    </a:lnTo>
                    <a:lnTo>
                      <a:pt x="260" y="50"/>
                    </a:lnTo>
                    <a:lnTo>
                      <a:pt x="268" y="46"/>
                    </a:lnTo>
                    <a:lnTo>
                      <a:pt x="278" y="40"/>
                    </a:lnTo>
                    <a:lnTo>
                      <a:pt x="286" y="36"/>
                    </a:lnTo>
                    <a:lnTo>
                      <a:pt x="294" y="30"/>
                    </a:lnTo>
                    <a:lnTo>
                      <a:pt x="302" y="24"/>
                    </a:lnTo>
                    <a:lnTo>
                      <a:pt x="310" y="20"/>
                    </a:lnTo>
                    <a:lnTo>
                      <a:pt x="298"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600" name="Rectangle 33"/>
              <p:cNvSpPr>
                <a:spLocks noChangeArrowheads="1"/>
              </p:cNvSpPr>
              <p:nvPr/>
            </p:nvSpPr>
            <p:spPr bwMode="auto">
              <a:xfrm>
                <a:off x="3342" y="2306"/>
                <a:ext cx="112" cy="102"/>
              </a:xfrm>
              <a:prstGeom prst="rect">
                <a:avLst/>
              </a:prstGeom>
              <a:solidFill>
                <a:srgbClr val="B3B3B3"/>
              </a:solidFill>
              <a:ln w="9525">
                <a:noFill/>
                <a:miter lim="800000"/>
                <a:headEnd/>
                <a:tailEnd/>
              </a:ln>
            </p:spPr>
            <p:txBody>
              <a:bodyPr/>
              <a:lstStyle/>
              <a:p>
                <a:endParaRPr lang="en-US">
                  <a:solidFill>
                    <a:srgbClr val="000000"/>
                  </a:solidFill>
                  <a:latin typeface="Arial" pitchFamily="34" charset="0"/>
                </a:endParaRPr>
              </a:p>
            </p:txBody>
          </p:sp>
          <p:sp>
            <p:nvSpPr>
              <p:cNvPr id="23601" name="Freeform 34"/>
              <p:cNvSpPr>
                <a:spLocks/>
              </p:cNvSpPr>
              <p:nvPr/>
            </p:nvSpPr>
            <p:spPr bwMode="auto">
              <a:xfrm>
                <a:off x="3120" y="2356"/>
                <a:ext cx="72" cy="66"/>
              </a:xfrm>
              <a:custGeom>
                <a:avLst/>
                <a:gdLst>
                  <a:gd name="T0" fmla="*/ 8 w 72"/>
                  <a:gd name="T1" fmla="*/ 64 h 66"/>
                  <a:gd name="T2" fmla="*/ 8 w 72"/>
                  <a:gd name="T3" fmla="*/ 54 h 66"/>
                  <a:gd name="T4" fmla="*/ 16 w 72"/>
                  <a:gd name="T5" fmla="*/ 60 h 66"/>
                  <a:gd name="T6" fmla="*/ 14 w 72"/>
                  <a:gd name="T7" fmla="*/ 62 h 66"/>
                  <a:gd name="T8" fmla="*/ 26 w 72"/>
                  <a:gd name="T9" fmla="*/ 62 h 66"/>
                  <a:gd name="T10" fmla="*/ 22 w 72"/>
                  <a:gd name="T11" fmla="*/ 60 h 66"/>
                  <a:gd name="T12" fmla="*/ 28 w 72"/>
                  <a:gd name="T13" fmla="*/ 62 h 66"/>
                  <a:gd name="T14" fmla="*/ 36 w 72"/>
                  <a:gd name="T15" fmla="*/ 66 h 66"/>
                  <a:gd name="T16" fmla="*/ 46 w 72"/>
                  <a:gd name="T17" fmla="*/ 66 h 66"/>
                  <a:gd name="T18" fmla="*/ 52 w 72"/>
                  <a:gd name="T19" fmla="*/ 62 h 66"/>
                  <a:gd name="T20" fmla="*/ 56 w 72"/>
                  <a:gd name="T21" fmla="*/ 52 h 66"/>
                  <a:gd name="T22" fmla="*/ 52 w 72"/>
                  <a:gd name="T23" fmla="*/ 44 h 66"/>
                  <a:gd name="T24" fmla="*/ 42 w 72"/>
                  <a:gd name="T25" fmla="*/ 40 h 66"/>
                  <a:gd name="T26" fmla="*/ 48 w 72"/>
                  <a:gd name="T27" fmla="*/ 30 h 66"/>
                  <a:gd name="T28" fmla="*/ 46 w 72"/>
                  <a:gd name="T29" fmla="*/ 24 h 66"/>
                  <a:gd name="T30" fmla="*/ 48 w 72"/>
                  <a:gd name="T31" fmla="*/ 28 h 66"/>
                  <a:gd name="T32" fmla="*/ 38 w 72"/>
                  <a:gd name="T33" fmla="*/ 22 h 66"/>
                  <a:gd name="T34" fmla="*/ 48 w 72"/>
                  <a:gd name="T35" fmla="*/ 22 h 66"/>
                  <a:gd name="T36" fmla="*/ 46 w 72"/>
                  <a:gd name="T37" fmla="*/ 24 h 66"/>
                  <a:gd name="T38" fmla="*/ 50 w 72"/>
                  <a:gd name="T39" fmla="*/ 20 h 66"/>
                  <a:gd name="T40" fmla="*/ 54 w 72"/>
                  <a:gd name="T41" fmla="*/ 12 h 66"/>
                  <a:gd name="T42" fmla="*/ 50 w 72"/>
                  <a:gd name="T43" fmla="*/ 18 h 66"/>
                  <a:gd name="T44" fmla="*/ 52 w 72"/>
                  <a:gd name="T45" fmla="*/ 16 h 66"/>
                  <a:gd name="T46" fmla="*/ 50 w 72"/>
                  <a:gd name="T47" fmla="*/ 18 h 66"/>
                  <a:gd name="T48" fmla="*/ 50 w 72"/>
                  <a:gd name="T49" fmla="*/ 8 h 66"/>
                  <a:gd name="T50" fmla="*/ 54 w 72"/>
                  <a:gd name="T51" fmla="*/ 18 h 66"/>
                  <a:gd name="T52" fmla="*/ 62 w 72"/>
                  <a:gd name="T53" fmla="*/ 18 h 66"/>
                  <a:gd name="T54" fmla="*/ 64 w 72"/>
                  <a:gd name="T55" fmla="*/ 8 h 66"/>
                  <a:gd name="T56" fmla="*/ 60 w 72"/>
                  <a:gd name="T57" fmla="*/ 16 h 66"/>
                  <a:gd name="T58" fmla="*/ 70 w 72"/>
                  <a:gd name="T59" fmla="*/ 2 h 66"/>
                  <a:gd name="T60" fmla="*/ 64 w 72"/>
                  <a:gd name="T61" fmla="*/ 0 h 66"/>
                  <a:gd name="T62" fmla="*/ 58 w 72"/>
                  <a:gd name="T63" fmla="*/ 0 h 66"/>
                  <a:gd name="T64" fmla="*/ 50 w 72"/>
                  <a:gd name="T65" fmla="*/ 0 h 66"/>
                  <a:gd name="T66" fmla="*/ 46 w 72"/>
                  <a:gd name="T67" fmla="*/ 2 h 66"/>
                  <a:gd name="T68" fmla="*/ 40 w 72"/>
                  <a:gd name="T69" fmla="*/ 4 h 66"/>
                  <a:gd name="T70" fmla="*/ 38 w 72"/>
                  <a:gd name="T71" fmla="*/ 6 h 66"/>
                  <a:gd name="T72" fmla="*/ 36 w 72"/>
                  <a:gd name="T73" fmla="*/ 12 h 66"/>
                  <a:gd name="T74" fmla="*/ 44 w 72"/>
                  <a:gd name="T75" fmla="*/ 14 h 66"/>
                  <a:gd name="T76" fmla="*/ 34 w 72"/>
                  <a:gd name="T77" fmla="*/ 12 h 66"/>
                  <a:gd name="T78" fmla="*/ 32 w 72"/>
                  <a:gd name="T79" fmla="*/ 18 h 66"/>
                  <a:gd name="T80" fmla="*/ 30 w 72"/>
                  <a:gd name="T81" fmla="*/ 22 h 66"/>
                  <a:gd name="T82" fmla="*/ 30 w 72"/>
                  <a:gd name="T83" fmla="*/ 28 h 66"/>
                  <a:gd name="T84" fmla="*/ 34 w 72"/>
                  <a:gd name="T85" fmla="*/ 36 h 66"/>
                  <a:gd name="T86" fmla="*/ 32 w 72"/>
                  <a:gd name="T87" fmla="*/ 34 h 66"/>
                  <a:gd name="T88" fmla="*/ 34 w 72"/>
                  <a:gd name="T89" fmla="*/ 44 h 66"/>
                  <a:gd name="T90" fmla="*/ 38 w 72"/>
                  <a:gd name="T91" fmla="*/ 56 h 66"/>
                  <a:gd name="T92" fmla="*/ 38 w 72"/>
                  <a:gd name="T93" fmla="*/ 52 h 66"/>
                  <a:gd name="T94" fmla="*/ 46 w 72"/>
                  <a:gd name="T95" fmla="*/ 48 h 66"/>
                  <a:gd name="T96" fmla="*/ 38 w 72"/>
                  <a:gd name="T97" fmla="*/ 56 h 66"/>
                  <a:gd name="T98" fmla="*/ 46 w 72"/>
                  <a:gd name="T99" fmla="*/ 48 h 66"/>
                  <a:gd name="T100" fmla="*/ 36 w 72"/>
                  <a:gd name="T101" fmla="*/ 48 h 66"/>
                  <a:gd name="T102" fmla="*/ 40 w 72"/>
                  <a:gd name="T103" fmla="*/ 48 h 66"/>
                  <a:gd name="T104" fmla="*/ 30 w 72"/>
                  <a:gd name="T105" fmla="*/ 54 h 66"/>
                  <a:gd name="T106" fmla="*/ 30 w 72"/>
                  <a:gd name="T107" fmla="*/ 46 h 66"/>
                  <a:gd name="T108" fmla="*/ 18 w 72"/>
                  <a:gd name="T109" fmla="*/ 44 h 66"/>
                  <a:gd name="T110" fmla="*/ 12 w 72"/>
                  <a:gd name="T111" fmla="*/ 44 h 66"/>
                  <a:gd name="T112" fmla="*/ 4 w 72"/>
                  <a:gd name="T113" fmla="*/ 48 h 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2"/>
                  <a:gd name="T172" fmla="*/ 0 h 66"/>
                  <a:gd name="T173" fmla="*/ 72 w 72"/>
                  <a:gd name="T174" fmla="*/ 66 h 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2" h="66">
                    <a:moveTo>
                      <a:pt x="0" y="50"/>
                    </a:moveTo>
                    <a:lnTo>
                      <a:pt x="8" y="64"/>
                    </a:lnTo>
                    <a:lnTo>
                      <a:pt x="12" y="62"/>
                    </a:lnTo>
                    <a:lnTo>
                      <a:pt x="8" y="54"/>
                    </a:lnTo>
                    <a:lnTo>
                      <a:pt x="10" y="62"/>
                    </a:lnTo>
                    <a:lnTo>
                      <a:pt x="16" y="60"/>
                    </a:lnTo>
                    <a:lnTo>
                      <a:pt x="14" y="52"/>
                    </a:lnTo>
                    <a:lnTo>
                      <a:pt x="14" y="62"/>
                    </a:lnTo>
                    <a:lnTo>
                      <a:pt x="18" y="62"/>
                    </a:lnTo>
                    <a:lnTo>
                      <a:pt x="26" y="62"/>
                    </a:lnTo>
                    <a:lnTo>
                      <a:pt x="26" y="52"/>
                    </a:lnTo>
                    <a:lnTo>
                      <a:pt x="22" y="60"/>
                    </a:lnTo>
                    <a:lnTo>
                      <a:pt x="26" y="62"/>
                    </a:lnTo>
                    <a:lnTo>
                      <a:pt x="28" y="62"/>
                    </a:lnTo>
                    <a:lnTo>
                      <a:pt x="34" y="64"/>
                    </a:lnTo>
                    <a:lnTo>
                      <a:pt x="36" y="66"/>
                    </a:lnTo>
                    <a:lnTo>
                      <a:pt x="42" y="66"/>
                    </a:lnTo>
                    <a:lnTo>
                      <a:pt x="46" y="66"/>
                    </a:lnTo>
                    <a:lnTo>
                      <a:pt x="46" y="64"/>
                    </a:lnTo>
                    <a:lnTo>
                      <a:pt x="52" y="62"/>
                    </a:lnTo>
                    <a:lnTo>
                      <a:pt x="56" y="56"/>
                    </a:lnTo>
                    <a:lnTo>
                      <a:pt x="56" y="52"/>
                    </a:lnTo>
                    <a:lnTo>
                      <a:pt x="54" y="50"/>
                    </a:lnTo>
                    <a:lnTo>
                      <a:pt x="52" y="44"/>
                    </a:lnTo>
                    <a:lnTo>
                      <a:pt x="50" y="38"/>
                    </a:lnTo>
                    <a:lnTo>
                      <a:pt x="42" y="40"/>
                    </a:lnTo>
                    <a:lnTo>
                      <a:pt x="50" y="38"/>
                    </a:lnTo>
                    <a:lnTo>
                      <a:pt x="48" y="30"/>
                    </a:lnTo>
                    <a:lnTo>
                      <a:pt x="48" y="28"/>
                    </a:lnTo>
                    <a:lnTo>
                      <a:pt x="46" y="24"/>
                    </a:lnTo>
                    <a:lnTo>
                      <a:pt x="38" y="28"/>
                    </a:lnTo>
                    <a:lnTo>
                      <a:pt x="48" y="28"/>
                    </a:lnTo>
                    <a:lnTo>
                      <a:pt x="48" y="22"/>
                    </a:lnTo>
                    <a:lnTo>
                      <a:pt x="38" y="22"/>
                    </a:lnTo>
                    <a:lnTo>
                      <a:pt x="46" y="26"/>
                    </a:lnTo>
                    <a:lnTo>
                      <a:pt x="48" y="22"/>
                    </a:lnTo>
                    <a:lnTo>
                      <a:pt x="40" y="18"/>
                    </a:lnTo>
                    <a:lnTo>
                      <a:pt x="46" y="24"/>
                    </a:lnTo>
                    <a:lnTo>
                      <a:pt x="50" y="20"/>
                    </a:lnTo>
                    <a:lnTo>
                      <a:pt x="54" y="14"/>
                    </a:lnTo>
                    <a:lnTo>
                      <a:pt x="54" y="12"/>
                    </a:lnTo>
                    <a:lnTo>
                      <a:pt x="44" y="12"/>
                    </a:lnTo>
                    <a:lnTo>
                      <a:pt x="50" y="18"/>
                    </a:lnTo>
                    <a:lnTo>
                      <a:pt x="52" y="16"/>
                    </a:lnTo>
                    <a:lnTo>
                      <a:pt x="46" y="10"/>
                    </a:lnTo>
                    <a:lnTo>
                      <a:pt x="50" y="18"/>
                    </a:lnTo>
                    <a:lnTo>
                      <a:pt x="54" y="16"/>
                    </a:lnTo>
                    <a:lnTo>
                      <a:pt x="50" y="8"/>
                    </a:lnTo>
                    <a:lnTo>
                      <a:pt x="50" y="18"/>
                    </a:lnTo>
                    <a:lnTo>
                      <a:pt x="54" y="18"/>
                    </a:lnTo>
                    <a:lnTo>
                      <a:pt x="58" y="18"/>
                    </a:lnTo>
                    <a:lnTo>
                      <a:pt x="62" y="18"/>
                    </a:lnTo>
                    <a:lnTo>
                      <a:pt x="64" y="18"/>
                    </a:lnTo>
                    <a:lnTo>
                      <a:pt x="64" y="8"/>
                    </a:lnTo>
                    <a:lnTo>
                      <a:pt x="58" y="14"/>
                    </a:lnTo>
                    <a:lnTo>
                      <a:pt x="60" y="16"/>
                    </a:lnTo>
                    <a:lnTo>
                      <a:pt x="72" y="4"/>
                    </a:lnTo>
                    <a:lnTo>
                      <a:pt x="70" y="2"/>
                    </a:lnTo>
                    <a:lnTo>
                      <a:pt x="64" y="0"/>
                    </a:lnTo>
                    <a:lnTo>
                      <a:pt x="62" y="0"/>
                    </a:lnTo>
                    <a:lnTo>
                      <a:pt x="58" y="0"/>
                    </a:lnTo>
                    <a:lnTo>
                      <a:pt x="54" y="0"/>
                    </a:lnTo>
                    <a:lnTo>
                      <a:pt x="50" y="0"/>
                    </a:lnTo>
                    <a:lnTo>
                      <a:pt x="46" y="2"/>
                    </a:lnTo>
                    <a:lnTo>
                      <a:pt x="42" y="4"/>
                    </a:lnTo>
                    <a:lnTo>
                      <a:pt x="40" y="4"/>
                    </a:lnTo>
                    <a:lnTo>
                      <a:pt x="38" y="6"/>
                    </a:lnTo>
                    <a:lnTo>
                      <a:pt x="36" y="12"/>
                    </a:lnTo>
                    <a:lnTo>
                      <a:pt x="36" y="14"/>
                    </a:lnTo>
                    <a:lnTo>
                      <a:pt x="44" y="14"/>
                    </a:lnTo>
                    <a:lnTo>
                      <a:pt x="38" y="8"/>
                    </a:lnTo>
                    <a:lnTo>
                      <a:pt x="34" y="12"/>
                    </a:lnTo>
                    <a:lnTo>
                      <a:pt x="34" y="14"/>
                    </a:lnTo>
                    <a:lnTo>
                      <a:pt x="32" y="18"/>
                    </a:lnTo>
                    <a:lnTo>
                      <a:pt x="30" y="22"/>
                    </a:lnTo>
                    <a:lnTo>
                      <a:pt x="30" y="28"/>
                    </a:lnTo>
                    <a:lnTo>
                      <a:pt x="32" y="32"/>
                    </a:lnTo>
                    <a:lnTo>
                      <a:pt x="34" y="36"/>
                    </a:lnTo>
                    <a:lnTo>
                      <a:pt x="40" y="32"/>
                    </a:lnTo>
                    <a:lnTo>
                      <a:pt x="32" y="34"/>
                    </a:lnTo>
                    <a:lnTo>
                      <a:pt x="34" y="42"/>
                    </a:lnTo>
                    <a:lnTo>
                      <a:pt x="34" y="44"/>
                    </a:lnTo>
                    <a:lnTo>
                      <a:pt x="36" y="50"/>
                    </a:lnTo>
                    <a:lnTo>
                      <a:pt x="38" y="56"/>
                    </a:lnTo>
                    <a:lnTo>
                      <a:pt x="46" y="52"/>
                    </a:lnTo>
                    <a:lnTo>
                      <a:pt x="38" y="52"/>
                    </a:lnTo>
                    <a:lnTo>
                      <a:pt x="38" y="56"/>
                    </a:lnTo>
                    <a:lnTo>
                      <a:pt x="46" y="48"/>
                    </a:lnTo>
                    <a:lnTo>
                      <a:pt x="40" y="50"/>
                    </a:lnTo>
                    <a:lnTo>
                      <a:pt x="38" y="56"/>
                    </a:lnTo>
                    <a:lnTo>
                      <a:pt x="46" y="56"/>
                    </a:lnTo>
                    <a:lnTo>
                      <a:pt x="46" y="48"/>
                    </a:lnTo>
                    <a:lnTo>
                      <a:pt x="42" y="48"/>
                    </a:lnTo>
                    <a:lnTo>
                      <a:pt x="36" y="48"/>
                    </a:lnTo>
                    <a:lnTo>
                      <a:pt x="36" y="56"/>
                    </a:lnTo>
                    <a:lnTo>
                      <a:pt x="40" y="48"/>
                    </a:lnTo>
                    <a:lnTo>
                      <a:pt x="34" y="46"/>
                    </a:lnTo>
                    <a:lnTo>
                      <a:pt x="30" y="54"/>
                    </a:lnTo>
                    <a:lnTo>
                      <a:pt x="34" y="48"/>
                    </a:lnTo>
                    <a:lnTo>
                      <a:pt x="30" y="46"/>
                    </a:lnTo>
                    <a:lnTo>
                      <a:pt x="26" y="44"/>
                    </a:lnTo>
                    <a:lnTo>
                      <a:pt x="18" y="44"/>
                    </a:lnTo>
                    <a:lnTo>
                      <a:pt x="14" y="44"/>
                    </a:lnTo>
                    <a:lnTo>
                      <a:pt x="12" y="44"/>
                    </a:lnTo>
                    <a:lnTo>
                      <a:pt x="6" y="46"/>
                    </a:lnTo>
                    <a:lnTo>
                      <a:pt x="4" y="48"/>
                    </a:lnTo>
                    <a:lnTo>
                      <a:pt x="0" y="5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3602" name="Freeform 35"/>
              <p:cNvSpPr>
                <a:spLocks/>
              </p:cNvSpPr>
              <p:nvPr/>
            </p:nvSpPr>
            <p:spPr bwMode="auto">
              <a:xfrm>
                <a:off x="3122" y="2360"/>
                <a:ext cx="68" cy="58"/>
              </a:xfrm>
              <a:custGeom>
                <a:avLst/>
                <a:gdLst>
                  <a:gd name="T0" fmla="*/ 8 w 68"/>
                  <a:gd name="T1" fmla="*/ 56 h 58"/>
                  <a:gd name="T2" fmla="*/ 14 w 68"/>
                  <a:gd name="T3" fmla="*/ 54 h 58"/>
                  <a:gd name="T4" fmla="*/ 16 w 68"/>
                  <a:gd name="T5" fmla="*/ 54 h 58"/>
                  <a:gd name="T6" fmla="*/ 22 w 68"/>
                  <a:gd name="T7" fmla="*/ 54 h 58"/>
                  <a:gd name="T8" fmla="*/ 34 w 68"/>
                  <a:gd name="T9" fmla="*/ 58 h 58"/>
                  <a:gd name="T10" fmla="*/ 44 w 68"/>
                  <a:gd name="T11" fmla="*/ 58 h 58"/>
                  <a:gd name="T12" fmla="*/ 48 w 68"/>
                  <a:gd name="T13" fmla="*/ 54 h 58"/>
                  <a:gd name="T14" fmla="*/ 50 w 68"/>
                  <a:gd name="T15" fmla="*/ 48 h 58"/>
                  <a:gd name="T16" fmla="*/ 46 w 68"/>
                  <a:gd name="T17" fmla="*/ 36 h 58"/>
                  <a:gd name="T18" fmla="*/ 42 w 68"/>
                  <a:gd name="T19" fmla="*/ 26 h 58"/>
                  <a:gd name="T20" fmla="*/ 42 w 68"/>
                  <a:gd name="T21" fmla="*/ 24 h 58"/>
                  <a:gd name="T22" fmla="*/ 40 w 68"/>
                  <a:gd name="T23" fmla="*/ 18 h 58"/>
                  <a:gd name="T24" fmla="*/ 38 w 68"/>
                  <a:gd name="T25" fmla="*/ 14 h 58"/>
                  <a:gd name="T26" fmla="*/ 46 w 68"/>
                  <a:gd name="T27" fmla="*/ 12 h 58"/>
                  <a:gd name="T28" fmla="*/ 48 w 68"/>
                  <a:gd name="T29" fmla="*/ 8 h 58"/>
                  <a:gd name="T30" fmla="*/ 46 w 68"/>
                  <a:gd name="T31" fmla="*/ 8 h 58"/>
                  <a:gd name="T32" fmla="*/ 44 w 68"/>
                  <a:gd name="T33" fmla="*/ 6 h 58"/>
                  <a:gd name="T34" fmla="*/ 48 w 68"/>
                  <a:gd name="T35" fmla="*/ 4 h 58"/>
                  <a:gd name="T36" fmla="*/ 56 w 68"/>
                  <a:gd name="T37" fmla="*/ 10 h 58"/>
                  <a:gd name="T38" fmla="*/ 62 w 68"/>
                  <a:gd name="T39" fmla="*/ 4 h 58"/>
                  <a:gd name="T40" fmla="*/ 60 w 68"/>
                  <a:gd name="T41" fmla="*/ 8 h 58"/>
                  <a:gd name="T42" fmla="*/ 66 w 68"/>
                  <a:gd name="T43" fmla="*/ 0 h 58"/>
                  <a:gd name="T44" fmla="*/ 62 w 68"/>
                  <a:gd name="T45" fmla="*/ 0 h 58"/>
                  <a:gd name="T46" fmla="*/ 52 w 68"/>
                  <a:gd name="T47" fmla="*/ 0 h 58"/>
                  <a:gd name="T48" fmla="*/ 46 w 68"/>
                  <a:gd name="T49" fmla="*/ 0 h 58"/>
                  <a:gd name="T50" fmla="*/ 42 w 68"/>
                  <a:gd name="T51" fmla="*/ 2 h 58"/>
                  <a:gd name="T52" fmla="*/ 38 w 68"/>
                  <a:gd name="T53" fmla="*/ 8 h 58"/>
                  <a:gd name="T54" fmla="*/ 38 w 68"/>
                  <a:gd name="T55" fmla="*/ 10 h 58"/>
                  <a:gd name="T56" fmla="*/ 38 w 68"/>
                  <a:gd name="T57" fmla="*/ 10 h 58"/>
                  <a:gd name="T58" fmla="*/ 36 w 68"/>
                  <a:gd name="T59" fmla="*/ 10 h 58"/>
                  <a:gd name="T60" fmla="*/ 32 w 68"/>
                  <a:gd name="T61" fmla="*/ 16 h 58"/>
                  <a:gd name="T62" fmla="*/ 32 w 68"/>
                  <a:gd name="T63" fmla="*/ 18 h 58"/>
                  <a:gd name="T64" fmla="*/ 32 w 68"/>
                  <a:gd name="T65" fmla="*/ 26 h 58"/>
                  <a:gd name="T66" fmla="*/ 34 w 68"/>
                  <a:gd name="T67" fmla="*/ 30 h 58"/>
                  <a:gd name="T68" fmla="*/ 40 w 68"/>
                  <a:gd name="T69" fmla="*/ 50 h 58"/>
                  <a:gd name="T70" fmla="*/ 40 w 68"/>
                  <a:gd name="T71" fmla="*/ 52 h 58"/>
                  <a:gd name="T72" fmla="*/ 40 w 68"/>
                  <a:gd name="T73" fmla="*/ 50 h 58"/>
                  <a:gd name="T74" fmla="*/ 44 w 68"/>
                  <a:gd name="T75" fmla="*/ 52 h 58"/>
                  <a:gd name="T76" fmla="*/ 34 w 68"/>
                  <a:gd name="T77" fmla="*/ 48 h 58"/>
                  <a:gd name="T78" fmla="*/ 30 w 68"/>
                  <a:gd name="T79" fmla="*/ 46 h 58"/>
                  <a:gd name="T80" fmla="*/ 26 w 68"/>
                  <a:gd name="T81" fmla="*/ 44 h 58"/>
                  <a:gd name="T82" fmla="*/ 16 w 68"/>
                  <a:gd name="T83" fmla="*/ 44 h 58"/>
                  <a:gd name="T84" fmla="*/ 12 w 68"/>
                  <a:gd name="T85" fmla="*/ 44 h 58"/>
                  <a:gd name="T86" fmla="*/ 0 w 68"/>
                  <a:gd name="T87" fmla="*/ 48 h 5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8"/>
                  <a:gd name="T133" fmla="*/ 0 h 58"/>
                  <a:gd name="T134" fmla="*/ 68 w 68"/>
                  <a:gd name="T135" fmla="*/ 58 h 5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8" h="58">
                    <a:moveTo>
                      <a:pt x="0" y="48"/>
                    </a:moveTo>
                    <a:lnTo>
                      <a:pt x="4" y="58"/>
                    </a:lnTo>
                    <a:lnTo>
                      <a:pt x="8" y="56"/>
                    </a:lnTo>
                    <a:lnTo>
                      <a:pt x="6" y="50"/>
                    </a:lnTo>
                    <a:lnTo>
                      <a:pt x="8" y="56"/>
                    </a:lnTo>
                    <a:lnTo>
                      <a:pt x="14" y="54"/>
                    </a:lnTo>
                    <a:lnTo>
                      <a:pt x="12" y="48"/>
                    </a:lnTo>
                    <a:lnTo>
                      <a:pt x="12" y="54"/>
                    </a:lnTo>
                    <a:lnTo>
                      <a:pt x="16" y="54"/>
                    </a:lnTo>
                    <a:lnTo>
                      <a:pt x="24" y="54"/>
                    </a:lnTo>
                    <a:lnTo>
                      <a:pt x="24" y="48"/>
                    </a:lnTo>
                    <a:lnTo>
                      <a:pt x="22" y="54"/>
                    </a:lnTo>
                    <a:lnTo>
                      <a:pt x="26" y="56"/>
                    </a:lnTo>
                    <a:lnTo>
                      <a:pt x="28" y="56"/>
                    </a:lnTo>
                    <a:lnTo>
                      <a:pt x="34" y="58"/>
                    </a:lnTo>
                    <a:lnTo>
                      <a:pt x="40" y="58"/>
                    </a:lnTo>
                    <a:lnTo>
                      <a:pt x="44" y="58"/>
                    </a:lnTo>
                    <a:lnTo>
                      <a:pt x="44" y="56"/>
                    </a:lnTo>
                    <a:lnTo>
                      <a:pt x="46" y="56"/>
                    </a:lnTo>
                    <a:lnTo>
                      <a:pt x="48" y="54"/>
                    </a:lnTo>
                    <a:lnTo>
                      <a:pt x="48" y="52"/>
                    </a:lnTo>
                    <a:lnTo>
                      <a:pt x="50" y="52"/>
                    </a:lnTo>
                    <a:lnTo>
                      <a:pt x="50" y="48"/>
                    </a:lnTo>
                    <a:lnTo>
                      <a:pt x="48" y="42"/>
                    </a:lnTo>
                    <a:lnTo>
                      <a:pt x="46" y="36"/>
                    </a:lnTo>
                    <a:lnTo>
                      <a:pt x="44" y="28"/>
                    </a:lnTo>
                    <a:lnTo>
                      <a:pt x="42" y="28"/>
                    </a:lnTo>
                    <a:lnTo>
                      <a:pt x="42" y="26"/>
                    </a:lnTo>
                    <a:lnTo>
                      <a:pt x="40" y="22"/>
                    </a:lnTo>
                    <a:lnTo>
                      <a:pt x="36" y="24"/>
                    </a:lnTo>
                    <a:lnTo>
                      <a:pt x="42" y="24"/>
                    </a:lnTo>
                    <a:lnTo>
                      <a:pt x="42" y="18"/>
                    </a:lnTo>
                    <a:lnTo>
                      <a:pt x="36" y="18"/>
                    </a:lnTo>
                    <a:lnTo>
                      <a:pt x="40" y="18"/>
                    </a:lnTo>
                    <a:lnTo>
                      <a:pt x="40" y="20"/>
                    </a:lnTo>
                    <a:lnTo>
                      <a:pt x="42" y="16"/>
                    </a:lnTo>
                    <a:lnTo>
                      <a:pt x="38" y="14"/>
                    </a:lnTo>
                    <a:lnTo>
                      <a:pt x="42" y="18"/>
                    </a:lnTo>
                    <a:lnTo>
                      <a:pt x="46" y="14"/>
                    </a:lnTo>
                    <a:lnTo>
                      <a:pt x="46" y="12"/>
                    </a:lnTo>
                    <a:lnTo>
                      <a:pt x="46" y="10"/>
                    </a:lnTo>
                    <a:lnTo>
                      <a:pt x="48" y="10"/>
                    </a:lnTo>
                    <a:lnTo>
                      <a:pt x="48" y="8"/>
                    </a:lnTo>
                    <a:lnTo>
                      <a:pt x="42" y="8"/>
                    </a:lnTo>
                    <a:lnTo>
                      <a:pt x="46" y="10"/>
                    </a:lnTo>
                    <a:lnTo>
                      <a:pt x="46" y="8"/>
                    </a:lnTo>
                    <a:lnTo>
                      <a:pt x="46" y="12"/>
                    </a:lnTo>
                    <a:lnTo>
                      <a:pt x="48" y="10"/>
                    </a:lnTo>
                    <a:lnTo>
                      <a:pt x="44" y="6"/>
                    </a:lnTo>
                    <a:lnTo>
                      <a:pt x="46" y="12"/>
                    </a:lnTo>
                    <a:lnTo>
                      <a:pt x="50" y="10"/>
                    </a:lnTo>
                    <a:lnTo>
                      <a:pt x="48" y="4"/>
                    </a:lnTo>
                    <a:lnTo>
                      <a:pt x="48" y="10"/>
                    </a:lnTo>
                    <a:lnTo>
                      <a:pt x="52" y="10"/>
                    </a:lnTo>
                    <a:lnTo>
                      <a:pt x="56" y="10"/>
                    </a:lnTo>
                    <a:lnTo>
                      <a:pt x="60" y="10"/>
                    </a:lnTo>
                    <a:lnTo>
                      <a:pt x="62" y="10"/>
                    </a:lnTo>
                    <a:lnTo>
                      <a:pt x="62" y="4"/>
                    </a:lnTo>
                    <a:lnTo>
                      <a:pt x="60" y="8"/>
                    </a:lnTo>
                    <a:lnTo>
                      <a:pt x="62" y="8"/>
                    </a:lnTo>
                    <a:lnTo>
                      <a:pt x="60" y="8"/>
                    </a:lnTo>
                    <a:lnTo>
                      <a:pt x="62" y="10"/>
                    </a:lnTo>
                    <a:lnTo>
                      <a:pt x="68" y="2"/>
                    </a:lnTo>
                    <a:lnTo>
                      <a:pt x="66" y="0"/>
                    </a:lnTo>
                    <a:lnTo>
                      <a:pt x="64" y="0"/>
                    </a:lnTo>
                    <a:lnTo>
                      <a:pt x="62" y="0"/>
                    </a:lnTo>
                    <a:lnTo>
                      <a:pt x="60" y="0"/>
                    </a:lnTo>
                    <a:lnTo>
                      <a:pt x="56" y="0"/>
                    </a:lnTo>
                    <a:lnTo>
                      <a:pt x="52" y="0"/>
                    </a:lnTo>
                    <a:lnTo>
                      <a:pt x="48" y="0"/>
                    </a:lnTo>
                    <a:lnTo>
                      <a:pt x="46" y="0"/>
                    </a:lnTo>
                    <a:lnTo>
                      <a:pt x="42" y="2"/>
                    </a:lnTo>
                    <a:lnTo>
                      <a:pt x="40" y="4"/>
                    </a:lnTo>
                    <a:lnTo>
                      <a:pt x="38" y="6"/>
                    </a:lnTo>
                    <a:lnTo>
                      <a:pt x="38" y="8"/>
                    </a:lnTo>
                    <a:lnTo>
                      <a:pt x="38" y="10"/>
                    </a:lnTo>
                    <a:lnTo>
                      <a:pt x="38" y="8"/>
                    </a:lnTo>
                    <a:lnTo>
                      <a:pt x="38" y="10"/>
                    </a:lnTo>
                    <a:lnTo>
                      <a:pt x="42" y="10"/>
                    </a:lnTo>
                    <a:lnTo>
                      <a:pt x="40" y="6"/>
                    </a:lnTo>
                    <a:lnTo>
                      <a:pt x="36" y="10"/>
                    </a:lnTo>
                    <a:lnTo>
                      <a:pt x="34" y="12"/>
                    </a:lnTo>
                    <a:lnTo>
                      <a:pt x="32" y="16"/>
                    </a:lnTo>
                    <a:lnTo>
                      <a:pt x="32" y="18"/>
                    </a:lnTo>
                    <a:lnTo>
                      <a:pt x="32" y="24"/>
                    </a:lnTo>
                    <a:lnTo>
                      <a:pt x="32" y="26"/>
                    </a:lnTo>
                    <a:lnTo>
                      <a:pt x="34" y="30"/>
                    </a:lnTo>
                    <a:lnTo>
                      <a:pt x="38" y="28"/>
                    </a:lnTo>
                    <a:lnTo>
                      <a:pt x="34" y="30"/>
                    </a:lnTo>
                    <a:lnTo>
                      <a:pt x="36" y="38"/>
                    </a:lnTo>
                    <a:lnTo>
                      <a:pt x="38" y="44"/>
                    </a:lnTo>
                    <a:lnTo>
                      <a:pt x="40" y="50"/>
                    </a:lnTo>
                    <a:lnTo>
                      <a:pt x="44" y="48"/>
                    </a:lnTo>
                    <a:lnTo>
                      <a:pt x="40" y="48"/>
                    </a:lnTo>
                    <a:lnTo>
                      <a:pt x="40" y="52"/>
                    </a:lnTo>
                    <a:lnTo>
                      <a:pt x="44" y="48"/>
                    </a:lnTo>
                    <a:lnTo>
                      <a:pt x="42" y="48"/>
                    </a:lnTo>
                    <a:lnTo>
                      <a:pt x="40" y="50"/>
                    </a:lnTo>
                    <a:lnTo>
                      <a:pt x="40" y="52"/>
                    </a:lnTo>
                    <a:lnTo>
                      <a:pt x="44" y="52"/>
                    </a:lnTo>
                    <a:lnTo>
                      <a:pt x="44" y="48"/>
                    </a:lnTo>
                    <a:lnTo>
                      <a:pt x="40" y="48"/>
                    </a:lnTo>
                    <a:lnTo>
                      <a:pt x="34" y="48"/>
                    </a:lnTo>
                    <a:lnTo>
                      <a:pt x="34" y="52"/>
                    </a:lnTo>
                    <a:lnTo>
                      <a:pt x="36" y="48"/>
                    </a:lnTo>
                    <a:lnTo>
                      <a:pt x="30" y="46"/>
                    </a:lnTo>
                    <a:lnTo>
                      <a:pt x="28" y="50"/>
                    </a:lnTo>
                    <a:lnTo>
                      <a:pt x="30" y="46"/>
                    </a:lnTo>
                    <a:lnTo>
                      <a:pt x="26" y="44"/>
                    </a:lnTo>
                    <a:lnTo>
                      <a:pt x="24" y="44"/>
                    </a:lnTo>
                    <a:lnTo>
                      <a:pt x="16" y="44"/>
                    </a:lnTo>
                    <a:lnTo>
                      <a:pt x="12" y="44"/>
                    </a:lnTo>
                    <a:lnTo>
                      <a:pt x="6" y="46"/>
                    </a:lnTo>
                    <a:lnTo>
                      <a:pt x="4" y="46"/>
                    </a:lnTo>
                    <a:lnTo>
                      <a:pt x="0" y="48"/>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grpSp>
        <p:sp>
          <p:nvSpPr>
            <p:cNvPr id="23562" name="Rectangle 36"/>
            <p:cNvSpPr>
              <a:spLocks noChangeArrowheads="1"/>
            </p:cNvSpPr>
            <p:nvPr/>
          </p:nvSpPr>
          <p:spPr bwMode="auto">
            <a:xfrm>
              <a:off x="1155148" y="3871913"/>
              <a:ext cx="982663" cy="487362"/>
            </a:xfrm>
            <a:prstGeom prst="rect">
              <a:avLst/>
            </a:prstGeom>
            <a:noFill/>
            <a:ln w="9525">
              <a:noFill/>
              <a:miter lim="800000"/>
              <a:headEnd/>
              <a:tailEnd/>
            </a:ln>
          </p:spPr>
          <p:txBody>
            <a:bodyPr wrap="none" lIns="0" tIns="0" rIns="0" bIns="0">
              <a:spAutoFit/>
            </a:bodyPr>
            <a:lstStyle/>
            <a:p>
              <a:r>
                <a:rPr lang="en-US" sz="3200">
                  <a:solidFill>
                    <a:srgbClr val="000000"/>
                  </a:solidFill>
                </a:rPr>
                <a:t>Dallas</a:t>
              </a:r>
              <a:endParaRPr lang="en-US">
                <a:solidFill>
                  <a:srgbClr val="000000"/>
                </a:solidFill>
              </a:endParaRPr>
            </a:p>
          </p:txBody>
        </p:sp>
        <p:sp>
          <p:nvSpPr>
            <p:cNvPr id="23563" name="Rectangle 38"/>
            <p:cNvSpPr>
              <a:spLocks noChangeArrowheads="1"/>
            </p:cNvSpPr>
            <p:nvPr/>
          </p:nvSpPr>
          <p:spPr bwMode="auto">
            <a:xfrm>
              <a:off x="1382161" y="1755775"/>
              <a:ext cx="3667125" cy="854075"/>
            </a:xfrm>
            <a:prstGeom prst="rect">
              <a:avLst/>
            </a:prstGeom>
            <a:noFill/>
            <a:ln w="9525">
              <a:noFill/>
              <a:miter lim="800000"/>
              <a:headEnd/>
              <a:tailEnd/>
            </a:ln>
          </p:spPr>
          <p:txBody>
            <a:bodyPr wrap="none" lIns="0" tIns="0" rIns="0" bIns="0">
              <a:spAutoFit/>
            </a:bodyPr>
            <a:lstStyle/>
            <a:p>
              <a:r>
                <a:rPr lang="en-US" sz="2800" dirty="0">
                  <a:solidFill>
                    <a:srgbClr val="FFFFFF"/>
                  </a:solidFill>
                </a:rPr>
                <a:t>Population Sample</a:t>
              </a:r>
            </a:p>
            <a:p>
              <a:r>
                <a:rPr lang="en-US" sz="2800" dirty="0">
                  <a:solidFill>
                    <a:srgbClr val="FFFFFF"/>
                  </a:solidFill>
                </a:rPr>
                <a:t>(adults &lt; 65Y, 50% Blacks)</a:t>
              </a:r>
              <a:endParaRPr lang="en-US" dirty="0">
                <a:solidFill>
                  <a:srgbClr val="FFFFFF"/>
                </a:solidFill>
              </a:endParaRPr>
            </a:p>
          </p:txBody>
        </p:sp>
        <p:sp>
          <p:nvSpPr>
            <p:cNvPr id="23564" name="Rectangle 40"/>
            <p:cNvSpPr>
              <a:spLocks noChangeArrowheads="1"/>
            </p:cNvSpPr>
            <p:nvPr/>
          </p:nvSpPr>
          <p:spPr bwMode="auto">
            <a:xfrm>
              <a:off x="2252309" y="5676900"/>
              <a:ext cx="1928413" cy="861774"/>
            </a:xfrm>
            <a:prstGeom prst="rect">
              <a:avLst/>
            </a:prstGeom>
            <a:noFill/>
            <a:ln w="9525">
              <a:noFill/>
              <a:miter lim="800000"/>
              <a:headEnd/>
              <a:tailEnd/>
            </a:ln>
          </p:spPr>
          <p:txBody>
            <a:bodyPr wrap="none" lIns="0" tIns="0" rIns="0" bIns="0">
              <a:spAutoFit/>
            </a:bodyPr>
            <a:lstStyle/>
            <a:p>
              <a:r>
                <a:rPr lang="en-US" sz="2800" dirty="0" smtClean="0">
                  <a:solidFill>
                    <a:srgbClr val="FFFFFF"/>
                  </a:solidFill>
                </a:rPr>
                <a:t>Barber-Based</a:t>
              </a:r>
              <a:endParaRPr lang="en-US" sz="2800" dirty="0">
                <a:solidFill>
                  <a:srgbClr val="FFFFFF"/>
                </a:solidFill>
              </a:endParaRPr>
            </a:p>
            <a:p>
              <a:r>
                <a:rPr lang="en-US" sz="2800" dirty="0">
                  <a:solidFill>
                    <a:srgbClr val="FFFFFF"/>
                  </a:solidFill>
                </a:rPr>
                <a:t>Intervention</a:t>
              </a:r>
            </a:p>
          </p:txBody>
        </p:sp>
        <p:grpSp>
          <p:nvGrpSpPr>
            <p:cNvPr id="5" name="Group 41"/>
            <p:cNvGrpSpPr>
              <a:grpSpLocks/>
            </p:cNvGrpSpPr>
            <p:nvPr/>
          </p:nvGrpSpPr>
          <p:grpSpPr bwMode="auto">
            <a:xfrm>
              <a:off x="1210711" y="4994275"/>
              <a:ext cx="3670300" cy="561975"/>
              <a:chOff x="1534" y="2854"/>
              <a:chExt cx="2312" cy="354"/>
            </a:xfrm>
          </p:grpSpPr>
          <p:sp>
            <p:nvSpPr>
              <p:cNvPr id="23579" name="Freeform 42"/>
              <p:cNvSpPr>
                <a:spLocks/>
              </p:cNvSpPr>
              <p:nvPr/>
            </p:nvSpPr>
            <p:spPr bwMode="auto">
              <a:xfrm>
                <a:off x="1534" y="2854"/>
                <a:ext cx="2312" cy="354"/>
              </a:xfrm>
              <a:custGeom>
                <a:avLst/>
                <a:gdLst>
                  <a:gd name="T0" fmla="*/ 2312 w 2312"/>
                  <a:gd name="T1" fmla="*/ 16 h 354"/>
                  <a:gd name="T2" fmla="*/ 2304 w 2312"/>
                  <a:gd name="T3" fmla="*/ 50 h 354"/>
                  <a:gd name="T4" fmla="*/ 2278 w 2312"/>
                  <a:gd name="T5" fmla="*/ 98 h 354"/>
                  <a:gd name="T6" fmla="*/ 2216 w 2312"/>
                  <a:gd name="T7" fmla="*/ 158 h 354"/>
                  <a:gd name="T8" fmla="*/ 2128 w 2312"/>
                  <a:gd name="T9" fmla="*/ 212 h 354"/>
                  <a:gd name="T10" fmla="*/ 2018 w 2312"/>
                  <a:gd name="T11" fmla="*/ 258 h 354"/>
                  <a:gd name="T12" fmla="*/ 1886 w 2312"/>
                  <a:gd name="T13" fmla="*/ 296 h 354"/>
                  <a:gd name="T14" fmla="*/ 1738 w 2312"/>
                  <a:gd name="T15" fmla="*/ 324 h 354"/>
                  <a:gd name="T16" fmla="*/ 1576 w 2312"/>
                  <a:gd name="T17" fmla="*/ 340 h 354"/>
                  <a:gd name="T18" fmla="*/ 1020 w 2312"/>
                  <a:gd name="T19" fmla="*/ 354 h 354"/>
                  <a:gd name="T20" fmla="*/ 890 w 2312"/>
                  <a:gd name="T21" fmla="*/ 354 h 354"/>
                  <a:gd name="T22" fmla="*/ 708 w 2312"/>
                  <a:gd name="T23" fmla="*/ 338 h 354"/>
                  <a:gd name="T24" fmla="*/ 594 w 2312"/>
                  <a:gd name="T25" fmla="*/ 318 h 354"/>
                  <a:gd name="T26" fmla="*/ 492 w 2312"/>
                  <a:gd name="T27" fmla="*/ 292 h 354"/>
                  <a:gd name="T28" fmla="*/ 400 w 2312"/>
                  <a:gd name="T29" fmla="*/ 258 h 354"/>
                  <a:gd name="T30" fmla="*/ 322 w 2312"/>
                  <a:gd name="T31" fmla="*/ 220 h 354"/>
                  <a:gd name="T32" fmla="*/ 260 w 2312"/>
                  <a:gd name="T33" fmla="*/ 178 h 354"/>
                  <a:gd name="T34" fmla="*/ 0 w 2312"/>
                  <a:gd name="T35" fmla="*/ 160 h 354"/>
                  <a:gd name="T36" fmla="*/ 946 w 2312"/>
                  <a:gd name="T37" fmla="*/ 138 h 354"/>
                  <a:gd name="T38" fmla="*/ 726 w 2312"/>
                  <a:gd name="T39" fmla="*/ 162 h 354"/>
                  <a:gd name="T40" fmla="*/ 772 w 2312"/>
                  <a:gd name="T41" fmla="*/ 196 h 354"/>
                  <a:gd name="T42" fmla="*/ 824 w 2312"/>
                  <a:gd name="T43" fmla="*/ 226 h 354"/>
                  <a:gd name="T44" fmla="*/ 888 w 2312"/>
                  <a:gd name="T45" fmla="*/ 254 h 354"/>
                  <a:gd name="T46" fmla="*/ 996 w 2312"/>
                  <a:gd name="T47" fmla="*/ 290 h 354"/>
                  <a:gd name="T48" fmla="*/ 1164 w 2312"/>
                  <a:gd name="T49" fmla="*/ 324 h 354"/>
                  <a:gd name="T50" fmla="*/ 1256 w 2312"/>
                  <a:gd name="T51" fmla="*/ 336 h 354"/>
                  <a:gd name="T52" fmla="*/ 1382 w 2312"/>
                  <a:gd name="T53" fmla="*/ 314 h 354"/>
                  <a:gd name="T54" fmla="*/ 1496 w 2312"/>
                  <a:gd name="T55" fmla="*/ 286 h 354"/>
                  <a:gd name="T56" fmla="*/ 1596 w 2312"/>
                  <a:gd name="T57" fmla="*/ 250 h 354"/>
                  <a:gd name="T58" fmla="*/ 1680 w 2312"/>
                  <a:gd name="T59" fmla="*/ 210 h 354"/>
                  <a:gd name="T60" fmla="*/ 1750 w 2312"/>
                  <a:gd name="T61" fmla="*/ 164 h 354"/>
                  <a:gd name="T62" fmla="*/ 1800 w 2312"/>
                  <a:gd name="T63" fmla="*/ 116 h 354"/>
                  <a:gd name="T64" fmla="*/ 1830 w 2312"/>
                  <a:gd name="T65" fmla="*/ 64 h 354"/>
                  <a:gd name="T66" fmla="*/ 1840 w 2312"/>
                  <a:gd name="T67" fmla="*/ 10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12"/>
                  <a:gd name="T103" fmla="*/ 0 h 354"/>
                  <a:gd name="T104" fmla="*/ 2312 w 2312"/>
                  <a:gd name="T105" fmla="*/ 354 h 3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12" h="354">
                    <a:moveTo>
                      <a:pt x="2312" y="0"/>
                    </a:moveTo>
                    <a:lnTo>
                      <a:pt x="2312" y="16"/>
                    </a:lnTo>
                    <a:lnTo>
                      <a:pt x="2308" y="34"/>
                    </a:lnTo>
                    <a:lnTo>
                      <a:pt x="2304" y="50"/>
                    </a:lnTo>
                    <a:lnTo>
                      <a:pt x="2296" y="66"/>
                    </a:lnTo>
                    <a:lnTo>
                      <a:pt x="2278" y="98"/>
                    </a:lnTo>
                    <a:lnTo>
                      <a:pt x="2250" y="128"/>
                    </a:lnTo>
                    <a:lnTo>
                      <a:pt x="2216" y="158"/>
                    </a:lnTo>
                    <a:lnTo>
                      <a:pt x="2176" y="186"/>
                    </a:lnTo>
                    <a:lnTo>
                      <a:pt x="2128" y="212"/>
                    </a:lnTo>
                    <a:lnTo>
                      <a:pt x="2076" y="236"/>
                    </a:lnTo>
                    <a:lnTo>
                      <a:pt x="2018" y="258"/>
                    </a:lnTo>
                    <a:lnTo>
                      <a:pt x="1954" y="278"/>
                    </a:lnTo>
                    <a:lnTo>
                      <a:pt x="1886" y="296"/>
                    </a:lnTo>
                    <a:lnTo>
                      <a:pt x="1814" y="312"/>
                    </a:lnTo>
                    <a:lnTo>
                      <a:pt x="1738" y="324"/>
                    </a:lnTo>
                    <a:lnTo>
                      <a:pt x="1658" y="334"/>
                    </a:lnTo>
                    <a:lnTo>
                      <a:pt x="1576" y="340"/>
                    </a:lnTo>
                    <a:lnTo>
                      <a:pt x="1492" y="344"/>
                    </a:lnTo>
                    <a:lnTo>
                      <a:pt x="1020" y="354"/>
                    </a:lnTo>
                    <a:lnTo>
                      <a:pt x="954" y="354"/>
                    </a:lnTo>
                    <a:lnTo>
                      <a:pt x="890" y="354"/>
                    </a:lnTo>
                    <a:lnTo>
                      <a:pt x="766" y="344"/>
                    </a:lnTo>
                    <a:lnTo>
                      <a:pt x="708" y="338"/>
                    </a:lnTo>
                    <a:lnTo>
                      <a:pt x="650" y="328"/>
                    </a:lnTo>
                    <a:lnTo>
                      <a:pt x="594" y="318"/>
                    </a:lnTo>
                    <a:lnTo>
                      <a:pt x="542" y="306"/>
                    </a:lnTo>
                    <a:lnTo>
                      <a:pt x="492" y="292"/>
                    </a:lnTo>
                    <a:lnTo>
                      <a:pt x="444" y="276"/>
                    </a:lnTo>
                    <a:lnTo>
                      <a:pt x="400" y="258"/>
                    </a:lnTo>
                    <a:lnTo>
                      <a:pt x="360" y="240"/>
                    </a:lnTo>
                    <a:lnTo>
                      <a:pt x="322" y="220"/>
                    </a:lnTo>
                    <a:lnTo>
                      <a:pt x="290" y="200"/>
                    </a:lnTo>
                    <a:lnTo>
                      <a:pt x="260" y="178"/>
                    </a:lnTo>
                    <a:lnTo>
                      <a:pt x="236" y="154"/>
                    </a:lnTo>
                    <a:lnTo>
                      <a:pt x="0" y="160"/>
                    </a:lnTo>
                    <a:lnTo>
                      <a:pt x="424" y="42"/>
                    </a:lnTo>
                    <a:lnTo>
                      <a:pt x="946" y="138"/>
                    </a:lnTo>
                    <a:lnTo>
                      <a:pt x="708" y="144"/>
                    </a:lnTo>
                    <a:lnTo>
                      <a:pt x="726" y="162"/>
                    </a:lnTo>
                    <a:lnTo>
                      <a:pt x="748" y="178"/>
                    </a:lnTo>
                    <a:lnTo>
                      <a:pt x="772" y="196"/>
                    </a:lnTo>
                    <a:lnTo>
                      <a:pt x="796" y="212"/>
                    </a:lnTo>
                    <a:lnTo>
                      <a:pt x="824" y="226"/>
                    </a:lnTo>
                    <a:lnTo>
                      <a:pt x="854" y="240"/>
                    </a:lnTo>
                    <a:lnTo>
                      <a:pt x="888" y="254"/>
                    </a:lnTo>
                    <a:lnTo>
                      <a:pt x="922" y="268"/>
                    </a:lnTo>
                    <a:lnTo>
                      <a:pt x="996" y="290"/>
                    </a:lnTo>
                    <a:lnTo>
                      <a:pt x="1076" y="310"/>
                    </a:lnTo>
                    <a:lnTo>
                      <a:pt x="1164" y="324"/>
                    </a:lnTo>
                    <a:lnTo>
                      <a:pt x="1256" y="336"/>
                    </a:lnTo>
                    <a:lnTo>
                      <a:pt x="1320" y="326"/>
                    </a:lnTo>
                    <a:lnTo>
                      <a:pt x="1382" y="314"/>
                    </a:lnTo>
                    <a:lnTo>
                      <a:pt x="1440" y="300"/>
                    </a:lnTo>
                    <a:lnTo>
                      <a:pt x="1496" y="286"/>
                    </a:lnTo>
                    <a:lnTo>
                      <a:pt x="1548" y="268"/>
                    </a:lnTo>
                    <a:lnTo>
                      <a:pt x="1596" y="250"/>
                    </a:lnTo>
                    <a:lnTo>
                      <a:pt x="1640" y="230"/>
                    </a:lnTo>
                    <a:lnTo>
                      <a:pt x="1680" y="210"/>
                    </a:lnTo>
                    <a:lnTo>
                      <a:pt x="1718" y="186"/>
                    </a:lnTo>
                    <a:lnTo>
                      <a:pt x="1750" y="164"/>
                    </a:lnTo>
                    <a:lnTo>
                      <a:pt x="1776" y="140"/>
                    </a:lnTo>
                    <a:lnTo>
                      <a:pt x="1800" y="116"/>
                    </a:lnTo>
                    <a:lnTo>
                      <a:pt x="1818" y="90"/>
                    </a:lnTo>
                    <a:lnTo>
                      <a:pt x="1830" y="64"/>
                    </a:lnTo>
                    <a:lnTo>
                      <a:pt x="1838" y="36"/>
                    </a:lnTo>
                    <a:lnTo>
                      <a:pt x="1840" y="10"/>
                    </a:lnTo>
                    <a:lnTo>
                      <a:pt x="2312" y="0"/>
                    </a:lnTo>
                    <a:close/>
                  </a:path>
                </a:pathLst>
              </a:custGeom>
              <a:solidFill>
                <a:srgbClr val="EF1F1D"/>
              </a:solidFill>
              <a:ln w="9525">
                <a:noFill/>
                <a:round/>
                <a:headEnd/>
                <a:tailEnd/>
              </a:ln>
            </p:spPr>
            <p:txBody>
              <a:bodyPr/>
              <a:lstStyle/>
              <a:p>
                <a:endParaRPr lang="en-US">
                  <a:solidFill>
                    <a:srgbClr val="000000"/>
                  </a:solidFill>
                  <a:latin typeface="Arial" pitchFamily="34" charset="0"/>
                </a:endParaRPr>
              </a:p>
            </p:txBody>
          </p:sp>
          <p:sp>
            <p:nvSpPr>
              <p:cNvPr id="23580" name="Freeform 43"/>
              <p:cNvSpPr>
                <a:spLocks/>
              </p:cNvSpPr>
              <p:nvPr/>
            </p:nvSpPr>
            <p:spPr bwMode="auto">
              <a:xfrm>
                <a:off x="2790" y="2854"/>
                <a:ext cx="1056" cy="344"/>
              </a:xfrm>
              <a:custGeom>
                <a:avLst/>
                <a:gdLst>
                  <a:gd name="T0" fmla="*/ 1056 w 1056"/>
                  <a:gd name="T1" fmla="*/ 0 h 344"/>
                  <a:gd name="T2" fmla="*/ 1056 w 1056"/>
                  <a:gd name="T3" fmla="*/ 16 h 344"/>
                  <a:gd name="T4" fmla="*/ 1052 w 1056"/>
                  <a:gd name="T5" fmla="*/ 34 h 344"/>
                  <a:gd name="T6" fmla="*/ 1048 w 1056"/>
                  <a:gd name="T7" fmla="*/ 50 h 344"/>
                  <a:gd name="T8" fmla="*/ 1040 w 1056"/>
                  <a:gd name="T9" fmla="*/ 66 h 344"/>
                  <a:gd name="T10" fmla="*/ 1022 w 1056"/>
                  <a:gd name="T11" fmla="*/ 98 h 344"/>
                  <a:gd name="T12" fmla="*/ 994 w 1056"/>
                  <a:gd name="T13" fmla="*/ 128 h 344"/>
                  <a:gd name="T14" fmla="*/ 960 w 1056"/>
                  <a:gd name="T15" fmla="*/ 158 h 344"/>
                  <a:gd name="T16" fmla="*/ 920 w 1056"/>
                  <a:gd name="T17" fmla="*/ 186 h 344"/>
                  <a:gd name="T18" fmla="*/ 872 w 1056"/>
                  <a:gd name="T19" fmla="*/ 212 h 344"/>
                  <a:gd name="T20" fmla="*/ 820 w 1056"/>
                  <a:gd name="T21" fmla="*/ 236 h 344"/>
                  <a:gd name="T22" fmla="*/ 762 w 1056"/>
                  <a:gd name="T23" fmla="*/ 258 h 344"/>
                  <a:gd name="T24" fmla="*/ 698 w 1056"/>
                  <a:gd name="T25" fmla="*/ 278 h 344"/>
                  <a:gd name="T26" fmla="*/ 630 w 1056"/>
                  <a:gd name="T27" fmla="*/ 296 h 344"/>
                  <a:gd name="T28" fmla="*/ 558 w 1056"/>
                  <a:gd name="T29" fmla="*/ 312 h 344"/>
                  <a:gd name="T30" fmla="*/ 482 w 1056"/>
                  <a:gd name="T31" fmla="*/ 324 h 344"/>
                  <a:gd name="T32" fmla="*/ 402 w 1056"/>
                  <a:gd name="T33" fmla="*/ 334 h 344"/>
                  <a:gd name="T34" fmla="*/ 320 w 1056"/>
                  <a:gd name="T35" fmla="*/ 340 h 344"/>
                  <a:gd name="T36" fmla="*/ 236 w 1056"/>
                  <a:gd name="T37" fmla="*/ 344 h 344"/>
                  <a:gd name="T38" fmla="*/ 118 w 1056"/>
                  <a:gd name="T39" fmla="*/ 344 h 344"/>
                  <a:gd name="T40" fmla="*/ 58 w 1056"/>
                  <a:gd name="T41" fmla="*/ 340 h 344"/>
                  <a:gd name="T42" fmla="*/ 0 w 1056"/>
                  <a:gd name="T43" fmla="*/ 336 h 344"/>
                  <a:gd name="T44" fmla="*/ 0 w 1056"/>
                  <a:gd name="T45" fmla="*/ 336 h 344"/>
                  <a:gd name="T46" fmla="*/ 64 w 1056"/>
                  <a:gd name="T47" fmla="*/ 326 h 344"/>
                  <a:gd name="T48" fmla="*/ 126 w 1056"/>
                  <a:gd name="T49" fmla="*/ 314 h 344"/>
                  <a:gd name="T50" fmla="*/ 184 w 1056"/>
                  <a:gd name="T51" fmla="*/ 300 h 344"/>
                  <a:gd name="T52" fmla="*/ 240 w 1056"/>
                  <a:gd name="T53" fmla="*/ 286 h 344"/>
                  <a:gd name="T54" fmla="*/ 292 w 1056"/>
                  <a:gd name="T55" fmla="*/ 268 h 344"/>
                  <a:gd name="T56" fmla="*/ 340 w 1056"/>
                  <a:gd name="T57" fmla="*/ 250 h 344"/>
                  <a:gd name="T58" fmla="*/ 384 w 1056"/>
                  <a:gd name="T59" fmla="*/ 230 h 344"/>
                  <a:gd name="T60" fmla="*/ 424 w 1056"/>
                  <a:gd name="T61" fmla="*/ 210 h 344"/>
                  <a:gd name="T62" fmla="*/ 462 w 1056"/>
                  <a:gd name="T63" fmla="*/ 186 h 344"/>
                  <a:gd name="T64" fmla="*/ 494 w 1056"/>
                  <a:gd name="T65" fmla="*/ 164 h 344"/>
                  <a:gd name="T66" fmla="*/ 520 w 1056"/>
                  <a:gd name="T67" fmla="*/ 140 h 344"/>
                  <a:gd name="T68" fmla="*/ 544 w 1056"/>
                  <a:gd name="T69" fmla="*/ 116 h 344"/>
                  <a:gd name="T70" fmla="*/ 562 w 1056"/>
                  <a:gd name="T71" fmla="*/ 90 h 344"/>
                  <a:gd name="T72" fmla="*/ 574 w 1056"/>
                  <a:gd name="T73" fmla="*/ 64 h 344"/>
                  <a:gd name="T74" fmla="*/ 582 w 1056"/>
                  <a:gd name="T75" fmla="*/ 36 h 344"/>
                  <a:gd name="T76" fmla="*/ 584 w 1056"/>
                  <a:gd name="T77" fmla="*/ 10 h 344"/>
                  <a:gd name="T78" fmla="*/ 1056 w 1056"/>
                  <a:gd name="T79" fmla="*/ 0 h 34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56"/>
                  <a:gd name="T121" fmla="*/ 0 h 344"/>
                  <a:gd name="T122" fmla="*/ 1056 w 1056"/>
                  <a:gd name="T123" fmla="*/ 344 h 34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56" h="344">
                    <a:moveTo>
                      <a:pt x="1056" y="0"/>
                    </a:moveTo>
                    <a:lnTo>
                      <a:pt x="1056" y="16"/>
                    </a:lnTo>
                    <a:lnTo>
                      <a:pt x="1052" y="34"/>
                    </a:lnTo>
                    <a:lnTo>
                      <a:pt x="1048" y="50"/>
                    </a:lnTo>
                    <a:lnTo>
                      <a:pt x="1040" y="66"/>
                    </a:lnTo>
                    <a:lnTo>
                      <a:pt x="1022" y="98"/>
                    </a:lnTo>
                    <a:lnTo>
                      <a:pt x="994" y="128"/>
                    </a:lnTo>
                    <a:lnTo>
                      <a:pt x="960" y="158"/>
                    </a:lnTo>
                    <a:lnTo>
                      <a:pt x="920" y="186"/>
                    </a:lnTo>
                    <a:lnTo>
                      <a:pt x="872" y="212"/>
                    </a:lnTo>
                    <a:lnTo>
                      <a:pt x="820" y="236"/>
                    </a:lnTo>
                    <a:lnTo>
                      <a:pt x="762" y="258"/>
                    </a:lnTo>
                    <a:lnTo>
                      <a:pt x="698" y="278"/>
                    </a:lnTo>
                    <a:lnTo>
                      <a:pt x="630" y="296"/>
                    </a:lnTo>
                    <a:lnTo>
                      <a:pt x="558" y="312"/>
                    </a:lnTo>
                    <a:lnTo>
                      <a:pt x="482" y="324"/>
                    </a:lnTo>
                    <a:lnTo>
                      <a:pt x="402" y="334"/>
                    </a:lnTo>
                    <a:lnTo>
                      <a:pt x="320" y="340"/>
                    </a:lnTo>
                    <a:lnTo>
                      <a:pt x="236" y="344"/>
                    </a:lnTo>
                    <a:lnTo>
                      <a:pt x="118" y="344"/>
                    </a:lnTo>
                    <a:lnTo>
                      <a:pt x="58" y="340"/>
                    </a:lnTo>
                    <a:lnTo>
                      <a:pt x="0" y="336"/>
                    </a:lnTo>
                    <a:lnTo>
                      <a:pt x="64" y="326"/>
                    </a:lnTo>
                    <a:lnTo>
                      <a:pt x="126" y="314"/>
                    </a:lnTo>
                    <a:lnTo>
                      <a:pt x="184" y="300"/>
                    </a:lnTo>
                    <a:lnTo>
                      <a:pt x="240" y="286"/>
                    </a:lnTo>
                    <a:lnTo>
                      <a:pt x="292" y="268"/>
                    </a:lnTo>
                    <a:lnTo>
                      <a:pt x="340" y="250"/>
                    </a:lnTo>
                    <a:lnTo>
                      <a:pt x="384" y="230"/>
                    </a:lnTo>
                    <a:lnTo>
                      <a:pt x="424" y="210"/>
                    </a:lnTo>
                    <a:lnTo>
                      <a:pt x="462" y="186"/>
                    </a:lnTo>
                    <a:lnTo>
                      <a:pt x="494" y="164"/>
                    </a:lnTo>
                    <a:lnTo>
                      <a:pt x="520" y="140"/>
                    </a:lnTo>
                    <a:lnTo>
                      <a:pt x="544" y="116"/>
                    </a:lnTo>
                    <a:lnTo>
                      <a:pt x="562" y="90"/>
                    </a:lnTo>
                    <a:lnTo>
                      <a:pt x="574" y="64"/>
                    </a:lnTo>
                    <a:lnTo>
                      <a:pt x="582" y="36"/>
                    </a:lnTo>
                    <a:lnTo>
                      <a:pt x="584" y="10"/>
                    </a:lnTo>
                    <a:lnTo>
                      <a:pt x="1056" y="0"/>
                    </a:lnTo>
                    <a:close/>
                  </a:path>
                </a:pathLst>
              </a:custGeom>
              <a:solidFill>
                <a:srgbClr val="C01917"/>
              </a:solidFill>
              <a:ln w="9525">
                <a:noFill/>
                <a:round/>
                <a:headEnd/>
                <a:tailEnd/>
              </a:ln>
            </p:spPr>
            <p:txBody>
              <a:bodyPr/>
              <a:lstStyle/>
              <a:p>
                <a:endParaRPr lang="en-US">
                  <a:solidFill>
                    <a:srgbClr val="000000"/>
                  </a:solidFill>
                  <a:latin typeface="Arial" pitchFamily="34" charset="0"/>
                </a:endParaRPr>
              </a:p>
            </p:txBody>
          </p:sp>
          <p:sp>
            <p:nvSpPr>
              <p:cNvPr id="23581" name="Freeform 44"/>
              <p:cNvSpPr>
                <a:spLocks/>
              </p:cNvSpPr>
              <p:nvPr/>
            </p:nvSpPr>
            <p:spPr bwMode="auto">
              <a:xfrm>
                <a:off x="1534" y="2854"/>
                <a:ext cx="2312" cy="354"/>
              </a:xfrm>
              <a:custGeom>
                <a:avLst/>
                <a:gdLst>
                  <a:gd name="T0" fmla="*/ 2312 w 2312"/>
                  <a:gd name="T1" fmla="*/ 16 h 354"/>
                  <a:gd name="T2" fmla="*/ 2304 w 2312"/>
                  <a:gd name="T3" fmla="*/ 50 h 354"/>
                  <a:gd name="T4" fmla="*/ 2278 w 2312"/>
                  <a:gd name="T5" fmla="*/ 98 h 354"/>
                  <a:gd name="T6" fmla="*/ 2216 w 2312"/>
                  <a:gd name="T7" fmla="*/ 158 h 354"/>
                  <a:gd name="T8" fmla="*/ 2128 w 2312"/>
                  <a:gd name="T9" fmla="*/ 212 h 354"/>
                  <a:gd name="T10" fmla="*/ 2018 w 2312"/>
                  <a:gd name="T11" fmla="*/ 258 h 354"/>
                  <a:gd name="T12" fmla="*/ 1886 w 2312"/>
                  <a:gd name="T13" fmla="*/ 296 h 354"/>
                  <a:gd name="T14" fmla="*/ 1738 w 2312"/>
                  <a:gd name="T15" fmla="*/ 324 h 354"/>
                  <a:gd name="T16" fmla="*/ 1576 w 2312"/>
                  <a:gd name="T17" fmla="*/ 340 h 354"/>
                  <a:gd name="T18" fmla="*/ 1020 w 2312"/>
                  <a:gd name="T19" fmla="*/ 354 h 354"/>
                  <a:gd name="T20" fmla="*/ 890 w 2312"/>
                  <a:gd name="T21" fmla="*/ 354 h 354"/>
                  <a:gd name="T22" fmla="*/ 708 w 2312"/>
                  <a:gd name="T23" fmla="*/ 338 h 354"/>
                  <a:gd name="T24" fmla="*/ 594 w 2312"/>
                  <a:gd name="T25" fmla="*/ 318 h 354"/>
                  <a:gd name="T26" fmla="*/ 492 w 2312"/>
                  <a:gd name="T27" fmla="*/ 292 h 354"/>
                  <a:gd name="T28" fmla="*/ 400 w 2312"/>
                  <a:gd name="T29" fmla="*/ 258 h 354"/>
                  <a:gd name="T30" fmla="*/ 322 w 2312"/>
                  <a:gd name="T31" fmla="*/ 220 h 354"/>
                  <a:gd name="T32" fmla="*/ 260 w 2312"/>
                  <a:gd name="T33" fmla="*/ 178 h 354"/>
                  <a:gd name="T34" fmla="*/ 0 w 2312"/>
                  <a:gd name="T35" fmla="*/ 160 h 354"/>
                  <a:gd name="T36" fmla="*/ 946 w 2312"/>
                  <a:gd name="T37" fmla="*/ 138 h 354"/>
                  <a:gd name="T38" fmla="*/ 726 w 2312"/>
                  <a:gd name="T39" fmla="*/ 162 h 354"/>
                  <a:gd name="T40" fmla="*/ 772 w 2312"/>
                  <a:gd name="T41" fmla="*/ 196 h 354"/>
                  <a:gd name="T42" fmla="*/ 824 w 2312"/>
                  <a:gd name="T43" fmla="*/ 226 h 354"/>
                  <a:gd name="T44" fmla="*/ 888 w 2312"/>
                  <a:gd name="T45" fmla="*/ 254 h 354"/>
                  <a:gd name="T46" fmla="*/ 996 w 2312"/>
                  <a:gd name="T47" fmla="*/ 290 h 354"/>
                  <a:gd name="T48" fmla="*/ 1164 w 2312"/>
                  <a:gd name="T49" fmla="*/ 324 h 354"/>
                  <a:gd name="T50" fmla="*/ 1256 w 2312"/>
                  <a:gd name="T51" fmla="*/ 336 h 354"/>
                  <a:gd name="T52" fmla="*/ 1382 w 2312"/>
                  <a:gd name="T53" fmla="*/ 314 h 354"/>
                  <a:gd name="T54" fmla="*/ 1496 w 2312"/>
                  <a:gd name="T55" fmla="*/ 286 h 354"/>
                  <a:gd name="T56" fmla="*/ 1596 w 2312"/>
                  <a:gd name="T57" fmla="*/ 250 h 354"/>
                  <a:gd name="T58" fmla="*/ 1680 w 2312"/>
                  <a:gd name="T59" fmla="*/ 210 h 354"/>
                  <a:gd name="T60" fmla="*/ 1750 w 2312"/>
                  <a:gd name="T61" fmla="*/ 164 h 354"/>
                  <a:gd name="T62" fmla="*/ 1800 w 2312"/>
                  <a:gd name="T63" fmla="*/ 116 h 354"/>
                  <a:gd name="T64" fmla="*/ 1830 w 2312"/>
                  <a:gd name="T65" fmla="*/ 64 h 354"/>
                  <a:gd name="T66" fmla="*/ 1840 w 2312"/>
                  <a:gd name="T67" fmla="*/ 10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12"/>
                  <a:gd name="T103" fmla="*/ 0 h 354"/>
                  <a:gd name="T104" fmla="*/ 2312 w 2312"/>
                  <a:gd name="T105" fmla="*/ 354 h 35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12" h="354">
                    <a:moveTo>
                      <a:pt x="2312" y="0"/>
                    </a:moveTo>
                    <a:lnTo>
                      <a:pt x="2312" y="16"/>
                    </a:lnTo>
                    <a:lnTo>
                      <a:pt x="2308" y="34"/>
                    </a:lnTo>
                    <a:lnTo>
                      <a:pt x="2304" y="50"/>
                    </a:lnTo>
                    <a:lnTo>
                      <a:pt x="2296" y="66"/>
                    </a:lnTo>
                    <a:lnTo>
                      <a:pt x="2278" y="98"/>
                    </a:lnTo>
                    <a:lnTo>
                      <a:pt x="2250" y="128"/>
                    </a:lnTo>
                    <a:lnTo>
                      <a:pt x="2216" y="158"/>
                    </a:lnTo>
                    <a:lnTo>
                      <a:pt x="2176" y="186"/>
                    </a:lnTo>
                    <a:lnTo>
                      <a:pt x="2128" y="212"/>
                    </a:lnTo>
                    <a:lnTo>
                      <a:pt x="2076" y="236"/>
                    </a:lnTo>
                    <a:lnTo>
                      <a:pt x="2018" y="258"/>
                    </a:lnTo>
                    <a:lnTo>
                      <a:pt x="1954" y="278"/>
                    </a:lnTo>
                    <a:lnTo>
                      <a:pt x="1886" y="296"/>
                    </a:lnTo>
                    <a:lnTo>
                      <a:pt x="1814" y="312"/>
                    </a:lnTo>
                    <a:lnTo>
                      <a:pt x="1738" y="324"/>
                    </a:lnTo>
                    <a:lnTo>
                      <a:pt x="1658" y="334"/>
                    </a:lnTo>
                    <a:lnTo>
                      <a:pt x="1576" y="340"/>
                    </a:lnTo>
                    <a:lnTo>
                      <a:pt x="1492" y="344"/>
                    </a:lnTo>
                    <a:lnTo>
                      <a:pt x="1020" y="354"/>
                    </a:lnTo>
                    <a:lnTo>
                      <a:pt x="954" y="354"/>
                    </a:lnTo>
                    <a:lnTo>
                      <a:pt x="890" y="354"/>
                    </a:lnTo>
                    <a:lnTo>
                      <a:pt x="766" y="344"/>
                    </a:lnTo>
                    <a:lnTo>
                      <a:pt x="708" y="338"/>
                    </a:lnTo>
                    <a:lnTo>
                      <a:pt x="650" y="328"/>
                    </a:lnTo>
                    <a:lnTo>
                      <a:pt x="594" y="318"/>
                    </a:lnTo>
                    <a:lnTo>
                      <a:pt x="542" y="306"/>
                    </a:lnTo>
                    <a:lnTo>
                      <a:pt x="492" y="292"/>
                    </a:lnTo>
                    <a:lnTo>
                      <a:pt x="444" y="276"/>
                    </a:lnTo>
                    <a:lnTo>
                      <a:pt x="400" y="258"/>
                    </a:lnTo>
                    <a:lnTo>
                      <a:pt x="360" y="240"/>
                    </a:lnTo>
                    <a:lnTo>
                      <a:pt x="322" y="220"/>
                    </a:lnTo>
                    <a:lnTo>
                      <a:pt x="290" y="200"/>
                    </a:lnTo>
                    <a:lnTo>
                      <a:pt x="260" y="178"/>
                    </a:lnTo>
                    <a:lnTo>
                      <a:pt x="236" y="154"/>
                    </a:lnTo>
                    <a:lnTo>
                      <a:pt x="0" y="160"/>
                    </a:lnTo>
                    <a:lnTo>
                      <a:pt x="424" y="42"/>
                    </a:lnTo>
                    <a:lnTo>
                      <a:pt x="946" y="138"/>
                    </a:lnTo>
                    <a:lnTo>
                      <a:pt x="708" y="144"/>
                    </a:lnTo>
                    <a:lnTo>
                      <a:pt x="726" y="162"/>
                    </a:lnTo>
                    <a:lnTo>
                      <a:pt x="748" y="178"/>
                    </a:lnTo>
                    <a:lnTo>
                      <a:pt x="772" y="196"/>
                    </a:lnTo>
                    <a:lnTo>
                      <a:pt x="796" y="212"/>
                    </a:lnTo>
                    <a:lnTo>
                      <a:pt x="824" y="226"/>
                    </a:lnTo>
                    <a:lnTo>
                      <a:pt x="854" y="240"/>
                    </a:lnTo>
                    <a:lnTo>
                      <a:pt x="888" y="254"/>
                    </a:lnTo>
                    <a:lnTo>
                      <a:pt x="922" y="268"/>
                    </a:lnTo>
                    <a:lnTo>
                      <a:pt x="996" y="290"/>
                    </a:lnTo>
                    <a:lnTo>
                      <a:pt x="1076" y="310"/>
                    </a:lnTo>
                    <a:lnTo>
                      <a:pt x="1164" y="324"/>
                    </a:lnTo>
                    <a:lnTo>
                      <a:pt x="1256" y="336"/>
                    </a:lnTo>
                    <a:lnTo>
                      <a:pt x="1320" y="326"/>
                    </a:lnTo>
                    <a:lnTo>
                      <a:pt x="1382" y="314"/>
                    </a:lnTo>
                    <a:lnTo>
                      <a:pt x="1440" y="300"/>
                    </a:lnTo>
                    <a:lnTo>
                      <a:pt x="1496" y="286"/>
                    </a:lnTo>
                    <a:lnTo>
                      <a:pt x="1548" y="268"/>
                    </a:lnTo>
                    <a:lnTo>
                      <a:pt x="1596" y="250"/>
                    </a:lnTo>
                    <a:lnTo>
                      <a:pt x="1640" y="230"/>
                    </a:lnTo>
                    <a:lnTo>
                      <a:pt x="1680" y="210"/>
                    </a:lnTo>
                    <a:lnTo>
                      <a:pt x="1718" y="186"/>
                    </a:lnTo>
                    <a:lnTo>
                      <a:pt x="1750" y="164"/>
                    </a:lnTo>
                    <a:lnTo>
                      <a:pt x="1776" y="140"/>
                    </a:lnTo>
                    <a:lnTo>
                      <a:pt x="1800" y="116"/>
                    </a:lnTo>
                    <a:lnTo>
                      <a:pt x="1818" y="90"/>
                    </a:lnTo>
                    <a:lnTo>
                      <a:pt x="1830" y="64"/>
                    </a:lnTo>
                    <a:lnTo>
                      <a:pt x="1838" y="36"/>
                    </a:lnTo>
                    <a:lnTo>
                      <a:pt x="1840" y="10"/>
                    </a:lnTo>
                    <a:lnTo>
                      <a:pt x="2312" y="0"/>
                    </a:lnTo>
                    <a:close/>
                  </a:path>
                </a:pathLst>
              </a:custGeom>
              <a:noFill/>
              <a:ln w="9525">
                <a:solidFill>
                  <a:srgbClr val="000000"/>
                </a:solidFill>
                <a:round/>
                <a:headEnd/>
                <a:tailEnd/>
              </a:ln>
            </p:spPr>
            <p:txBody>
              <a:bodyPr/>
              <a:lstStyle/>
              <a:p>
                <a:endParaRPr lang="en-US">
                  <a:solidFill>
                    <a:srgbClr val="000000"/>
                  </a:solidFill>
                  <a:latin typeface="Arial" pitchFamily="34" charset="0"/>
                </a:endParaRPr>
              </a:p>
            </p:txBody>
          </p:sp>
          <p:sp>
            <p:nvSpPr>
              <p:cNvPr id="23582" name="Freeform 45"/>
              <p:cNvSpPr>
                <a:spLocks/>
              </p:cNvSpPr>
              <p:nvPr/>
            </p:nvSpPr>
            <p:spPr bwMode="auto">
              <a:xfrm>
                <a:off x="2790" y="3190"/>
                <a:ext cx="236" cy="8"/>
              </a:xfrm>
              <a:custGeom>
                <a:avLst/>
                <a:gdLst>
                  <a:gd name="T0" fmla="*/ 236 w 236"/>
                  <a:gd name="T1" fmla="*/ 8 h 8"/>
                  <a:gd name="T2" fmla="*/ 118 w 236"/>
                  <a:gd name="T3" fmla="*/ 8 h 8"/>
                  <a:gd name="T4" fmla="*/ 58 w 236"/>
                  <a:gd name="T5" fmla="*/ 4 h 8"/>
                  <a:gd name="T6" fmla="*/ 0 w 236"/>
                  <a:gd name="T7" fmla="*/ 0 h 8"/>
                  <a:gd name="T8" fmla="*/ 0 60000 65536"/>
                  <a:gd name="T9" fmla="*/ 0 60000 65536"/>
                  <a:gd name="T10" fmla="*/ 0 60000 65536"/>
                  <a:gd name="T11" fmla="*/ 0 60000 65536"/>
                  <a:gd name="T12" fmla="*/ 0 w 236"/>
                  <a:gd name="T13" fmla="*/ 0 h 8"/>
                  <a:gd name="T14" fmla="*/ 236 w 236"/>
                  <a:gd name="T15" fmla="*/ 8 h 8"/>
                </a:gdLst>
                <a:ahLst/>
                <a:cxnLst>
                  <a:cxn ang="T8">
                    <a:pos x="T0" y="T1"/>
                  </a:cxn>
                  <a:cxn ang="T9">
                    <a:pos x="T2" y="T3"/>
                  </a:cxn>
                  <a:cxn ang="T10">
                    <a:pos x="T4" y="T5"/>
                  </a:cxn>
                  <a:cxn ang="T11">
                    <a:pos x="T6" y="T7"/>
                  </a:cxn>
                </a:cxnLst>
                <a:rect l="T12" t="T13" r="T14" b="T15"/>
                <a:pathLst>
                  <a:path w="236" h="8">
                    <a:moveTo>
                      <a:pt x="236" y="8"/>
                    </a:moveTo>
                    <a:lnTo>
                      <a:pt x="118" y="8"/>
                    </a:lnTo>
                    <a:lnTo>
                      <a:pt x="58" y="4"/>
                    </a:lnTo>
                    <a:lnTo>
                      <a:pt x="0" y="0"/>
                    </a:lnTo>
                  </a:path>
                </a:pathLst>
              </a:custGeom>
              <a:noFill/>
              <a:ln w="9525">
                <a:solidFill>
                  <a:srgbClr val="000000"/>
                </a:solidFill>
                <a:round/>
                <a:headEnd/>
                <a:tailEnd/>
              </a:ln>
            </p:spPr>
            <p:txBody>
              <a:bodyPr/>
              <a:lstStyle/>
              <a:p>
                <a:endParaRPr lang="en-US">
                  <a:solidFill>
                    <a:srgbClr val="000000"/>
                  </a:solidFill>
                  <a:latin typeface="Arial" pitchFamily="34" charset="0"/>
                </a:endParaRPr>
              </a:p>
            </p:txBody>
          </p:sp>
        </p:grpSp>
        <p:grpSp>
          <p:nvGrpSpPr>
            <p:cNvPr id="6" name="Group 5"/>
            <p:cNvGrpSpPr>
              <a:grpSpLocks/>
            </p:cNvGrpSpPr>
            <p:nvPr/>
          </p:nvGrpSpPr>
          <p:grpSpPr bwMode="auto">
            <a:xfrm>
              <a:off x="4065036" y="3663950"/>
              <a:ext cx="876300" cy="601663"/>
              <a:chOff x="2369" y="3712"/>
              <a:chExt cx="336" cy="192"/>
            </a:xfrm>
          </p:grpSpPr>
          <p:grpSp>
            <p:nvGrpSpPr>
              <p:cNvPr id="7" name="Group 6"/>
              <p:cNvGrpSpPr>
                <a:grpSpLocks/>
              </p:cNvGrpSpPr>
              <p:nvPr/>
            </p:nvGrpSpPr>
            <p:grpSpPr bwMode="auto">
              <a:xfrm>
                <a:off x="2369" y="3712"/>
                <a:ext cx="144" cy="192"/>
                <a:chOff x="2256" y="3648"/>
                <a:chExt cx="144" cy="192"/>
              </a:xfrm>
            </p:grpSpPr>
            <p:sp>
              <p:nvSpPr>
                <p:cNvPr id="23574" name="AutoShape 7"/>
                <p:cNvSpPr>
                  <a:spLocks noChangeArrowheads="1"/>
                </p:cNvSpPr>
                <p:nvPr/>
              </p:nvSpPr>
              <p:spPr bwMode="auto">
                <a:xfrm rot="5400000">
                  <a:off x="2304" y="3744"/>
                  <a:ext cx="48" cy="144"/>
                </a:xfrm>
                <a:prstGeom prst="flowChartDelay">
                  <a:avLst/>
                </a:prstGeom>
                <a:solidFill>
                  <a:srgbClr val="FF9933"/>
                </a:solidFill>
                <a:ln w="9525">
                  <a:solidFill>
                    <a:srgbClr val="FF9933"/>
                  </a:solidFill>
                  <a:miter lim="800000"/>
                  <a:headEnd/>
                  <a:tailEnd/>
                </a:ln>
              </p:spPr>
              <p:txBody>
                <a:bodyPr wrap="none" anchor="ctr"/>
                <a:lstStyle/>
                <a:p>
                  <a:pPr algn="l"/>
                  <a:endParaRPr lang="en-US" b="0">
                    <a:solidFill>
                      <a:srgbClr val="FFFFFF"/>
                    </a:solidFill>
                    <a:latin typeface="Arial" pitchFamily="34" charset="0"/>
                  </a:endParaRPr>
                </a:p>
              </p:txBody>
            </p:sp>
            <p:sp>
              <p:nvSpPr>
                <p:cNvPr id="23575" name="Rectangle 8"/>
                <p:cNvSpPr>
                  <a:spLocks noChangeArrowheads="1"/>
                </p:cNvSpPr>
                <p:nvPr/>
              </p:nvSpPr>
              <p:spPr bwMode="auto">
                <a:xfrm>
                  <a:off x="2352" y="3744"/>
                  <a:ext cx="48" cy="48"/>
                </a:xfrm>
                <a:prstGeom prst="rect">
                  <a:avLst/>
                </a:prstGeom>
                <a:solidFill>
                  <a:srgbClr val="FF9933"/>
                </a:solidFill>
                <a:ln w="9525">
                  <a:solidFill>
                    <a:srgbClr val="FF9933"/>
                  </a:solidFill>
                  <a:miter lim="800000"/>
                  <a:headEnd/>
                  <a:tailEnd/>
                </a:ln>
              </p:spPr>
              <p:txBody>
                <a:bodyPr wrap="none" anchor="ctr"/>
                <a:lstStyle/>
                <a:p>
                  <a:pPr algn="l"/>
                  <a:endParaRPr lang="en-US" b="0">
                    <a:solidFill>
                      <a:srgbClr val="FFFFFF"/>
                    </a:solidFill>
                    <a:latin typeface="Arial" pitchFamily="34" charset="0"/>
                  </a:endParaRPr>
                </a:p>
              </p:txBody>
            </p:sp>
            <p:sp>
              <p:nvSpPr>
                <p:cNvPr id="23576" name="Rectangle 9"/>
                <p:cNvSpPr>
                  <a:spLocks noChangeArrowheads="1"/>
                </p:cNvSpPr>
                <p:nvPr/>
              </p:nvSpPr>
              <p:spPr bwMode="auto">
                <a:xfrm flipV="1">
                  <a:off x="2352" y="3648"/>
                  <a:ext cx="48" cy="48"/>
                </a:xfrm>
                <a:prstGeom prst="rect">
                  <a:avLst/>
                </a:prstGeom>
                <a:solidFill>
                  <a:srgbClr val="FF9933"/>
                </a:solidFill>
                <a:ln w="9525">
                  <a:solidFill>
                    <a:srgbClr val="FF9933"/>
                  </a:solidFill>
                  <a:miter lim="800000"/>
                  <a:headEnd/>
                  <a:tailEnd/>
                </a:ln>
              </p:spPr>
              <p:txBody>
                <a:bodyPr rot="10800000" wrap="none" anchor="ctr"/>
                <a:lstStyle/>
                <a:p>
                  <a:pPr algn="l"/>
                  <a:endParaRPr lang="en-US" b="0">
                    <a:solidFill>
                      <a:srgbClr val="FFFFFF"/>
                    </a:solidFill>
                    <a:latin typeface="Arial" pitchFamily="34" charset="0"/>
                  </a:endParaRPr>
                </a:p>
              </p:txBody>
            </p:sp>
            <p:sp>
              <p:nvSpPr>
                <p:cNvPr id="23577" name="Rectangle 10"/>
                <p:cNvSpPr>
                  <a:spLocks noChangeArrowheads="1"/>
                </p:cNvSpPr>
                <p:nvPr/>
              </p:nvSpPr>
              <p:spPr bwMode="auto">
                <a:xfrm>
                  <a:off x="2256" y="3744"/>
                  <a:ext cx="48" cy="48"/>
                </a:xfrm>
                <a:prstGeom prst="rect">
                  <a:avLst/>
                </a:prstGeom>
                <a:solidFill>
                  <a:srgbClr val="FF9933"/>
                </a:solidFill>
                <a:ln w="9525">
                  <a:solidFill>
                    <a:srgbClr val="FF9933"/>
                  </a:solidFill>
                  <a:miter lim="800000"/>
                  <a:headEnd/>
                  <a:tailEnd/>
                </a:ln>
              </p:spPr>
              <p:txBody>
                <a:bodyPr wrap="none" anchor="ctr"/>
                <a:lstStyle/>
                <a:p>
                  <a:pPr algn="l"/>
                  <a:endParaRPr lang="en-US" b="0">
                    <a:solidFill>
                      <a:srgbClr val="FFFFFF"/>
                    </a:solidFill>
                    <a:latin typeface="Arial" pitchFamily="34" charset="0"/>
                  </a:endParaRPr>
                </a:p>
              </p:txBody>
            </p:sp>
            <p:sp>
              <p:nvSpPr>
                <p:cNvPr id="23578" name="Rectangle 11"/>
                <p:cNvSpPr>
                  <a:spLocks noChangeArrowheads="1"/>
                </p:cNvSpPr>
                <p:nvPr/>
              </p:nvSpPr>
              <p:spPr bwMode="auto">
                <a:xfrm>
                  <a:off x="2256" y="3648"/>
                  <a:ext cx="48" cy="48"/>
                </a:xfrm>
                <a:prstGeom prst="rect">
                  <a:avLst/>
                </a:prstGeom>
                <a:solidFill>
                  <a:srgbClr val="FF9933"/>
                </a:solidFill>
                <a:ln w="9525">
                  <a:solidFill>
                    <a:srgbClr val="FF9933"/>
                  </a:solidFill>
                  <a:miter lim="800000"/>
                  <a:headEnd/>
                  <a:tailEnd/>
                </a:ln>
              </p:spPr>
              <p:txBody>
                <a:bodyPr wrap="none" anchor="ctr"/>
                <a:lstStyle/>
                <a:p>
                  <a:pPr algn="l"/>
                  <a:endParaRPr lang="en-US" b="0">
                    <a:solidFill>
                      <a:srgbClr val="FFFFFF"/>
                    </a:solidFill>
                    <a:latin typeface="Arial" pitchFamily="34" charset="0"/>
                  </a:endParaRPr>
                </a:p>
              </p:txBody>
            </p:sp>
          </p:grpSp>
          <p:sp>
            <p:nvSpPr>
              <p:cNvPr id="23572" name="Rectangle 12"/>
              <p:cNvSpPr>
                <a:spLocks noChangeArrowheads="1"/>
              </p:cNvSpPr>
              <p:nvPr/>
            </p:nvSpPr>
            <p:spPr bwMode="auto">
              <a:xfrm>
                <a:off x="2513" y="3712"/>
                <a:ext cx="192" cy="48"/>
              </a:xfrm>
              <a:prstGeom prst="rect">
                <a:avLst/>
              </a:prstGeom>
              <a:solidFill>
                <a:srgbClr val="FF9933"/>
              </a:solidFill>
              <a:ln w="9525">
                <a:solidFill>
                  <a:srgbClr val="FF9933"/>
                </a:solidFill>
                <a:miter lim="800000"/>
                <a:headEnd/>
                <a:tailEnd/>
              </a:ln>
            </p:spPr>
            <p:txBody>
              <a:bodyPr wrap="none" anchor="ctr"/>
              <a:lstStyle/>
              <a:p>
                <a:pPr algn="l"/>
                <a:endParaRPr lang="en-US" b="0">
                  <a:solidFill>
                    <a:srgbClr val="FFFFFF"/>
                  </a:solidFill>
                  <a:latin typeface="Arial" pitchFamily="34" charset="0"/>
                </a:endParaRPr>
              </a:p>
            </p:txBody>
          </p:sp>
          <p:sp>
            <p:nvSpPr>
              <p:cNvPr id="23573" name="Line 13"/>
              <p:cNvSpPr>
                <a:spLocks noChangeShapeType="1"/>
              </p:cNvSpPr>
              <p:nvPr/>
            </p:nvSpPr>
            <p:spPr bwMode="auto">
              <a:xfrm>
                <a:off x="2609" y="3760"/>
                <a:ext cx="0" cy="128"/>
              </a:xfrm>
              <a:prstGeom prst="line">
                <a:avLst/>
              </a:prstGeom>
              <a:noFill/>
              <a:ln w="76200">
                <a:solidFill>
                  <a:srgbClr val="FF9933"/>
                </a:solidFill>
                <a:round/>
                <a:headEnd/>
                <a:tailEnd/>
              </a:ln>
            </p:spPr>
            <p:txBody>
              <a:bodyPr wrap="none" anchor="ctr"/>
              <a:lstStyle/>
              <a:p>
                <a:endParaRPr lang="en-US">
                  <a:solidFill>
                    <a:srgbClr val="000000"/>
                  </a:solidFill>
                </a:endParaRPr>
              </a:p>
            </p:txBody>
          </p:sp>
        </p:grpSp>
        <p:sp>
          <p:nvSpPr>
            <p:cNvPr id="23609" name="Rectangle 57"/>
            <p:cNvSpPr>
              <a:spLocks noChangeArrowheads="1"/>
            </p:cNvSpPr>
            <p:nvPr/>
          </p:nvSpPr>
          <p:spPr bwMode="auto">
            <a:xfrm>
              <a:off x="3534811" y="4348163"/>
              <a:ext cx="1776412" cy="366712"/>
            </a:xfrm>
            <a:prstGeom prst="rect">
              <a:avLst/>
            </a:prstGeom>
            <a:noFill/>
            <a:ln w="9525" algn="ctr">
              <a:noFill/>
              <a:miter lim="800000"/>
              <a:headEnd/>
              <a:tailEnd/>
            </a:ln>
            <a:effectLst/>
          </p:spPr>
          <p:txBody>
            <a:bodyPr wrap="none">
              <a:spAutoFit/>
            </a:bodyPr>
            <a:lstStyle/>
            <a:p>
              <a:r>
                <a:rPr lang="en-US" altLang="en-US" sz="1800">
                  <a:solidFill>
                    <a:srgbClr val="FF9933"/>
                  </a:solidFill>
                </a:rPr>
                <a:t>SOUTHWESTERN</a:t>
              </a:r>
              <a:endParaRPr lang="en-US" sz="1800">
                <a:solidFill>
                  <a:srgbClr val="FF9933"/>
                </a:solidFill>
              </a:endParaRPr>
            </a:p>
          </p:txBody>
        </p:sp>
        <p:sp>
          <p:nvSpPr>
            <p:cNvPr id="23610" name="Line 58"/>
            <p:cNvSpPr>
              <a:spLocks noChangeShapeType="1"/>
            </p:cNvSpPr>
            <p:nvPr/>
          </p:nvSpPr>
          <p:spPr bwMode="auto">
            <a:xfrm flipV="1">
              <a:off x="5104848" y="3473450"/>
              <a:ext cx="404813" cy="498475"/>
            </a:xfrm>
            <a:prstGeom prst="line">
              <a:avLst/>
            </a:prstGeom>
            <a:noFill/>
            <a:ln w="38100">
              <a:solidFill>
                <a:schemeClr val="bg1"/>
              </a:solidFill>
              <a:prstDash val="dash"/>
              <a:round/>
              <a:headEnd/>
              <a:tailEnd/>
            </a:ln>
            <a:effectLst/>
          </p:spPr>
          <p:txBody>
            <a:bodyPr/>
            <a:lstStyle/>
            <a:p>
              <a:endParaRPr lang="en-US">
                <a:solidFill>
                  <a:srgbClr val="000000"/>
                </a:solidFill>
              </a:endParaRPr>
            </a:p>
          </p:txBody>
        </p:sp>
        <p:sp>
          <p:nvSpPr>
            <p:cNvPr id="23611" name="Line 59"/>
            <p:cNvSpPr>
              <a:spLocks noChangeShapeType="1"/>
            </p:cNvSpPr>
            <p:nvPr/>
          </p:nvSpPr>
          <p:spPr bwMode="auto">
            <a:xfrm>
              <a:off x="5158823" y="4210050"/>
              <a:ext cx="468313" cy="384175"/>
            </a:xfrm>
            <a:prstGeom prst="line">
              <a:avLst/>
            </a:prstGeom>
            <a:noFill/>
            <a:ln w="38100">
              <a:solidFill>
                <a:schemeClr val="bg1"/>
              </a:solidFill>
              <a:prstDash val="dash"/>
              <a:round/>
              <a:headEnd/>
              <a:tailEnd/>
            </a:ln>
            <a:effectLst/>
          </p:spPr>
          <p:txBody>
            <a:bodyPr/>
            <a:lstStyle/>
            <a:p>
              <a:endParaRPr lang="en-US">
                <a:solidFill>
                  <a:srgbClr val="000000"/>
                </a:solidFill>
              </a:endParaRPr>
            </a:p>
          </p:txBody>
        </p:sp>
        <p:sp>
          <p:nvSpPr>
            <p:cNvPr id="60" name="TextBox 59"/>
            <p:cNvSpPr txBox="1"/>
            <p:nvPr/>
          </p:nvSpPr>
          <p:spPr>
            <a:xfrm>
              <a:off x="5659731" y="2868157"/>
              <a:ext cx="3211135" cy="954107"/>
            </a:xfrm>
            <a:prstGeom prst="rect">
              <a:avLst/>
            </a:prstGeom>
            <a:noFill/>
          </p:spPr>
          <p:txBody>
            <a:bodyPr wrap="none" rtlCol="0">
              <a:spAutoFit/>
            </a:bodyPr>
            <a:lstStyle/>
            <a:p>
              <a:pPr algn="l"/>
              <a:r>
                <a:rPr lang="en-US" sz="2800" b="0" dirty="0" smtClean="0">
                  <a:solidFill>
                    <a:schemeClr val="bg1"/>
                  </a:solidFill>
                </a:rPr>
                <a:t>BP less controlled in</a:t>
              </a:r>
            </a:p>
            <a:p>
              <a:pPr algn="l"/>
              <a:r>
                <a:rPr lang="en-US" sz="2800" b="0" dirty="0" smtClean="0">
                  <a:solidFill>
                    <a:schemeClr val="bg1"/>
                  </a:solidFill>
                </a:rPr>
                <a:t>black men than women</a:t>
              </a:r>
            </a:p>
          </p:txBody>
        </p:sp>
        <p:sp>
          <p:nvSpPr>
            <p:cNvPr id="61" name="TextBox 60"/>
            <p:cNvSpPr txBox="1"/>
            <p:nvPr/>
          </p:nvSpPr>
          <p:spPr>
            <a:xfrm>
              <a:off x="5586458" y="4419589"/>
              <a:ext cx="3241593" cy="954107"/>
            </a:xfrm>
            <a:prstGeom prst="rect">
              <a:avLst/>
            </a:prstGeom>
            <a:noFill/>
          </p:spPr>
          <p:txBody>
            <a:bodyPr wrap="none" rtlCol="0">
              <a:spAutoFit/>
            </a:bodyPr>
            <a:lstStyle/>
            <a:p>
              <a:r>
                <a:rPr lang="en-US" sz="2800" b="0" dirty="0" smtClean="0">
                  <a:solidFill>
                    <a:schemeClr val="bg1"/>
                  </a:solidFill>
                </a:rPr>
                <a:t>More black men had </a:t>
              </a:r>
            </a:p>
            <a:p>
              <a:pPr algn="l"/>
              <a:r>
                <a:rPr lang="en-US" sz="2800" b="0" dirty="0" smtClean="0">
                  <a:solidFill>
                    <a:schemeClr val="bg1"/>
                  </a:solidFill>
                </a:rPr>
                <a:t>  a barber than a doctor</a:t>
              </a:r>
            </a:p>
          </p:txBody>
        </p:sp>
        <p:sp>
          <p:nvSpPr>
            <p:cNvPr id="62" name="Rectangle 50"/>
            <p:cNvSpPr>
              <a:spLocks noChangeArrowheads="1"/>
            </p:cNvSpPr>
            <p:nvPr/>
          </p:nvSpPr>
          <p:spPr bwMode="auto">
            <a:xfrm>
              <a:off x="5123937" y="6232665"/>
              <a:ext cx="3919984" cy="553998"/>
            </a:xfrm>
            <a:prstGeom prst="rect">
              <a:avLst/>
            </a:prstGeom>
            <a:noFill/>
            <a:ln w="9525">
              <a:noFill/>
              <a:miter lim="800000"/>
              <a:headEnd/>
              <a:tailEnd/>
            </a:ln>
          </p:spPr>
          <p:txBody>
            <a:bodyPr wrap="none" lIns="0" tIns="0" rIns="0" bIns="0">
              <a:spAutoFit/>
            </a:bodyPr>
            <a:lstStyle/>
            <a:p>
              <a:pPr>
                <a:buClr>
                  <a:srgbClr val="FFFF00"/>
                </a:buClr>
                <a:buSzPct val="75000"/>
                <a:buFont typeface="Monotype Sorts" pitchFamily="2" charset="2"/>
                <a:buNone/>
              </a:pPr>
              <a:r>
                <a:rPr lang="en-US" sz="1800" b="0" dirty="0" smtClean="0">
                  <a:solidFill>
                    <a:srgbClr val="FFFFFF"/>
                  </a:solidFill>
                  <a:latin typeface="Arial" pitchFamily="34" charset="0"/>
                </a:rPr>
                <a:t>RG Victor </a:t>
              </a:r>
              <a:r>
                <a:rPr lang="en-US" sz="1800" b="0" dirty="0">
                  <a:solidFill>
                    <a:srgbClr val="FFFFFF"/>
                  </a:solidFill>
                  <a:latin typeface="Arial" pitchFamily="34" charset="0"/>
                </a:rPr>
                <a:t>et al., </a:t>
              </a:r>
              <a:r>
                <a:rPr lang="en-US" sz="1800" b="0" i="1" dirty="0" smtClean="0">
                  <a:solidFill>
                    <a:srgbClr val="FFFFFF"/>
                  </a:solidFill>
                  <a:latin typeface="Arial" pitchFamily="34" charset="0"/>
                </a:rPr>
                <a:t>Arm J </a:t>
              </a:r>
              <a:r>
                <a:rPr lang="en-US" sz="1800" b="0" i="1" dirty="0" err="1" smtClean="0">
                  <a:solidFill>
                    <a:srgbClr val="FFFFFF"/>
                  </a:solidFill>
                  <a:latin typeface="Arial" pitchFamily="34" charset="0"/>
                </a:rPr>
                <a:t>Cardiol</a:t>
              </a:r>
              <a:r>
                <a:rPr lang="en-US" sz="1800" b="0" i="1" dirty="0" smtClean="0">
                  <a:solidFill>
                    <a:srgbClr val="FFFFFF"/>
                  </a:solidFill>
                  <a:latin typeface="Arial" pitchFamily="34" charset="0"/>
                </a:rPr>
                <a:t>. </a:t>
              </a:r>
              <a:r>
                <a:rPr lang="en-US" sz="1800" b="0" dirty="0" smtClean="0">
                  <a:solidFill>
                    <a:srgbClr val="FFFFFF"/>
                  </a:solidFill>
                  <a:latin typeface="Arial" pitchFamily="34" charset="0"/>
                </a:rPr>
                <a:t>2004;  </a:t>
              </a:r>
            </a:p>
            <a:p>
              <a:pPr algn="l">
                <a:buClr>
                  <a:srgbClr val="FFFF00"/>
                </a:buClr>
                <a:buSzPct val="75000"/>
                <a:buFont typeface="Monotype Sorts" pitchFamily="2" charset="2"/>
                <a:buNone/>
              </a:pPr>
              <a:r>
                <a:rPr lang="en-US" sz="1800" b="0" i="1" dirty="0" smtClean="0">
                  <a:solidFill>
                    <a:srgbClr val="FFFFFF"/>
                  </a:solidFill>
                  <a:latin typeface="Arial" pitchFamily="34" charset="0"/>
                </a:rPr>
                <a:t>Arch Intern Med</a:t>
              </a:r>
              <a:r>
                <a:rPr lang="en-US" sz="1800" b="0" dirty="0" smtClean="0">
                  <a:solidFill>
                    <a:srgbClr val="FFFFFF"/>
                  </a:solidFill>
                  <a:latin typeface="Arial" pitchFamily="34" charset="0"/>
                </a:rPr>
                <a:t>. 2008</a:t>
              </a:r>
              <a:endParaRPr lang="en-US" sz="1800" b="0" dirty="0">
                <a:solidFill>
                  <a:srgbClr val="FFFFFF"/>
                </a:solidFill>
                <a:latin typeface="Arial" pitchFamily="34" charset="0"/>
              </a:endParaRPr>
            </a:p>
          </p:txBody>
        </p:sp>
      </p:grpSp>
      <p:sp>
        <p:nvSpPr>
          <p:cNvPr id="13" name="Title 12"/>
          <p:cNvSpPr>
            <a:spLocks noGrp="1"/>
          </p:cNvSpPr>
          <p:nvPr>
            <p:ph type="title" idx="4294967295"/>
          </p:nvPr>
        </p:nvSpPr>
        <p:spPr>
          <a:xfrm>
            <a:off x="250125" y="494136"/>
            <a:ext cx="8638940" cy="1143000"/>
          </a:xfrm>
        </p:spPr>
        <p:txBody>
          <a:bodyPr/>
          <a:lstStyle/>
          <a:p>
            <a:pPr rtl="0" fontAlgn="base"/>
            <a:r>
              <a:rPr lang="en-US" sz="3600" b="1" kern="1200" dirty="0" smtClean="0">
                <a:solidFill>
                  <a:srgbClr val="FFFF00"/>
                </a:solidFill>
                <a:effectLst/>
                <a:latin typeface="Arial"/>
                <a:ea typeface="+mn-ea"/>
                <a:cs typeface="+mn-cs"/>
              </a:rPr>
              <a:t>Community-Level Needs Assessment</a:t>
            </a:r>
            <a:endParaRPr lang="en-US" dirty="0" smtClean="0">
              <a:effectLst/>
            </a:endParaRPr>
          </a:p>
          <a:p>
            <a:pPr rtl="0" fontAlgn="base"/>
            <a:r>
              <a:rPr lang="en-US" sz="3600" b="1" i="1" kern="1200" dirty="0" smtClean="0">
                <a:solidFill>
                  <a:srgbClr val="FFFF00"/>
                </a:solidFill>
                <a:effectLst/>
                <a:latin typeface="Arial"/>
                <a:ea typeface="+mn-ea"/>
                <a:cs typeface="+mn-cs"/>
              </a:rPr>
              <a:t>The Dallas Heart Study </a:t>
            </a:r>
            <a:endParaRPr lang="en-US" dirty="0" smtClean="0">
              <a:effectLst/>
            </a:endParaRPr>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0387" name="Picture 3" descr="Clipping from article: Hypertension Detection in Barbershops"/>
          <p:cNvPicPr>
            <a:picLocks noChangeAspect="1" noChangeArrowheads="1"/>
          </p:cNvPicPr>
          <p:nvPr/>
        </p:nvPicPr>
        <p:blipFill>
          <a:blip r:embed="rId3" cstate="print"/>
          <a:srcRect/>
          <a:stretch>
            <a:fillRect/>
          </a:stretch>
        </p:blipFill>
        <p:spPr bwMode="auto">
          <a:xfrm>
            <a:off x="0" y="1103091"/>
            <a:ext cx="8737600" cy="2937200"/>
          </a:xfrm>
          <a:prstGeom prst="rect">
            <a:avLst/>
          </a:prstGeom>
          <a:noFill/>
          <a:ln w="9525">
            <a:noFill/>
            <a:miter lim="800000"/>
            <a:headEnd/>
            <a:tailEnd/>
          </a:ln>
        </p:spPr>
      </p:pic>
      <p:pic>
        <p:nvPicPr>
          <p:cNvPr id="400388" name="Picture 4" descr="Hypertension. 2007;49:1040-1046"/>
          <p:cNvPicPr>
            <a:picLocks noChangeAspect="1" noChangeArrowheads="1"/>
          </p:cNvPicPr>
          <p:nvPr/>
        </p:nvPicPr>
        <p:blipFill>
          <a:blip r:embed="rId4" cstate="print"/>
          <a:srcRect/>
          <a:stretch>
            <a:fillRect/>
          </a:stretch>
        </p:blipFill>
        <p:spPr bwMode="auto">
          <a:xfrm>
            <a:off x="5239655" y="630628"/>
            <a:ext cx="3339193" cy="291031"/>
          </a:xfrm>
          <a:prstGeom prst="rect">
            <a:avLst/>
          </a:prstGeom>
          <a:noFill/>
          <a:ln w="9525">
            <a:noFill/>
            <a:miter lim="800000"/>
            <a:headEnd/>
            <a:tailEnd/>
          </a:ln>
        </p:spPr>
      </p:pic>
      <p:pic>
        <p:nvPicPr>
          <p:cNvPr id="8" name="Picture 7" descr="Hypertension and AHA logo's"/>
          <p:cNvPicPr>
            <a:picLocks noChangeAspect="1" noChangeArrowheads="1"/>
          </p:cNvPicPr>
          <p:nvPr/>
        </p:nvPicPr>
        <p:blipFill>
          <a:blip r:embed="rId5" cstate="print"/>
          <a:srcRect/>
          <a:stretch>
            <a:fillRect/>
          </a:stretch>
        </p:blipFill>
        <p:spPr bwMode="auto">
          <a:xfrm>
            <a:off x="0" y="215220"/>
            <a:ext cx="4840968" cy="968603"/>
          </a:xfrm>
          <a:prstGeom prst="rect">
            <a:avLst/>
          </a:prstGeom>
          <a:noFill/>
          <a:ln w="9525">
            <a:noFill/>
            <a:miter lim="800000"/>
            <a:headEnd/>
            <a:tailEnd/>
          </a:ln>
        </p:spPr>
      </p:pic>
      <p:grpSp>
        <p:nvGrpSpPr>
          <p:cNvPr id="2" name="Group 1" descr="&#10;BARBER-1 was a cluster randomized trial conducted on 1300 HTV male patrons of 17 AA-owned barbers in Dallas county Texas&#10;"/>
          <p:cNvGrpSpPr/>
          <p:nvPr/>
        </p:nvGrpSpPr>
        <p:grpSpPr>
          <a:xfrm>
            <a:off x="224768" y="3614059"/>
            <a:ext cx="2088900" cy="3171371"/>
            <a:chOff x="224768" y="3614059"/>
            <a:chExt cx="2088900" cy="3171371"/>
          </a:xfrm>
        </p:grpSpPr>
        <p:pic>
          <p:nvPicPr>
            <p:cNvPr id="10" name="Picture 184" descr="6?action=Attachment"/>
            <p:cNvPicPr>
              <a:picLocks noChangeAspect="1" noChangeArrowheads="1"/>
            </p:cNvPicPr>
            <p:nvPr/>
          </p:nvPicPr>
          <p:blipFill>
            <a:blip r:embed="rId6" cstate="print">
              <a:lum bright="24000"/>
            </a:blip>
            <a:srcRect l="11577" t="12366" r="22491" b="7712"/>
            <a:stretch>
              <a:fillRect/>
            </a:stretch>
          </p:blipFill>
          <p:spPr bwMode="auto">
            <a:xfrm>
              <a:off x="324548" y="3614059"/>
              <a:ext cx="1881621" cy="1615119"/>
            </a:xfrm>
            <a:prstGeom prst="rect">
              <a:avLst/>
            </a:prstGeom>
            <a:noFill/>
            <a:ln w="9525">
              <a:noFill/>
              <a:miter lim="800000"/>
              <a:headEnd/>
              <a:tailEnd/>
            </a:ln>
          </p:spPr>
        </p:pic>
        <p:pic>
          <p:nvPicPr>
            <p:cNvPr id="12" name="Picture 7" descr="JAMA"/>
            <p:cNvPicPr>
              <a:picLocks noChangeAspect="1" noChangeArrowheads="1"/>
            </p:cNvPicPr>
            <p:nvPr/>
          </p:nvPicPr>
          <p:blipFill>
            <a:blip r:embed="rId7" cstate="print"/>
            <a:srcRect/>
            <a:stretch>
              <a:fillRect/>
            </a:stretch>
          </p:blipFill>
          <p:spPr bwMode="auto">
            <a:xfrm flipH="1">
              <a:off x="224768" y="5312229"/>
              <a:ext cx="2088900" cy="1473201"/>
            </a:xfrm>
            <a:prstGeom prst="rect">
              <a:avLst/>
            </a:prstGeom>
            <a:noFill/>
            <a:ln w="9525">
              <a:noFill/>
              <a:miter lim="800000"/>
              <a:headEnd/>
              <a:tailEnd/>
            </a:ln>
          </p:spPr>
        </p:pic>
      </p:grpSp>
      <p:sp>
        <p:nvSpPr>
          <p:cNvPr id="14" name="Content Placeholder 13"/>
          <p:cNvSpPr>
            <a:spLocks noGrp="1"/>
          </p:cNvSpPr>
          <p:nvPr>
            <p:ph idx="1"/>
          </p:nvPr>
        </p:nvSpPr>
        <p:spPr>
          <a:xfrm>
            <a:off x="2590600" y="3867088"/>
            <a:ext cx="6356186" cy="4114800"/>
          </a:xfrm>
        </p:spPr>
        <p:txBody>
          <a:bodyPr/>
          <a:lstStyle/>
          <a:p>
            <a:pPr marL="0" indent="0">
              <a:buNone/>
            </a:pPr>
            <a:r>
              <a:rPr lang="en-US" u="sng" dirty="0">
                <a:latin typeface="Arial" pitchFamily="34" charset="0"/>
              </a:rPr>
              <a:t>Feasibility studies</a:t>
            </a:r>
            <a:r>
              <a:rPr lang="en-US" dirty="0">
                <a:latin typeface="Arial" pitchFamily="34" charset="0"/>
              </a:rPr>
              <a:t>:     </a:t>
            </a:r>
          </a:p>
          <a:p>
            <a:pPr marL="0" indent="0">
              <a:buNone/>
            </a:pPr>
            <a:r>
              <a:rPr lang="en-US" sz="2800" dirty="0">
                <a:latin typeface="Arial" pitchFamily="34" charset="0"/>
              </a:rPr>
              <a:t>Study 1–Medical students and staff </a:t>
            </a:r>
            <a:endParaRPr lang="en-US" sz="2800" dirty="0" smtClean="0">
              <a:latin typeface="Arial" pitchFamily="34" charset="0"/>
            </a:endParaRPr>
          </a:p>
          <a:p>
            <a:pPr marL="0" indent="0">
              <a:buNone/>
            </a:pPr>
            <a:endParaRPr lang="en-US" sz="2800" dirty="0">
              <a:latin typeface="Arial" pitchFamily="34" charset="0"/>
            </a:endParaRPr>
          </a:p>
          <a:p>
            <a:pPr marL="0" indent="0">
              <a:buNone/>
            </a:pPr>
            <a:r>
              <a:rPr lang="en-US" sz="2800" dirty="0" smtClean="0">
                <a:latin typeface="Arial" pitchFamily="34" charset="0"/>
              </a:rPr>
              <a:t>     </a:t>
            </a:r>
            <a:endParaRPr lang="en-US" sz="2800" dirty="0">
              <a:latin typeface="Arial" pitchFamily="34" charset="0"/>
            </a:endParaRPr>
          </a:p>
          <a:p>
            <a:pPr marL="0" indent="0">
              <a:buNone/>
            </a:pPr>
            <a:r>
              <a:rPr lang="en-US" sz="2800" dirty="0">
                <a:latin typeface="Arial" pitchFamily="34" charset="0"/>
              </a:rPr>
              <a:t>Study 2–Barbers as BP “specialists”      </a:t>
            </a:r>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8" name="Picture 2" descr="archives_of_internal_medicine"/>
          <p:cNvPicPr>
            <a:picLocks noChangeAspect="1" noChangeArrowheads="1"/>
          </p:cNvPicPr>
          <p:nvPr/>
        </p:nvPicPr>
        <p:blipFill>
          <a:blip r:embed="rId4" cstate="print"/>
          <a:srcRect/>
          <a:stretch>
            <a:fillRect/>
          </a:stretch>
        </p:blipFill>
        <p:spPr bwMode="auto">
          <a:xfrm>
            <a:off x="222250" y="488950"/>
            <a:ext cx="5589588" cy="681038"/>
          </a:xfrm>
          <a:prstGeom prst="rect">
            <a:avLst/>
          </a:prstGeom>
          <a:noFill/>
          <a:ln w="9525">
            <a:noFill/>
            <a:miter lim="800000"/>
            <a:headEnd/>
            <a:tailEnd/>
          </a:ln>
        </p:spPr>
      </p:pic>
      <p:graphicFrame>
        <p:nvGraphicFramePr>
          <p:cNvPr id="1026" name="Object 3" descr="Article clipping: Effectiveness of a Barber-Based Intervention for Improving Hypertenstion Control in Black Men"/>
          <p:cNvGraphicFramePr>
            <a:graphicFrameLocks noChangeAspect="1"/>
          </p:cNvGraphicFramePr>
          <p:nvPr>
            <p:extLst>
              <p:ext uri="{D42A27DB-BD31-4B8C-83A1-F6EECF244321}">
                <p14:modId xmlns:p14="http://schemas.microsoft.com/office/powerpoint/2010/main" val="4085052138"/>
              </p:ext>
            </p:extLst>
          </p:nvPr>
        </p:nvGraphicFramePr>
        <p:xfrm>
          <a:off x="280988" y="1824038"/>
          <a:ext cx="8631237" cy="2982912"/>
        </p:xfrm>
        <a:graphic>
          <a:graphicData uri="http://schemas.openxmlformats.org/presentationml/2006/ole">
            <mc:AlternateContent xmlns:mc="http://schemas.openxmlformats.org/markup-compatibility/2006">
              <mc:Choice xmlns:v="urn:schemas-microsoft-com:vml" Requires="v">
                <p:oleObj spid="_x0000_s302088" name="Acrobat Document" r:id="rId5" imgW="4752000" imgH="1641600" progId="AcroExch.Document.7">
                  <p:embed/>
                </p:oleObj>
              </mc:Choice>
              <mc:Fallback>
                <p:oleObj name="Acrobat Document" r:id="rId5" imgW="4752000" imgH="1641600" progId="AcroExch.Document.7">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988" y="1824038"/>
                        <a:ext cx="8631237" cy="2982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5772120" y="609600"/>
            <a:ext cx="3097704" cy="1143000"/>
          </a:xfrm>
        </p:spPr>
        <p:txBody>
          <a:bodyPr/>
          <a:lstStyle/>
          <a:p>
            <a:pPr algn="r"/>
            <a:r>
              <a:rPr lang="en-US" sz="2000" b="1" dirty="0">
                <a:solidFill>
                  <a:srgbClr val="000000"/>
                </a:solidFill>
                <a:latin typeface="Calibri" pitchFamily="34" charset="0"/>
              </a:rPr>
              <a:t>On-Line:  Oct 25, 2010</a:t>
            </a:r>
            <a:br>
              <a:rPr lang="en-US" sz="2000" b="1" dirty="0">
                <a:solidFill>
                  <a:srgbClr val="000000"/>
                </a:solidFill>
                <a:latin typeface="Calibri" pitchFamily="34" charset="0"/>
              </a:rPr>
            </a:br>
            <a:r>
              <a:rPr lang="en-US" sz="2000" b="1" dirty="0">
                <a:solidFill>
                  <a:srgbClr val="000000"/>
                </a:solidFill>
                <a:latin typeface="Calibri" pitchFamily="34" charset="0"/>
              </a:rPr>
              <a:t>     Print:   Feb 28, 2011</a:t>
            </a:r>
            <a:br>
              <a:rPr lang="en-US" sz="2000" b="1" dirty="0">
                <a:solidFill>
                  <a:srgbClr val="000000"/>
                </a:solidFill>
                <a:latin typeface="Calibri" pitchFamily="34" charset="0"/>
              </a:rPr>
            </a:br>
            <a:endParaRPr lang="en-US" sz="2000" b="1" dirty="0"/>
          </a:p>
        </p:txBody>
      </p:sp>
      <p:sp>
        <p:nvSpPr>
          <p:cNvPr id="3" name="Content Placeholder 2"/>
          <p:cNvSpPr>
            <a:spLocks noGrp="1"/>
          </p:cNvSpPr>
          <p:nvPr>
            <p:ph idx="1"/>
          </p:nvPr>
        </p:nvSpPr>
        <p:spPr>
          <a:xfrm>
            <a:off x="435680" y="4733967"/>
            <a:ext cx="7772400" cy="1828159"/>
          </a:xfrm>
        </p:spPr>
        <p:txBody>
          <a:bodyPr/>
          <a:lstStyle/>
          <a:p>
            <a:pPr marL="0" indent="0">
              <a:buNone/>
            </a:pPr>
            <a:r>
              <a:rPr lang="en-US" i="1" dirty="0">
                <a:solidFill>
                  <a:srgbClr val="000000"/>
                </a:solidFill>
                <a:latin typeface="Calibri" pitchFamily="34" charset="0"/>
              </a:rPr>
              <a:t>BARBER-1</a:t>
            </a:r>
          </a:p>
          <a:p>
            <a:pPr marL="0" indent="0">
              <a:buNone/>
            </a:pPr>
            <a:r>
              <a:rPr lang="en-US" dirty="0">
                <a:solidFill>
                  <a:srgbClr val="000000"/>
                </a:solidFill>
                <a:latin typeface="Calibri" pitchFamily="34" charset="0"/>
              </a:rPr>
              <a:t>Barber-Assisted Reduction of Blood Pressure in Ethnic Residents </a:t>
            </a:r>
          </a:p>
          <a:p>
            <a:pPr marL="0" indent="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descr="The distribution of barbershops reflects the distribution of the African American population in Dallas County…&#10;&#10;Out of the 218 shops in DC, we chose 16 barbershops to participate in a group randomized trial, based on the number of years they had been in business, the size of the barbershop (5 barbers/shop), and the established clientele.  &#10;"/>
          <p:cNvGrpSpPr>
            <a:grpSpLocks noChangeAspect="1"/>
          </p:cNvGrpSpPr>
          <p:nvPr/>
        </p:nvGrpSpPr>
        <p:grpSpPr bwMode="auto">
          <a:xfrm>
            <a:off x="52389" y="1970467"/>
            <a:ext cx="4268246" cy="4492245"/>
            <a:chOff x="1392" y="144"/>
            <a:chExt cx="3936" cy="4080"/>
          </a:xfrm>
        </p:grpSpPr>
        <p:grpSp>
          <p:nvGrpSpPr>
            <p:cNvPr id="3" name="Group 5"/>
            <p:cNvGrpSpPr>
              <a:grpSpLocks noChangeAspect="1"/>
            </p:cNvGrpSpPr>
            <p:nvPr/>
          </p:nvGrpSpPr>
          <p:grpSpPr bwMode="auto">
            <a:xfrm>
              <a:off x="1392" y="144"/>
              <a:ext cx="3936" cy="4080"/>
              <a:chOff x="720" y="-48"/>
              <a:chExt cx="4367" cy="4463"/>
            </a:xfrm>
          </p:grpSpPr>
          <p:pic>
            <p:nvPicPr>
              <p:cNvPr id="51218" name="Picture 6" descr="Barbershop Map"/>
              <p:cNvPicPr>
                <a:picLocks noChangeAspect="1" noChangeArrowheads="1"/>
              </p:cNvPicPr>
              <p:nvPr/>
            </p:nvPicPr>
            <p:blipFill>
              <a:blip r:embed="rId3" cstate="print"/>
              <a:srcRect/>
              <a:stretch>
                <a:fillRect/>
              </a:stretch>
            </p:blipFill>
            <p:spPr bwMode="auto">
              <a:xfrm>
                <a:off x="720" y="-48"/>
                <a:ext cx="4367" cy="4463"/>
              </a:xfrm>
              <a:prstGeom prst="rect">
                <a:avLst/>
              </a:prstGeom>
              <a:noFill/>
              <a:ln w="9525">
                <a:noFill/>
                <a:miter lim="800000"/>
                <a:headEnd/>
                <a:tailEnd/>
              </a:ln>
            </p:spPr>
          </p:pic>
          <p:pic>
            <p:nvPicPr>
              <p:cNvPr id="51219" name="Picture 7" descr="redbox"/>
              <p:cNvPicPr>
                <a:picLocks noChangeAspect="1" noChangeArrowheads="1"/>
              </p:cNvPicPr>
              <p:nvPr/>
            </p:nvPicPr>
            <p:blipFill>
              <a:blip r:embed="rId4" cstate="print"/>
              <a:srcRect/>
              <a:stretch>
                <a:fillRect/>
              </a:stretch>
            </p:blipFill>
            <p:spPr bwMode="auto">
              <a:xfrm>
                <a:off x="3894" y="2496"/>
                <a:ext cx="90" cy="84"/>
              </a:xfrm>
              <a:prstGeom prst="rect">
                <a:avLst/>
              </a:prstGeom>
              <a:noFill/>
              <a:ln w="9525">
                <a:noFill/>
                <a:miter lim="800000"/>
                <a:headEnd/>
                <a:tailEnd/>
              </a:ln>
            </p:spPr>
          </p:pic>
          <p:pic>
            <p:nvPicPr>
              <p:cNvPr id="51220" name="Picture 8" descr="redbox"/>
              <p:cNvPicPr>
                <a:picLocks noChangeAspect="1" noChangeArrowheads="1"/>
              </p:cNvPicPr>
              <p:nvPr/>
            </p:nvPicPr>
            <p:blipFill>
              <a:blip r:embed="rId4" cstate="print"/>
              <a:srcRect/>
              <a:stretch>
                <a:fillRect/>
              </a:stretch>
            </p:blipFill>
            <p:spPr bwMode="auto">
              <a:xfrm>
                <a:off x="4080" y="828"/>
                <a:ext cx="90" cy="84"/>
              </a:xfrm>
              <a:prstGeom prst="rect">
                <a:avLst/>
              </a:prstGeom>
              <a:noFill/>
              <a:ln w="9525">
                <a:noFill/>
                <a:miter lim="800000"/>
                <a:headEnd/>
                <a:tailEnd/>
              </a:ln>
            </p:spPr>
          </p:pic>
          <p:pic>
            <p:nvPicPr>
              <p:cNvPr id="51221" name="Picture 9" descr="redbox"/>
              <p:cNvPicPr>
                <a:picLocks noChangeAspect="1" noChangeArrowheads="1"/>
              </p:cNvPicPr>
              <p:nvPr/>
            </p:nvPicPr>
            <p:blipFill>
              <a:blip r:embed="rId4" cstate="print"/>
              <a:srcRect/>
              <a:stretch>
                <a:fillRect/>
              </a:stretch>
            </p:blipFill>
            <p:spPr bwMode="auto">
              <a:xfrm>
                <a:off x="2358" y="3180"/>
                <a:ext cx="90" cy="84"/>
              </a:xfrm>
              <a:prstGeom prst="rect">
                <a:avLst/>
              </a:prstGeom>
              <a:noFill/>
              <a:ln w="9525">
                <a:noFill/>
                <a:miter lim="800000"/>
                <a:headEnd/>
                <a:tailEnd/>
              </a:ln>
            </p:spPr>
          </p:pic>
          <p:pic>
            <p:nvPicPr>
              <p:cNvPr id="51222" name="Picture 10" descr="redbox"/>
              <p:cNvPicPr>
                <a:picLocks noChangeAspect="1" noChangeArrowheads="1"/>
              </p:cNvPicPr>
              <p:nvPr/>
            </p:nvPicPr>
            <p:blipFill>
              <a:blip r:embed="rId4" cstate="print"/>
              <a:srcRect/>
              <a:stretch>
                <a:fillRect/>
              </a:stretch>
            </p:blipFill>
            <p:spPr bwMode="auto">
              <a:xfrm>
                <a:off x="2640" y="2748"/>
                <a:ext cx="90" cy="84"/>
              </a:xfrm>
              <a:prstGeom prst="rect">
                <a:avLst/>
              </a:prstGeom>
              <a:noFill/>
              <a:ln w="9525">
                <a:noFill/>
                <a:miter lim="800000"/>
                <a:headEnd/>
                <a:tailEnd/>
              </a:ln>
            </p:spPr>
          </p:pic>
          <p:pic>
            <p:nvPicPr>
              <p:cNvPr id="51223" name="Picture 11" descr="redbox"/>
              <p:cNvPicPr>
                <a:picLocks noChangeAspect="1" noChangeArrowheads="1"/>
              </p:cNvPicPr>
              <p:nvPr/>
            </p:nvPicPr>
            <p:blipFill>
              <a:blip r:embed="rId4" cstate="print"/>
              <a:srcRect/>
              <a:stretch>
                <a:fillRect/>
              </a:stretch>
            </p:blipFill>
            <p:spPr bwMode="auto">
              <a:xfrm>
                <a:off x="2598" y="2736"/>
                <a:ext cx="90" cy="84"/>
              </a:xfrm>
              <a:prstGeom prst="rect">
                <a:avLst/>
              </a:prstGeom>
              <a:noFill/>
              <a:ln w="9525">
                <a:noFill/>
                <a:miter lim="800000"/>
                <a:headEnd/>
                <a:tailEnd/>
              </a:ln>
            </p:spPr>
          </p:pic>
          <p:pic>
            <p:nvPicPr>
              <p:cNvPr id="51224" name="Picture 12" descr="redbox"/>
              <p:cNvPicPr>
                <a:picLocks noChangeAspect="1" noChangeArrowheads="1"/>
              </p:cNvPicPr>
              <p:nvPr/>
            </p:nvPicPr>
            <p:blipFill>
              <a:blip r:embed="rId4" cstate="print"/>
              <a:srcRect/>
              <a:stretch>
                <a:fillRect/>
              </a:stretch>
            </p:blipFill>
            <p:spPr bwMode="auto">
              <a:xfrm>
                <a:off x="3360" y="540"/>
                <a:ext cx="90" cy="84"/>
              </a:xfrm>
              <a:prstGeom prst="rect">
                <a:avLst/>
              </a:prstGeom>
              <a:noFill/>
              <a:ln w="9525">
                <a:noFill/>
                <a:miter lim="800000"/>
                <a:headEnd/>
                <a:tailEnd/>
              </a:ln>
            </p:spPr>
          </p:pic>
          <p:pic>
            <p:nvPicPr>
              <p:cNvPr id="51225" name="Picture 13" descr="redbox"/>
              <p:cNvPicPr>
                <a:picLocks noChangeAspect="1" noChangeArrowheads="1"/>
              </p:cNvPicPr>
              <p:nvPr/>
            </p:nvPicPr>
            <p:blipFill>
              <a:blip r:embed="rId4" cstate="print"/>
              <a:srcRect/>
              <a:stretch>
                <a:fillRect/>
              </a:stretch>
            </p:blipFill>
            <p:spPr bwMode="auto">
              <a:xfrm>
                <a:off x="3216" y="720"/>
                <a:ext cx="90" cy="84"/>
              </a:xfrm>
              <a:prstGeom prst="rect">
                <a:avLst/>
              </a:prstGeom>
              <a:noFill/>
              <a:ln w="9525">
                <a:noFill/>
                <a:miter lim="800000"/>
                <a:headEnd/>
                <a:tailEnd/>
              </a:ln>
            </p:spPr>
          </p:pic>
          <p:pic>
            <p:nvPicPr>
              <p:cNvPr id="51226" name="Picture 14" descr="redbox"/>
              <p:cNvPicPr>
                <a:picLocks noChangeAspect="1" noChangeArrowheads="1"/>
              </p:cNvPicPr>
              <p:nvPr/>
            </p:nvPicPr>
            <p:blipFill>
              <a:blip r:embed="rId4" cstate="print"/>
              <a:srcRect/>
              <a:stretch>
                <a:fillRect/>
              </a:stretch>
            </p:blipFill>
            <p:spPr bwMode="auto">
              <a:xfrm>
                <a:off x="2310" y="3180"/>
                <a:ext cx="90" cy="84"/>
              </a:xfrm>
              <a:prstGeom prst="rect">
                <a:avLst/>
              </a:prstGeom>
              <a:noFill/>
              <a:ln w="9525">
                <a:noFill/>
                <a:miter lim="800000"/>
                <a:headEnd/>
                <a:tailEnd/>
              </a:ln>
            </p:spPr>
          </p:pic>
        </p:grpSp>
        <p:sp>
          <p:nvSpPr>
            <p:cNvPr id="51215" name="Rectangle 15"/>
            <p:cNvSpPr>
              <a:spLocks noChangeAspect="1" noChangeArrowheads="1"/>
            </p:cNvSpPr>
            <p:nvPr/>
          </p:nvSpPr>
          <p:spPr bwMode="auto">
            <a:xfrm>
              <a:off x="2880" y="2880"/>
              <a:ext cx="63" cy="63"/>
            </a:xfrm>
            <a:prstGeom prst="rect">
              <a:avLst/>
            </a:prstGeom>
            <a:solidFill>
              <a:srgbClr val="C0C0C0"/>
            </a:solidFill>
            <a:ln w="19050">
              <a:solidFill>
                <a:schemeClr val="bg1"/>
              </a:solidFill>
              <a:miter lim="800000"/>
              <a:headEnd/>
              <a:tailEnd/>
            </a:ln>
          </p:spPr>
          <p:txBody>
            <a:bodyPr wrap="none" anchor="ctr"/>
            <a:lstStyle/>
            <a:p>
              <a:endParaRPr lang="en-US" sz="1900" smtClean="0">
                <a:solidFill>
                  <a:srgbClr val="000000"/>
                </a:solidFill>
                <a:latin typeface="Arial" pitchFamily="34" charset="0"/>
              </a:endParaRPr>
            </a:p>
          </p:txBody>
        </p:sp>
        <p:sp>
          <p:nvSpPr>
            <p:cNvPr id="51216" name="Rectangle 16"/>
            <p:cNvSpPr>
              <a:spLocks noChangeAspect="1" noChangeArrowheads="1"/>
            </p:cNvSpPr>
            <p:nvPr/>
          </p:nvSpPr>
          <p:spPr bwMode="auto">
            <a:xfrm>
              <a:off x="4017" y="1824"/>
              <a:ext cx="63" cy="63"/>
            </a:xfrm>
            <a:prstGeom prst="rect">
              <a:avLst/>
            </a:prstGeom>
            <a:solidFill>
              <a:srgbClr val="C0C0C0"/>
            </a:solidFill>
            <a:ln w="19050">
              <a:solidFill>
                <a:schemeClr val="bg1"/>
              </a:solidFill>
              <a:miter lim="800000"/>
              <a:headEnd/>
              <a:tailEnd/>
            </a:ln>
          </p:spPr>
          <p:txBody>
            <a:bodyPr wrap="none" anchor="ctr"/>
            <a:lstStyle/>
            <a:p>
              <a:endParaRPr lang="en-US" sz="1900" smtClean="0">
                <a:solidFill>
                  <a:srgbClr val="000000"/>
                </a:solidFill>
                <a:latin typeface="Arial" pitchFamily="34" charset="0"/>
              </a:endParaRPr>
            </a:p>
          </p:txBody>
        </p:sp>
        <p:sp>
          <p:nvSpPr>
            <p:cNvPr id="51217" name="Rectangle 17"/>
            <p:cNvSpPr>
              <a:spLocks noChangeAspect="1" noChangeArrowheads="1"/>
            </p:cNvSpPr>
            <p:nvPr/>
          </p:nvSpPr>
          <p:spPr bwMode="auto">
            <a:xfrm>
              <a:off x="3168" y="720"/>
              <a:ext cx="63" cy="63"/>
            </a:xfrm>
            <a:prstGeom prst="rect">
              <a:avLst/>
            </a:prstGeom>
            <a:solidFill>
              <a:srgbClr val="C0C0C0"/>
            </a:solidFill>
            <a:ln w="19050">
              <a:solidFill>
                <a:schemeClr val="bg1"/>
              </a:solidFill>
              <a:miter lim="800000"/>
              <a:headEnd/>
              <a:tailEnd/>
            </a:ln>
          </p:spPr>
          <p:txBody>
            <a:bodyPr wrap="none" anchor="ctr"/>
            <a:lstStyle/>
            <a:p>
              <a:endParaRPr lang="en-US" sz="1900" smtClean="0">
                <a:solidFill>
                  <a:srgbClr val="000000"/>
                </a:solidFill>
                <a:latin typeface="Arial" pitchFamily="34" charset="0"/>
              </a:endParaRPr>
            </a:p>
          </p:txBody>
        </p:sp>
      </p:grpSp>
      <p:grpSp>
        <p:nvGrpSpPr>
          <p:cNvPr id="4" name="Group 18"/>
          <p:cNvGrpSpPr>
            <a:grpSpLocks/>
          </p:cNvGrpSpPr>
          <p:nvPr/>
        </p:nvGrpSpPr>
        <p:grpSpPr bwMode="auto">
          <a:xfrm>
            <a:off x="2732578" y="5738276"/>
            <a:ext cx="1695450" cy="685800"/>
            <a:chOff x="1872" y="3648"/>
            <a:chExt cx="1069" cy="432"/>
          </a:xfrm>
        </p:grpSpPr>
        <p:sp>
          <p:nvSpPr>
            <p:cNvPr id="51209" name="Rectangle 19"/>
            <p:cNvSpPr>
              <a:spLocks noChangeArrowheads="1"/>
            </p:cNvSpPr>
            <p:nvPr/>
          </p:nvSpPr>
          <p:spPr bwMode="auto">
            <a:xfrm>
              <a:off x="1872" y="3648"/>
              <a:ext cx="980" cy="432"/>
            </a:xfrm>
            <a:prstGeom prst="rect">
              <a:avLst/>
            </a:prstGeom>
            <a:solidFill>
              <a:schemeClr val="bg1"/>
            </a:solidFill>
            <a:ln w="9525">
              <a:solidFill>
                <a:schemeClr val="tx1"/>
              </a:solidFill>
              <a:miter lim="800000"/>
              <a:headEnd/>
              <a:tailEnd/>
            </a:ln>
          </p:spPr>
          <p:txBody>
            <a:bodyPr wrap="none" anchor="ctr"/>
            <a:lstStyle/>
            <a:p>
              <a:endParaRPr lang="en-US" sz="1900" b="0" smtClean="0">
                <a:solidFill>
                  <a:srgbClr val="000000"/>
                </a:solidFill>
                <a:latin typeface="Arial" pitchFamily="34" charset="0"/>
              </a:endParaRPr>
            </a:p>
          </p:txBody>
        </p:sp>
        <p:sp>
          <p:nvSpPr>
            <p:cNvPr id="51210" name="Rectangle 20"/>
            <p:cNvSpPr>
              <a:spLocks noChangeAspect="1" noChangeArrowheads="1"/>
            </p:cNvSpPr>
            <p:nvPr/>
          </p:nvSpPr>
          <p:spPr bwMode="auto">
            <a:xfrm>
              <a:off x="1920" y="3744"/>
              <a:ext cx="89" cy="76"/>
            </a:xfrm>
            <a:prstGeom prst="rect">
              <a:avLst/>
            </a:prstGeom>
            <a:solidFill>
              <a:srgbClr val="FF0000"/>
            </a:solidFill>
            <a:ln w="19050">
              <a:solidFill>
                <a:schemeClr val="tx1"/>
              </a:solidFill>
              <a:miter lim="800000"/>
              <a:headEnd/>
              <a:tailEnd/>
            </a:ln>
          </p:spPr>
          <p:txBody>
            <a:bodyPr wrap="none" anchor="ctr"/>
            <a:lstStyle/>
            <a:p>
              <a:endParaRPr lang="en-US" sz="1900" smtClean="0">
                <a:solidFill>
                  <a:srgbClr val="000000"/>
                </a:solidFill>
                <a:latin typeface="Arial" pitchFamily="34" charset="0"/>
              </a:endParaRPr>
            </a:p>
          </p:txBody>
        </p:sp>
        <p:sp>
          <p:nvSpPr>
            <p:cNvPr id="51211" name="Rectangle 21"/>
            <p:cNvSpPr>
              <a:spLocks noChangeAspect="1" noChangeArrowheads="1"/>
            </p:cNvSpPr>
            <p:nvPr/>
          </p:nvSpPr>
          <p:spPr bwMode="auto">
            <a:xfrm>
              <a:off x="1911" y="3907"/>
              <a:ext cx="89" cy="76"/>
            </a:xfrm>
            <a:prstGeom prst="rect">
              <a:avLst/>
            </a:prstGeom>
            <a:solidFill>
              <a:srgbClr val="000000"/>
            </a:solidFill>
            <a:ln w="19050">
              <a:solidFill>
                <a:srgbClr val="000000"/>
              </a:solidFill>
              <a:miter lim="800000"/>
              <a:headEnd/>
              <a:tailEnd/>
            </a:ln>
          </p:spPr>
          <p:txBody>
            <a:bodyPr wrap="none" anchor="ctr"/>
            <a:lstStyle/>
            <a:p>
              <a:endParaRPr lang="en-US" sz="1900" smtClean="0">
                <a:solidFill>
                  <a:srgbClr val="000000"/>
                </a:solidFill>
                <a:latin typeface="Arial" pitchFamily="34" charset="0"/>
              </a:endParaRPr>
            </a:p>
          </p:txBody>
        </p:sp>
        <p:sp>
          <p:nvSpPr>
            <p:cNvPr id="51212" name="Text Box 22"/>
            <p:cNvSpPr txBox="1">
              <a:spLocks noChangeArrowheads="1"/>
            </p:cNvSpPr>
            <p:nvPr/>
          </p:nvSpPr>
          <p:spPr bwMode="auto">
            <a:xfrm>
              <a:off x="2000" y="3681"/>
              <a:ext cx="941" cy="184"/>
            </a:xfrm>
            <a:prstGeom prst="rect">
              <a:avLst/>
            </a:prstGeom>
            <a:noFill/>
            <a:ln w="9525">
              <a:noFill/>
              <a:miter lim="800000"/>
              <a:headEnd/>
              <a:tailEnd/>
            </a:ln>
          </p:spPr>
          <p:txBody>
            <a:bodyPr>
              <a:spAutoFit/>
            </a:bodyPr>
            <a:lstStyle/>
            <a:p>
              <a:pPr algn="l">
                <a:spcBef>
                  <a:spcPct val="50000"/>
                </a:spcBef>
              </a:pPr>
              <a:r>
                <a:rPr lang="en-US" sz="1300" smtClean="0">
                  <a:solidFill>
                    <a:srgbClr val="000000"/>
                  </a:solidFill>
                  <a:latin typeface="Arial" pitchFamily="34" charset="0"/>
                </a:rPr>
                <a:t>Study Shops</a:t>
              </a:r>
            </a:p>
          </p:txBody>
        </p:sp>
        <p:sp>
          <p:nvSpPr>
            <p:cNvPr id="51213" name="Text Box 23"/>
            <p:cNvSpPr txBox="1">
              <a:spLocks noChangeArrowheads="1"/>
            </p:cNvSpPr>
            <p:nvPr/>
          </p:nvSpPr>
          <p:spPr bwMode="auto">
            <a:xfrm>
              <a:off x="2000" y="3880"/>
              <a:ext cx="941" cy="184"/>
            </a:xfrm>
            <a:prstGeom prst="rect">
              <a:avLst/>
            </a:prstGeom>
            <a:noFill/>
            <a:ln w="9525">
              <a:noFill/>
              <a:miter lim="800000"/>
              <a:headEnd/>
              <a:tailEnd/>
            </a:ln>
          </p:spPr>
          <p:txBody>
            <a:bodyPr>
              <a:spAutoFit/>
            </a:bodyPr>
            <a:lstStyle/>
            <a:p>
              <a:pPr algn="l">
                <a:spcBef>
                  <a:spcPct val="50000"/>
                </a:spcBef>
              </a:pPr>
              <a:r>
                <a:rPr lang="en-US" sz="1300" smtClean="0">
                  <a:solidFill>
                    <a:srgbClr val="000000"/>
                  </a:solidFill>
                  <a:latin typeface="Arial" pitchFamily="34" charset="0"/>
                </a:rPr>
                <a:t>Other Shops</a:t>
              </a:r>
            </a:p>
          </p:txBody>
        </p:sp>
      </p:grpSp>
      <p:sp>
        <p:nvSpPr>
          <p:cNvPr id="51205" name="Line 40"/>
          <p:cNvSpPr>
            <a:spLocks noChangeShapeType="1"/>
          </p:cNvSpPr>
          <p:nvPr/>
        </p:nvSpPr>
        <p:spPr bwMode="auto">
          <a:xfrm>
            <a:off x="128588" y="1531938"/>
            <a:ext cx="8736012" cy="0"/>
          </a:xfrm>
          <a:prstGeom prst="line">
            <a:avLst/>
          </a:prstGeom>
          <a:noFill/>
          <a:ln w="38100">
            <a:solidFill>
              <a:srgbClr val="FF0000"/>
            </a:solidFill>
            <a:round/>
            <a:headEnd/>
            <a:tailEnd/>
          </a:ln>
        </p:spPr>
        <p:txBody>
          <a:bodyPr lIns="91261" tIns="45629" rIns="91261" bIns="45629"/>
          <a:lstStyle/>
          <a:p>
            <a:endParaRPr lang="en-US" smtClean="0">
              <a:solidFill>
                <a:srgbClr val="000000"/>
              </a:solidFill>
            </a:endParaRPr>
          </a:p>
        </p:txBody>
      </p:sp>
      <p:sp>
        <p:nvSpPr>
          <p:cNvPr id="51207" name="AutoShape 27"/>
          <p:cNvSpPr>
            <a:spLocks noChangeArrowheads="1"/>
          </p:cNvSpPr>
          <p:nvPr/>
        </p:nvSpPr>
        <p:spPr bwMode="auto">
          <a:xfrm>
            <a:off x="4620139" y="2486718"/>
            <a:ext cx="4019550" cy="1382712"/>
          </a:xfrm>
          <a:prstGeom prst="downArrowCallout">
            <a:avLst>
              <a:gd name="adj1" fmla="val 83065"/>
              <a:gd name="adj2" fmla="val 83078"/>
              <a:gd name="adj3" fmla="val 16667"/>
              <a:gd name="adj4" fmla="val 49606"/>
            </a:avLst>
          </a:prstGeom>
          <a:noFill/>
          <a:ln w="38100" algn="ctr">
            <a:solidFill>
              <a:schemeClr val="bg1"/>
            </a:solidFill>
            <a:miter lim="800000"/>
            <a:headEnd/>
            <a:tailEnd/>
          </a:ln>
        </p:spPr>
        <p:txBody>
          <a:bodyPr wrap="none" lIns="91261" tIns="45629" rIns="91261" bIns="45629" anchor="ctr"/>
          <a:lstStyle/>
          <a:p>
            <a:endParaRPr lang="en-US" smtClean="0">
              <a:solidFill>
                <a:srgbClr val="000000"/>
              </a:solidFill>
              <a:latin typeface="Arial" pitchFamily="34" charset="0"/>
            </a:endParaRPr>
          </a:p>
        </p:txBody>
      </p:sp>
      <p:sp>
        <p:nvSpPr>
          <p:cNvPr id="5" name="Title 4"/>
          <p:cNvSpPr>
            <a:spLocks noGrp="1"/>
          </p:cNvSpPr>
          <p:nvPr>
            <p:ph type="title"/>
          </p:nvPr>
        </p:nvSpPr>
        <p:spPr/>
        <p:txBody>
          <a:bodyPr/>
          <a:lstStyle/>
          <a:p>
            <a:pPr rtl="0" fontAlgn="base"/>
            <a:r>
              <a:rPr lang="en-US" sz="3500" b="1" kern="1200" dirty="0" smtClean="0">
                <a:solidFill>
                  <a:srgbClr val="FFFF00"/>
                </a:solidFill>
                <a:effectLst/>
                <a:latin typeface="Arial"/>
                <a:ea typeface="+mn-ea"/>
                <a:cs typeface="+mn-cs"/>
              </a:rPr>
              <a:t>African American-owned barbershops     in Dallas County, TX: 2006-2008</a:t>
            </a:r>
            <a:endParaRPr lang="en-US" dirty="0" smtClean="0">
              <a:effectLst/>
            </a:endParaRPr>
          </a:p>
          <a:p>
            <a:endParaRPr lang="en-US" dirty="0"/>
          </a:p>
        </p:txBody>
      </p:sp>
      <p:sp>
        <p:nvSpPr>
          <p:cNvPr id="7" name="Content Placeholder 6"/>
          <p:cNvSpPr>
            <a:spLocks noGrp="1"/>
          </p:cNvSpPr>
          <p:nvPr>
            <p:ph sz="half" idx="2"/>
          </p:nvPr>
        </p:nvSpPr>
        <p:spPr>
          <a:xfrm>
            <a:off x="4576003" y="2375111"/>
            <a:ext cx="4203700" cy="4529137"/>
          </a:xfrm>
        </p:spPr>
        <p:txBody>
          <a:bodyPr/>
          <a:lstStyle/>
          <a:p>
            <a:pPr marL="0" indent="0">
              <a:lnSpc>
                <a:spcPct val="120000"/>
              </a:lnSpc>
              <a:buNone/>
            </a:pPr>
            <a:r>
              <a:rPr lang="en-US" sz="4000" dirty="0">
                <a:latin typeface="Arial" pitchFamily="34" charset="0"/>
              </a:rPr>
              <a:t>225 barbershops</a:t>
            </a:r>
            <a:endParaRPr lang="en-US" sz="4000" dirty="0">
              <a:solidFill>
                <a:srgbClr val="000000"/>
              </a:solidFill>
              <a:latin typeface="Arial" pitchFamily="34" charset="0"/>
            </a:endParaRPr>
          </a:p>
          <a:p>
            <a:pPr>
              <a:lnSpc>
                <a:spcPct val="120000"/>
              </a:lnSpc>
            </a:pPr>
            <a:endParaRPr lang="en-US" sz="4000" dirty="0" smtClean="0">
              <a:solidFill>
                <a:srgbClr val="FFFF00"/>
              </a:solidFill>
              <a:latin typeface="Arial" pitchFamily="34" charset="0"/>
            </a:endParaRPr>
          </a:p>
          <a:p>
            <a:pPr>
              <a:lnSpc>
                <a:spcPct val="120000"/>
              </a:lnSpc>
            </a:pPr>
            <a:r>
              <a:rPr lang="en-US" sz="4000" dirty="0" smtClean="0">
                <a:solidFill>
                  <a:srgbClr val="FFFF00"/>
                </a:solidFill>
                <a:latin typeface="Arial" pitchFamily="34" charset="0"/>
              </a:rPr>
              <a:t>17 </a:t>
            </a:r>
            <a:r>
              <a:rPr lang="en-US" sz="4000" dirty="0">
                <a:solidFill>
                  <a:srgbClr val="FFFF00"/>
                </a:solidFill>
                <a:latin typeface="Arial" pitchFamily="34" charset="0"/>
              </a:rPr>
              <a:t>study sites</a:t>
            </a:r>
          </a:p>
          <a:p>
            <a:pPr>
              <a:lnSpc>
                <a:spcPct val="120000"/>
              </a:lnSpc>
              <a:buClr>
                <a:srgbClr val="FFFF00"/>
              </a:buClr>
              <a:buSzPct val="75000"/>
              <a:buFont typeface="Arial" pitchFamily="34" charset="0"/>
              <a:buChar char="●"/>
            </a:pPr>
            <a:r>
              <a:rPr lang="en-US" sz="2000" dirty="0">
                <a:latin typeface="Arial" pitchFamily="34" charset="0"/>
                <a:cs typeface="Arial" pitchFamily="34" charset="0"/>
              </a:rPr>
              <a:t> 10+</a:t>
            </a:r>
            <a:r>
              <a:rPr lang="en-US" sz="2000" dirty="0">
                <a:latin typeface="Arial" pitchFamily="34" charset="0"/>
              </a:rPr>
              <a:t> years in business</a:t>
            </a:r>
          </a:p>
          <a:p>
            <a:pPr>
              <a:lnSpc>
                <a:spcPct val="120000"/>
              </a:lnSpc>
              <a:buClr>
                <a:srgbClr val="FFFF00"/>
              </a:buClr>
              <a:buSzPct val="75000"/>
              <a:buFont typeface="Arial" pitchFamily="34" charset="0"/>
              <a:buChar char="●"/>
            </a:pPr>
            <a:r>
              <a:rPr lang="en-US" sz="2000" dirty="0">
                <a:latin typeface="Arial" pitchFamily="34" charset="0"/>
              </a:rPr>
              <a:t> 4 barbers / shop</a:t>
            </a:r>
          </a:p>
          <a:p>
            <a:pPr>
              <a:lnSpc>
                <a:spcPct val="120000"/>
              </a:lnSpc>
              <a:buClr>
                <a:srgbClr val="FFFF00"/>
              </a:buClr>
              <a:buSzPct val="75000"/>
              <a:buFont typeface="Arial" pitchFamily="34" charset="0"/>
              <a:buChar char="●"/>
            </a:pPr>
            <a:r>
              <a:rPr lang="en-US" sz="2000" dirty="0">
                <a:latin typeface="Arial" pitchFamily="34" charset="0"/>
              </a:rPr>
              <a:t> 75 men with HTN / </a:t>
            </a:r>
            <a:r>
              <a:rPr lang="en-US" sz="2000" dirty="0" smtClean="0">
                <a:latin typeface="Arial" pitchFamily="34" charset="0"/>
              </a:rPr>
              <a:t>shop</a:t>
            </a:r>
            <a:endParaRPr lang="en-US" sz="2000" dirty="0">
              <a:latin typeface="Arial"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Line 4"/>
          <p:cNvSpPr>
            <a:spLocks noChangeShapeType="1"/>
          </p:cNvSpPr>
          <p:nvPr/>
        </p:nvSpPr>
        <p:spPr bwMode="auto">
          <a:xfrm>
            <a:off x="4711946" y="1949425"/>
            <a:ext cx="3749040" cy="0"/>
          </a:xfrm>
          <a:prstGeom prst="line">
            <a:avLst/>
          </a:prstGeom>
          <a:noFill/>
          <a:ln w="38100">
            <a:solidFill>
              <a:srgbClr val="FF0000"/>
            </a:solidFill>
            <a:round/>
            <a:headEnd/>
            <a:tailEnd/>
          </a:ln>
        </p:spPr>
        <p:txBody>
          <a:bodyPr/>
          <a:lstStyle/>
          <a:p>
            <a:endParaRPr lang="en-US">
              <a:solidFill>
                <a:srgbClr val="FFFFFF"/>
              </a:solidFill>
            </a:endParaRPr>
          </a:p>
        </p:txBody>
      </p:sp>
      <p:sp>
        <p:nvSpPr>
          <p:cNvPr id="12" name="Line 4"/>
          <p:cNvSpPr>
            <a:spLocks noChangeShapeType="1"/>
          </p:cNvSpPr>
          <p:nvPr/>
        </p:nvSpPr>
        <p:spPr bwMode="auto">
          <a:xfrm>
            <a:off x="331518" y="1944290"/>
            <a:ext cx="3749040" cy="0"/>
          </a:xfrm>
          <a:prstGeom prst="line">
            <a:avLst/>
          </a:prstGeom>
          <a:noFill/>
          <a:ln w="38100">
            <a:solidFill>
              <a:srgbClr val="FF0000"/>
            </a:solidFill>
            <a:round/>
            <a:headEnd/>
            <a:tailEnd/>
          </a:ln>
        </p:spPr>
        <p:txBody>
          <a:bodyPr/>
          <a:lstStyle/>
          <a:p>
            <a:endParaRPr lang="en-US">
              <a:solidFill>
                <a:srgbClr val="FFFFFF"/>
              </a:solidFill>
            </a:endParaRPr>
          </a:p>
        </p:txBody>
      </p:sp>
      <p:sp>
        <p:nvSpPr>
          <p:cNvPr id="3" name="Text Placeholder 2"/>
          <p:cNvSpPr>
            <a:spLocks noGrp="1"/>
          </p:cNvSpPr>
          <p:nvPr>
            <p:ph type="body" idx="1"/>
          </p:nvPr>
        </p:nvSpPr>
        <p:spPr/>
        <p:txBody>
          <a:bodyPr/>
          <a:lstStyle/>
          <a:p>
            <a:r>
              <a:rPr lang="en-US" altLang="en-US" sz="3200" dirty="0" smtClean="0">
                <a:solidFill>
                  <a:srgbClr val="FFFF00"/>
                </a:solidFill>
                <a:latin typeface="Arial" pitchFamily="34" charset="0"/>
                <a:cs typeface="Arial" pitchFamily="34" charset="0"/>
              </a:rPr>
              <a:t>Comparison Group </a:t>
            </a:r>
            <a:r>
              <a:rPr lang="en-US" altLang="en-US" sz="2000" dirty="0" smtClean="0">
                <a:solidFill>
                  <a:srgbClr val="FFFF00"/>
                </a:solidFill>
              </a:rPr>
              <a:t>(</a:t>
            </a:r>
            <a:r>
              <a:rPr lang="en-US" altLang="en-US" sz="2000" dirty="0">
                <a:solidFill>
                  <a:srgbClr val="FFFF00"/>
                </a:solidFill>
              </a:rPr>
              <a:t>9 shops</a:t>
            </a:r>
            <a:r>
              <a:rPr lang="en-US" altLang="en-US" sz="2000" dirty="0" smtClean="0">
                <a:solidFill>
                  <a:srgbClr val="FFFF00"/>
                </a:solidFill>
              </a:rPr>
              <a:t>, </a:t>
            </a:r>
            <a:r>
              <a:rPr lang="en-US" altLang="en-US" sz="2000" dirty="0">
                <a:solidFill>
                  <a:srgbClr val="FFFF00"/>
                </a:solidFill>
              </a:rPr>
              <a:t>695 patrons with HTN) </a:t>
            </a:r>
          </a:p>
          <a:p>
            <a:endParaRPr lang="en-US" dirty="0"/>
          </a:p>
        </p:txBody>
      </p:sp>
      <p:sp>
        <p:nvSpPr>
          <p:cNvPr id="4" name="Content Placeholder 3"/>
          <p:cNvSpPr>
            <a:spLocks noGrp="1"/>
          </p:cNvSpPr>
          <p:nvPr>
            <p:ph sz="half" idx="2"/>
          </p:nvPr>
        </p:nvSpPr>
        <p:spPr>
          <a:xfrm>
            <a:off x="245560" y="2174875"/>
            <a:ext cx="4040188" cy="3951288"/>
          </a:xfrm>
        </p:spPr>
        <p:txBody>
          <a:bodyPr/>
          <a:lstStyle/>
          <a:p>
            <a:pPr>
              <a:spcBef>
                <a:spcPct val="20000"/>
              </a:spcBef>
              <a:buClr>
                <a:srgbClr val="FFFF00"/>
              </a:buClr>
              <a:buSzPct val="85000"/>
              <a:buFont typeface="Webdings" pitchFamily="18" charset="2"/>
              <a:buChar char="="/>
            </a:pPr>
            <a:r>
              <a:rPr lang="en-US" altLang="en-US" dirty="0">
                <a:latin typeface="Arial" pitchFamily="34" charset="0"/>
              </a:rPr>
              <a:t>AHA </a:t>
            </a:r>
            <a:r>
              <a:rPr lang="en-US" altLang="en-US" dirty="0" smtClean="0">
                <a:latin typeface="Arial" pitchFamily="34" charset="0"/>
              </a:rPr>
              <a:t>pamphlet </a:t>
            </a:r>
            <a:r>
              <a:rPr lang="en-US" altLang="en-US" dirty="0">
                <a:latin typeface="Arial" pitchFamily="34" charset="0"/>
              </a:rPr>
              <a:t>(</a:t>
            </a:r>
            <a:r>
              <a:rPr lang="en-US" altLang="en-US" i="1" dirty="0">
                <a:latin typeface="Arial" pitchFamily="34" charset="0"/>
              </a:rPr>
              <a:t>HTN in Blacks</a:t>
            </a:r>
            <a:r>
              <a:rPr lang="en-US" altLang="en-US" i="1" dirty="0" smtClean="0">
                <a:latin typeface="Arial" pitchFamily="34" charset="0"/>
              </a:rPr>
              <a:t>)</a:t>
            </a:r>
            <a:endParaRPr lang="en-US" altLang="en-US" i="1" dirty="0">
              <a:latin typeface="Arial" pitchFamily="34" charset="0"/>
            </a:endParaRPr>
          </a:p>
        </p:txBody>
      </p:sp>
      <p:sp>
        <p:nvSpPr>
          <p:cNvPr id="5" name="Text Placeholder 4"/>
          <p:cNvSpPr>
            <a:spLocks noGrp="1"/>
          </p:cNvSpPr>
          <p:nvPr>
            <p:ph type="body" sz="quarter" idx="3"/>
          </p:nvPr>
        </p:nvSpPr>
        <p:spPr/>
        <p:txBody>
          <a:bodyPr/>
          <a:lstStyle/>
          <a:p>
            <a:r>
              <a:rPr lang="en-US" altLang="en-US" sz="3200" dirty="0" smtClean="0">
                <a:solidFill>
                  <a:srgbClr val="FFFF00"/>
                </a:solidFill>
              </a:rPr>
              <a:t>I</a:t>
            </a:r>
            <a:r>
              <a:rPr lang="en-US" altLang="en-US" sz="3200" dirty="0" smtClean="0">
                <a:solidFill>
                  <a:srgbClr val="FFFF00"/>
                </a:solidFill>
                <a:latin typeface="Arial" pitchFamily="34" charset="0"/>
                <a:cs typeface="Arial" pitchFamily="34" charset="0"/>
              </a:rPr>
              <a:t>ntervention Group  </a:t>
            </a:r>
            <a:r>
              <a:rPr lang="en-US" altLang="en-US" sz="2000" dirty="0">
                <a:solidFill>
                  <a:srgbClr val="FFFF00"/>
                </a:solidFill>
              </a:rPr>
              <a:t>(8 shops</a:t>
            </a:r>
            <a:r>
              <a:rPr lang="en-US" altLang="en-US" sz="2000" dirty="0" smtClean="0">
                <a:solidFill>
                  <a:srgbClr val="FFFF00"/>
                </a:solidFill>
              </a:rPr>
              <a:t>, 606 </a:t>
            </a:r>
            <a:r>
              <a:rPr lang="en-US" altLang="en-US" sz="2000" dirty="0">
                <a:solidFill>
                  <a:srgbClr val="FFFF00"/>
                </a:solidFill>
              </a:rPr>
              <a:t>patrons with HTN) </a:t>
            </a:r>
          </a:p>
          <a:p>
            <a:endParaRPr lang="en-US" dirty="0"/>
          </a:p>
        </p:txBody>
      </p:sp>
      <p:sp>
        <p:nvSpPr>
          <p:cNvPr id="6" name="Content Placeholder 5"/>
          <p:cNvSpPr>
            <a:spLocks noGrp="1"/>
          </p:cNvSpPr>
          <p:nvPr>
            <p:ph sz="quarter" idx="4"/>
          </p:nvPr>
        </p:nvSpPr>
        <p:spPr/>
        <p:txBody>
          <a:bodyPr/>
          <a:lstStyle/>
          <a:p>
            <a:pPr>
              <a:spcBef>
                <a:spcPct val="20000"/>
              </a:spcBef>
              <a:buClr>
                <a:srgbClr val="FFFF00"/>
              </a:buClr>
              <a:buSzPct val="85000"/>
              <a:buFont typeface="Webdings" pitchFamily="18" charset="2"/>
              <a:buChar char="="/>
            </a:pPr>
            <a:r>
              <a:rPr lang="en-US" altLang="en-US" dirty="0">
                <a:latin typeface="Arial" pitchFamily="34" charset="0"/>
              </a:rPr>
              <a:t>No pamphlets</a:t>
            </a:r>
          </a:p>
          <a:p>
            <a:pPr>
              <a:spcBef>
                <a:spcPct val="20000"/>
              </a:spcBef>
              <a:buClr>
                <a:srgbClr val="FFFF00"/>
              </a:buClr>
              <a:buSzPct val="85000"/>
              <a:buFont typeface="Webdings" pitchFamily="18" charset="2"/>
              <a:buChar char="="/>
            </a:pPr>
            <a:r>
              <a:rPr lang="en-US" altLang="en-US" dirty="0">
                <a:latin typeface="Arial" pitchFamily="34" charset="0"/>
              </a:rPr>
              <a:t>Barbers monitored BP and promoted MD follow-up X 10 months</a:t>
            </a:r>
          </a:p>
          <a:p>
            <a:pPr>
              <a:spcBef>
                <a:spcPct val="20000"/>
              </a:spcBef>
              <a:buClr>
                <a:srgbClr val="FFFF00"/>
              </a:buClr>
              <a:buSzPct val="85000"/>
              <a:buFont typeface="Webdings" pitchFamily="18" charset="2"/>
              <a:buChar char="="/>
            </a:pPr>
            <a:r>
              <a:rPr lang="en-US" altLang="en-US" dirty="0">
                <a:latin typeface="Arial" pitchFamily="34" charset="0"/>
              </a:rPr>
              <a:t> Barbers discussed role model posters (personalized peer health messaging</a:t>
            </a:r>
            <a:r>
              <a:rPr lang="en-US" altLang="en-US" dirty="0" smtClean="0">
                <a:latin typeface="Arial" pitchFamily="34" charset="0"/>
              </a:rPr>
              <a:t>)</a:t>
            </a:r>
            <a:endParaRPr lang="en-US" altLang="en-US" dirty="0">
              <a:latin typeface="Arial" pitchFamily="34" charset="0"/>
            </a:endParaRPr>
          </a:p>
        </p:txBody>
      </p:sp>
    </p:spTree>
  </p:cSld>
  <p:clrMapOvr>
    <a:overrideClrMapping bg1="dk2" tx1="lt1" bg2="dk1" tx2="lt2" accent1="accent1" accent2="accent2" accent3="accent3" accent4="accent4" accent5="accent5" accent6="accent6" hlink="hlink" folHlink="folHlink"/>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235573" y="232076"/>
            <a:ext cx="8763000" cy="1143000"/>
          </a:xfrm>
        </p:spPr>
        <p:txBody>
          <a:bodyPr/>
          <a:lstStyle/>
          <a:p>
            <a:pPr algn="l"/>
            <a:r>
              <a:rPr lang="en-US" sz="4000" b="1" dirty="0" smtClean="0">
                <a:solidFill>
                  <a:srgbClr val="FFFF00"/>
                </a:solidFill>
                <a:latin typeface="Arial" pitchFamily="34" charset="0"/>
                <a:cs typeface="Arial" pitchFamily="34" charset="0"/>
              </a:rPr>
              <a:t>Baseline Characteristics</a:t>
            </a:r>
            <a:br>
              <a:rPr lang="en-US" sz="4000" b="1" dirty="0" smtClean="0">
                <a:solidFill>
                  <a:srgbClr val="FFFF00"/>
                </a:solidFill>
                <a:latin typeface="Arial" pitchFamily="34" charset="0"/>
                <a:cs typeface="Arial" pitchFamily="34" charset="0"/>
              </a:rPr>
            </a:br>
            <a:r>
              <a:rPr lang="en-US" sz="4000" b="1" dirty="0" smtClean="0">
                <a:solidFill>
                  <a:srgbClr val="FFFF00"/>
                </a:solidFill>
                <a:latin typeface="Arial" pitchFamily="34" charset="0"/>
                <a:cs typeface="Arial" pitchFamily="34" charset="0"/>
              </a:rPr>
              <a:t> </a:t>
            </a:r>
            <a:r>
              <a:rPr lang="en-US" sz="4000" b="1" dirty="0" smtClean="0">
                <a:solidFill>
                  <a:srgbClr val="FFFF00"/>
                </a:solidFill>
                <a:latin typeface="Arial Narrow" pitchFamily="34" charset="0"/>
                <a:cs typeface="Arial" pitchFamily="34" charset="0"/>
              </a:rPr>
              <a:t>— </a:t>
            </a:r>
            <a:r>
              <a:rPr lang="en-US" sz="4000" b="1" dirty="0" smtClean="0">
                <a:solidFill>
                  <a:srgbClr val="FFFF00"/>
                </a:solidFill>
                <a:latin typeface="Arial" pitchFamily="34" charset="0"/>
                <a:cs typeface="Arial" pitchFamily="34" charset="0"/>
              </a:rPr>
              <a:t>of male patrons with HTN</a:t>
            </a:r>
          </a:p>
        </p:txBody>
      </p:sp>
      <p:graphicFrame>
        <p:nvGraphicFramePr>
          <p:cNvPr id="43061" name="Group 53" descr="Baseline Characteristics  — of male patrons with HTN"/>
          <p:cNvGraphicFramePr>
            <a:graphicFrameLocks noGrp="1"/>
          </p:cNvGraphicFramePr>
          <p:nvPr>
            <p:ph idx="1"/>
            <p:extLst>
              <p:ext uri="{D42A27DB-BD31-4B8C-83A1-F6EECF244321}">
                <p14:modId xmlns:p14="http://schemas.microsoft.com/office/powerpoint/2010/main" val="362937644"/>
              </p:ext>
            </p:extLst>
          </p:nvPr>
        </p:nvGraphicFramePr>
        <p:xfrm>
          <a:off x="80760" y="1738644"/>
          <a:ext cx="8934450" cy="5083295"/>
        </p:xfrm>
        <a:graphic>
          <a:graphicData uri="http://schemas.openxmlformats.org/drawingml/2006/table">
            <a:tbl>
              <a:tblPr/>
              <a:tblGrid>
                <a:gridCol w="3074564"/>
                <a:gridCol w="2918129"/>
                <a:gridCol w="2941757"/>
              </a:tblGrid>
              <a:tr h="130653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bg1"/>
                        </a:solidFill>
                        <a:effectLst/>
                        <a:latin typeface="Arial Narrow" pitchFamily="34" charset="0"/>
                      </a:endParaRP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1" i="0" u="none" strike="noStrike" cap="none" normalizeH="0" baseline="0" dirty="0" smtClean="0">
                          <a:ln>
                            <a:noFill/>
                          </a:ln>
                          <a:solidFill>
                            <a:schemeClr val="bg1"/>
                          </a:solidFill>
                          <a:effectLst/>
                          <a:latin typeface="Arial" pitchFamily="34" charset="0"/>
                          <a:cs typeface="Arial" pitchFamily="34" charset="0"/>
                        </a:rPr>
                        <a:t>Intervention</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bg1"/>
                          </a:solidFill>
                          <a:effectLst/>
                          <a:latin typeface="Arial Narrow" pitchFamily="34" charset="0"/>
                        </a:rPr>
                        <a:t> (695 men w. HTN)  </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1" i="0" u="none" strike="noStrike" cap="none" normalizeH="0" baseline="0" dirty="0" smtClean="0">
                          <a:ln>
                            <a:noFill/>
                          </a:ln>
                          <a:solidFill>
                            <a:schemeClr val="bg1"/>
                          </a:solidFill>
                          <a:effectLst/>
                          <a:latin typeface="Arial" pitchFamily="34" charset="0"/>
                          <a:cs typeface="Arial" pitchFamily="34" charset="0"/>
                        </a:rPr>
                        <a:t>Comparison  </a:t>
                      </a:r>
                      <a:r>
                        <a:rPr kumimoji="0" lang="en-US" sz="3200" b="1" i="0" u="none" strike="noStrike" cap="none" normalizeH="0" baseline="0" dirty="0" smtClean="0">
                          <a:ln>
                            <a:noFill/>
                          </a:ln>
                          <a:solidFill>
                            <a:schemeClr val="bg1"/>
                          </a:solidFill>
                          <a:effectLst/>
                          <a:latin typeface="Arial Narrow" pitchFamily="34" charset="0"/>
                        </a:rPr>
                        <a:t>  </a:t>
                      </a:r>
                      <a:r>
                        <a:rPr kumimoji="0" lang="en-US" sz="2800" b="0" i="0" u="none" strike="noStrike" cap="none" normalizeH="0" baseline="0" dirty="0" smtClean="0">
                          <a:ln>
                            <a:noFill/>
                          </a:ln>
                          <a:solidFill>
                            <a:schemeClr val="bg1"/>
                          </a:solidFill>
                          <a:effectLst/>
                          <a:latin typeface="Arial Narrow" pitchFamily="34" charset="0"/>
                        </a:rPr>
                        <a:t>(606  men w. HTN)</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r>
              <a:tr h="613489">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Age (y)</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49</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51</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r>
              <a:tr h="667802">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Patronage (y)</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7</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10</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r>
              <a:tr h="1139336">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 w. Income &gt;3X poverty level  </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54</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62</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r>
              <a:tr h="613489">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 Insured</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85</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85</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r>
              <a:tr h="613489">
                <a:tc>
                  <a:txBody>
                    <a:bodyPr/>
                    <a:lstStyle/>
                    <a:p>
                      <a:pPr marL="0" marR="0" lvl="0" indent="0" algn="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 Married</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57</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Narrow" pitchFamily="34" charset="0"/>
                        </a:rPr>
                        <a:t>67</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chemeClr val="tx1"/>
                    </a:solidFill>
                  </a:tcPr>
                </a:tc>
              </a:tr>
            </a:tbl>
          </a:graphicData>
        </a:graphic>
      </p:graphicFrame>
      <p:sp>
        <p:nvSpPr>
          <p:cNvPr id="43011" name="Line 40"/>
          <p:cNvSpPr>
            <a:spLocks noChangeShapeType="1"/>
          </p:cNvSpPr>
          <p:nvPr/>
        </p:nvSpPr>
        <p:spPr bwMode="auto">
          <a:xfrm>
            <a:off x="191908" y="1593902"/>
            <a:ext cx="8736012" cy="0"/>
          </a:xfrm>
          <a:prstGeom prst="line">
            <a:avLst/>
          </a:prstGeom>
          <a:noFill/>
          <a:ln w="38100">
            <a:solidFill>
              <a:srgbClr val="FF0000"/>
            </a:solidFill>
            <a:round/>
            <a:headEnd/>
            <a:tailEnd/>
          </a:ln>
        </p:spPr>
        <p:txBody>
          <a:bodyPr lIns="91261" tIns="45629" rIns="91261" bIns="45629"/>
          <a:lstStyle/>
          <a:p>
            <a:endParaRPr lang="en-US">
              <a:solidFill>
                <a:srgbClr val="000000"/>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32782" name="Group 32781" descr="We went to AA-owned barbershop,  a cultural institution with a large and loyal clientele. Men go every 2-4 weeks to get their haircut providing a unique opportunity to promote chronic disease mgmt. It’s a relaxed environment and an open forum for discussion of any number of topics including health with trusted peers—barbers and other male customers.  In feasibility studies we trained, equipped, and paid barbers to offer a BP check with each haircut and to directly refer their clients with elevated BP readings for medical followup. Then we conducted a randomized trial BARBER-1  &#10;"/>
          <p:cNvGrpSpPr/>
          <p:nvPr/>
        </p:nvGrpSpPr>
        <p:grpSpPr>
          <a:xfrm>
            <a:off x="0" y="1103074"/>
            <a:ext cx="9144000" cy="5589548"/>
            <a:chOff x="0" y="1103074"/>
            <a:chExt cx="9144000" cy="5589548"/>
          </a:xfrm>
        </p:grpSpPr>
        <p:sp>
          <p:nvSpPr>
            <p:cNvPr id="32772" name="Line 4"/>
            <p:cNvSpPr>
              <a:spLocks noChangeShapeType="1"/>
            </p:cNvSpPr>
            <p:nvPr/>
          </p:nvSpPr>
          <p:spPr bwMode="auto">
            <a:xfrm>
              <a:off x="0" y="1103074"/>
              <a:ext cx="9144000" cy="0"/>
            </a:xfrm>
            <a:prstGeom prst="line">
              <a:avLst/>
            </a:prstGeom>
            <a:noFill/>
            <a:ln w="38100">
              <a:solidFill>
                <a:srgbClr val="FF0000"/>
              </a:solidFill>
              <a:round/>
              <a:headEnd/>
              <a:tailEnd/>
            </a:ln>
          </p:spPr>
          <p:txBody>
            <a:bodyPr lIns="91261" tIns="45629" rIns="91261" bIns="45629"/>
            <a:lstStyle/>
            <a:p>
              <a:endParaRPr lang="en-US">
                <a:solidFill>
                  <a:srgbClr val="000000"/>
                </a:solidFill>
              </a:endParaRPr>
            </a:p>
          </p:txBody>
        </p:sp>
        <p:pic>
          <p:nvPicPr>
            <p:cNvPr id="215" name="Picture 8" descr="H:\Employee Folders\Victor, Ronald\O HYPERRES\BARBERSHOP\RoleModelStories\RMS_Photos\IMG_0107.jpg"/>
            <p:cNvPicPr>
              <a:picLocks noChangeAspect="1" noChangeArrowheads="1"/>
            </p:cNvPicPr>
            <p:nvPr/>
          </p:nvPicPr>
          <p:blipFill>
            <a:blip r:embed="rId3" cstate="print">
              <a:lum bright="4000"/>
            </a:blip>
            <a:srcRect/>
            <a:stretch>
              <a:fillRect/>
            </a:stretch>
          </p:blipFill>
          <p:spPr bwMode="auto">
            <a:xfrm>
              <a:off x="5575284" y="3086860"/>
              <a:ext cx="3220357" cy="2415584"/>
            </a:xfrm>
            <a:prstGeom prst="rect">
              <a:avLst/>
            </a:prstGeom>
            <a:noFill/>
            <a:ln w="9525">
              <a:noFill/>
              <a:miter lim="800000"/>
              <a:headEnd/>
              <a:tailEnd/>
            </a:ln>
          </p:spPr>
        </p:pic>
        <p:sp>
          <p:nvSpPr>
            <p:cNvPr id="216" name="Curved Down Arrow 215"/>
            <p:cNvSpPr/>
            <p:nvPr/>
          </p:nvSpPr>
          <p:spPr>
            <a:xfrm>
              <a:off x="3730171" y="2069818"/>
              <a:ext cx="2365828" cy="929811"/>
            </a:xfrm>
            <a:prstGeom prst="curved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91311" tIns="45655" rIns="91311" bIns="45655" anchor="ctr"/>
            <a:lstStyle/>
            <a:p>
              <a:pPr>
                <a:defRPr/>
              </a:pPr>
              <a:endParaRPr lang="en-US">
                <a:solidFill>
                  <a:srgbClr val="000000"/>
                </a:solidFill>
              </a:endParaRPr>
            </a:p>
          </p:txBody>
        </p:sp>
        <p:sp>
          <p:nvSpPr>
            <p:cNvPr id="217" name="Curved Down Arrow 12"/>
            <p:cNvSpPr>
              <a:spLocks noChangeArrowheads="1"/>
            </p:cNvSpPr>
            <p:nvPr/>
          </p:nvSpPr>
          <p:spPr bwMode="auto">
            <a:xfrm rot="10800000">
              <a:off x="3695688" y="5712902"/>
              <a:ext cx="2400308" cy="841829"/>
            </a:xfrm>
            <a:prstGeom prst="curvedDownArrow">
              <a:avLst>
                <a:gd name="adj1" fmla="val 25010"/>
                <a:gd name="adj2" fmla="val 49996"/>
                <a:gd name="adj3" fmla="val 25000"/>
              </a:avLst>
            </a:prstGeom>
            <a:solidFill>
              <a:srgbClr val="FFFF00"/>
            </a:solidFill>
            <a:ln w="25400" algn="ctr">
              <a:solidFill>
                <a:srgbClr val="89A4A7"/>
              </a:solidFill>
              <a:miter lim="800000"/>
              <a:headEnd/>
              <a:tailEnd/>
            </a:ln>
          </p:spPr>
          <p:txBody>
            <a:bodyPr rot="10800000" lIns="91311" tIns="45655" rIns="91311" bIns="45655" anchor="ctr"/>
            <a:lstStyle/>
            <a:p>
              <a:endParaRPr lang="en-US">
                <a:solidFill>
                  <a:srgbClr val="000000"/>
                </a:solidFill>
                <a:latin typeface="Times" charset="0"/>
              </a:endParaRPr>
            </a:p>
          </p:txBody>
        </p:sp>
        <p:pic>
          <p:nvPicPr>
            <p:cNvPr id="218" name="Picture 9" descr="H:\Employee Folders\Victor, Ronald\O HYPERRES\BARBERSHOP\RoleModelStories\RMS_Photos\IMG_0031.jpg"/>
            <p:cNvPicPr>
              <a:picLocks noChangeAspect="1" noChangeArrowheads="1"/>
            </p:cNvPicPr>
            <p:nvPr/>
          </p:nvPicPr>
          <p:blipFill>
            <a:blip r:embed="rId4" cstate="print">
              <a:lum bright="8000" contrast="-2000"/>
            </a:blip>
            <a:srcRect/>
            <a:stretch>
              <a:fillRect/>
            </a:stretch>
          </p:blipFill>
          <p:spPr bwMode="auto">
            <a:xfrm>
              <a:off x="1470695" y="3114182"/>
              <a:ext cx="3319019" cy="2490539"/>
            </a:xfrm>
            <a:prstGeom prst="rect">
              <a:avLst/>
            </a:prstGeom>
            <a:noFill/>
            <a:ln w="9525">
              <a:noFill/>
              <a:miter lim="800000"/>
              <a:headEnd/>
              <a:tailEnd/>
            </a:ln>
          </p:spPr>
        </p:pic>
        <p:grpSp>
          <p:nvGrpSpPr>
            <p:cNvPr id="2" name="Group 210"/>
            <p:cNvGrpSpPr>
              <a:grpSpLocks/>
            </p:cNvGrpSpPr>
            <p:nvPr/>
          </p:nvGrpSpPr>
          <p:grpSpPr bwMode="auto">
            <a:xfrm>
              <a:off x="58051" y="3141370"/>
              <a:ext cx="1371600" cy="2141537"/>
              <a:chOff x="30163" y="1360488"/>
              <a:chExt cx="1289050" cy="2005012"/>
            </a:xfrm>
          </p:grpSpPr>
          <p:sp>
            <p:nvSpPr>
              <p:cNvPr id="10" name="AutoShape 9"/>
              <p:cNvSpPr>
                <a:spLocks noChangeAspect="1" noChangeArrowheads="1" noTextEdit="1"/>
              </p:cNvSpPr>
              <p:nvPr/>
            </p:nvSpPr>
            <p:spPr bwMode="auto">
              <a:xfrm>
                <a:off x="33338" y="1360488"/>
                <a:ext cx="1285875" cy="2005012"/>
              </a:xfrm>
              <a:prstGeom prst="rect">
                <a:avLst/>
              </a:prstGeom>
              <a:noFill/>
              <a:ln w="9525">
                <a:noFill/>
                <a:miter lim="800000"/>
                <a:headEnd/>
                <a:tailEnd/>
              </a:ln>
            </p:spPr>
            <p:txBody>
              <a:bodyPr/>
              <a:lstStyle/>
              <a:p>
                <a:endParaRPr lang="en-US">
                  <a:solidFill>
                    <a:srgbClr val="000000"/>
                  </a:solidFill>
                </a:endParaRPr>
              </a:p>
            </p:txBody>
          </p:sp>
          <p:pic>
            <p:nvPicPr>
              <p:cNvPr id="11" name="Picture 10"/>
              <p:cNvPicPr>
                <a:picLocks noChangeAspect="1" noChangeArrowheads="1"/>
              </p:cNvPicPr>
              <p:nvPr/>
            </p:nvPicPr>
            <p:blipFill>
              <a:blip r:embed="rId5" cstate="print"/>
              <a:srcRect/>
              <a:stretch>
                <a:fillRect/>
              </a:stretch>
            </p:blipFill>
            <p:spPr bwMode="auto">
              <a:xfrm>
                <a:off x="419100" y="1577975"/>
                <a:ext cx="360363" cy="1787525"/>
              </a:xfrm>
              <a:prstGeom prst="rect">
                <a:avLst/>
              </a:prstGeom>
              <a:noFill/>
              <a:ln w="9525">
                <a:noFill/>
                <a:miter lim="800000"/>
                <a:headEnd/>
                <a:tailEnd/>
              </a:ln>
            </p:spPr>
          </p:pic>
          <p:grpSp>
            <p:nvGrpSpPr>
              <p:cNvPr id="3" name="Group 11"/>
              <p:cNvGrpSpPr>
                <a:grpSpLocks/>
              </p:cNvGrpSpPr>
              <p:nvPr/>
            </p:nvGrpSpPr>
            <p:grpSpPr bwMode="auto">
              <a:xfrm>
                <a:off x="438150" y="1365250"/>
                <a:ext cx="298450" cy="268288"/>
                <a:chOff x="276" y="860"/>
                <a:chExt cx="188" cy="169"/>
              </a:xfrm>
            </p:grpSpPr>
            <p:sp>
              <p:nvSpPr>
                <p:cNvPr id="211" name="Oval 12"/>
                <p:cNvSpPr>
                  <a:spLocks noChangeArrowheads="1"/>
                </p:cNvSpPr>
                <p:nvPr/>
              </p:nvSpPr>
              <p:spPr bwMode="auto">
                <a:xfrm>
                  <a:off x="276" y="860"/>
                  <a:ext cx="188" cy="169"/>
                </a:xfrm>
                <a:prstGeom prst="ellipse">
                  <a:avLst/>
                </a:prstGeom>
                <a:solidFill>
                  <a:schemeClr val="bg1"/>
                </a:solidFill>
                <a:ln w="0">
                  <a:solidFill>
                    <a:srgbClr val="EAEAEA"/>
                  </a:solidFill>
                  <a:round/>
                  <a:headEnd/>
                  <a:tailEnd/>
                </a:ln>
              </p:spPr>
              <p:txBody>
                <a:bodyPr/>
                <a:lstStyle/>
                <a:p>
                  <a:endParaRPr lang="en-US">
                    <a:solidFill>
                      <a:srgbClr val="000000"/>
                    </a:solidFill>
                    <a:latin typeface="Arial" pitchFamily="34" charset="0"/>
                  </a:endParaRPr>
                </a:p>
              </p:txBody>
            </p:sp>
            <p:sp>
              <p:nvSpPr>
                <p:cNvPr id="212" name="Oval 13"/>
                <p:cNvSpPr>
                  <a:spLocks noChangeArrowheads="1"/>
                </p:cNvSpPr>
                <p:nvPr/>
              </p:nvSpPr>
              <p:spPr bwMode="auto">
                <a:xfrm>
                  <a:off x="276" y="860"/>
                  <a:ext cx="188" cy="169"/>
                </a:xfrm>
                <a:prstGeom prst="ellipse">
                  <a:avLst/>
                </a:prstGeom>
                <a:solidFill>
                  <a:schemeClr val="bg1"/>
                </a:solidFill>
                <a:ln w="11113" cap="rnd">
                  <a:solidFill>
                    <a:srgbClr val="EAEAEA"/>
                  </a:solidFill>
                  <a:round/>
                  <a:headEnd/>
                  <a:tailEnd/>
                </a:ln>
              </p:spPr>
              <p:txBody>
                <a:bodyPr/>
                <a:lstStyle/>
                <a:p>
                  <a:endParaRPr lang="en-US">
                    <a:solidFill>
                      <a:srgbClr val="000000"/>
                    </a:solidFill>
                    <a:latin typeface="Arial" pitchFamily="34" charset="0"/>
                  </a:endParaRPr>
                </a:p>
              </p:txBody>
            </p:sp>
          </p:grpSp>
          <p:sp>
            <p:nvSpPr>
              <p:cNvPr id="13" name="Freeform 14"/>
              <p:cNvSpPr>
                <a:spLocks/>
              </p:cNvSpPr>
              <p:nvPr/>
            </p:nvSpPr>
            <p:spPr bwMode="auto">
              <a:xfrm>
                <a:off x="53975" y="1841500"/>
                <a:ext cx="1249363" cy="1000125"/>
              </a:xfrm>
              <a:custGeom>
                <a:avLst/>
                <a:gdLst>
                  <a:gd name="T0" fmla="*/ 2147483647 w 787"/>
                  <a:gd name="T1" fmla="*/ 2147483647 h 630"/>
                  <a:gd name="T2" fmla="*/ 2147483647 w 787"/>
                  <a:gd name="T3" fmla="*/ 2147483647 h 630"/>
                  <a:gd name="T4" fmla="*/ 2147483647 w 787"/>
                  <a:gd name="T5" fmla="*/ 2147483647 h 630"/>
                  <a:gd name="T6" fmla="*/ 2147483647 w 787"/>
                  <a:gd name="T7" fmla="*/ 2147483647 h 630"/>
                  <a:gd name="T8" fmla="*/ 2147483647 w 787"/>
                  <a:gd name="T9" fmla="*/ 2147483647 h 630"/>
                  <a:gd name="T10" fmla="*/ 2147483647 w 787"/>
                  <a:gd name="T11" fmla="*/ 2147483647 h 630"/>
                  <a:gd name="T12" fmla="*/ 2147483647 w 787"/>
                  <a:gd name="T13" fmla="*/ 2147483647 h 630"/>
                  <a:gd name="T14" fmla="*/ 2147483647 w 787"/>
                  <a:gd name="T15" fmla="*/ 2147483647 h 630"/>
                  <a:gd name="T16" fmla="*/ 2147483647 w 787"/>
                  <a:gd name="T17" fmla="*/ 2147483647 h 630"/>
                  <a:gd name="T18" fmla="*/ 2147483647 w 787"/>
                  <a:gd name="T19" fmla="*/ 2147483647 h 630"/>
                  <a:gd name="T20" fmla="*/ 2147483647 w 787"/>
                  <a:gd name="T21" fmla="*/ 2147483647 h 630"/>
                  <a:gd name="T22" fmla="*/ 2147483647 w 787"/>
                  <a:gd name="T23" fmla="*/ 2147483647 h 630"/>
                  <a:gd name="T24" fmla="*/ 2147483647 w 787"/>
                  <a:gd name="T25" fmla="*/ 2147483647 h 630"/>
                  <a:gd name="T26" fmla="*/ 2147483647 w 787"/>
                  <a:gd name="T27" fmla="*/ 2147483647 h 630"/>
                  <a:gd name="T28" fmla="*/ 2147483647 w 787"/>
                  <a:gd name="T29" fmla="*/ 2147483647 h 630"/>
                  <a:gd name="T30" fmla="*/ 2147483647 w 787"/>
                  <a:gd name="T31" fmla="*/ 2147483647 h 630"/>
                  <a:gd name="T32" fmla="*/ 2147483647 w 787"/>
                  <a:gd name="T33" fmla="*/ 2147483647 h 630"/>
                  <a:gd name="T34" fmla="*/ 2147483647 w 787"/>
                  <a:gd name="T35" fmla="*/ 2147483647 h 630"/>
                  <a:gd name="T36" fmla="*/ 2147483647 w 787"/>
                  <a:gd name="T37" fmla="*/ 2147483647 h 630"/>
                  <a:gd name="T38" fmla="*/ 2147483647 w 787"/>
                  <a:gd name="T39" fmla="*/ 2147483647 h 630"/>
                  <a:gd name="T40" fmla="*/ 2147483647 w 787"/>
                  <a:gd name="T41" fmla="*/ 2147483647 h 630"/>
                  <a:gd name="T42" fmla="*/ 2147483647 w 787"/>
                  <a:gd name="T43" fmla="*/ 2147483647 h 630"/>
                  <a:gd name="T44" fmla="*/ 2147483647 w 787"/>
                  <a:gd name="T45" fmla="*/ 2147483647 h 630"/>
                  <a:gd name="T46" fmla="*/ 2147483647 w 787"/>
                  <a:gd name="T47" fmla="*/ 2147483647 h 630"/>
                  <a:gd name="T48" fmla="*/ 2147483647 w 787"/>
                  <a:gd name="T49" fmla="*/ 2147483647 h 630"/>
                  <a:gd name="T50" fmla="*/ 2147483647 w 787"/>
                  <a:gd name="T51" fmla="*/ 2147483647 h 630"/>
                  <a:gd name="T52" fmla="*/ 2147483647 w 787"/>
                  <a:gd name="T53" fmla="*/ 2147483647 h 630"/>
                  <a:gd name="T54" fmla="*/ 2147483647 w 787"/>
                  <a:gd name="T55" fmla="*/ 2147483647 h 630"/>
                  <a:gd name="T56" fmla="*/ 2147483647 w 787"/>
                  <a:gd name="T57" fmla="*/ 2147483647 h 630"/>
                  <a:gd name="T58" fmla="*/ 2147483647 w 787"/>
                  <a:gd name="T59" fmla="*/ 0 h 630"/>
                  <a:gd name="T60" fmla="*/ 2147483647 w 787"/>
                  <a:gd name="T61" fmla="*/ 2147483647 h 630"/>
                  <a:gd name="T62" fmla="*/ 2147483647 w 787"/>
                  <a:gd name="T63" fmla="*/ 2147483647 h 630"/>
                  <a:gd name="T64" fmla="*/ 2147483647 w 787"/>
                  <a:gd name="T65" fmla="*/ 2147483647 h 630"/>
                  <a:gd name="T66" fmla="*/ 2147483647 w 787"/>
                  <a:gd name="T67" fmla="*/ 2147483647 h 630"/>
                  <a:gd name="T68" fmla="*/ 2147483647 w 787"/>
                  <a:gd name="T69" fmla="*/ 2147483647 h 630"/>
                  <a:gd name="T70" fmla="*/ 2147483647 w 787"/>
                  <a:gd name="T71" fmla="*/ 2147483647 h 630"/>
                  <a:gd name="T72" fmla="*/ 2147483647 w 787"/>
                  <a:gd name="T73" fmla="*/ 2147483647 h 630"/>
                  <a:gd name="T74" fmla="*/ 2147483647 w 787"/>
                  <a:gd name="T75" fmla="*/ 2147483647 h 630"/>
                  <a:gd name="T76" fmla="*/ 2147483647 w 787"/>
                  <a:gd name="T77" fmla="*/ 2147483647 h 630"/>
                  <a:gd name="T78" fmla="*/ 2147483647 w 787"/>
                  <a:gd name="T79" fmla="*/ 2147483647 h 630"/>
                  <a:gd name="T80" fmla="*/ 2147483647 w 787"/>
                  <a:gd name="T81" fmla="*/ 2147483647 h 630"/>
                  <a:gd name="T82" fmla="*/ 2147483647 w 787"/>
                  <a:gd name="T83" fmla="*/ 2147483647 h 630"/>
                  <a:gd name="T84" fmla="*/ 2147483647 w 787"/>
                  <a:gd name="T85" fmla="*/ 2147483647 h 630"/>
                  <a:gd name="T86" fmla="*/ 2147483647 w 787"/>
                  <a:gd name="T87" fmla="*/ 2147483647 h 630"/>
                  <a:gd name="T88" fmla="*/ 2147483647 w 787"/>
                  <a:gd name="T89" fmla="*/ 2147483647 h 630"/>
                  <a:gd name="T90" fmla="*/ 2147483647 w 787"/>
                  <a:gd name="T91" fmla="*/ 2147483647 h 630"/>
                  <a:gd name="T92" fmla="*/ 2147483647 w 787"/>
                  <a:gd name="T93" fmla="*/ 2147483647 h 630"/>
                  <a:gd name="T94" fmla="*/ 2147483647 w 787"/>
                  <a:gd name="T95" fmla="*/ 2147483647 h 630"/>
                  <a:gd name="T96" fmla="*/ 2147483647 w 787"/>
                  <a:gd name="T97" fmla="*/ 2147483647 h 630"/>
                  <a:gd name="T98" fmla="*/ 2147483647 w 787"/>
                  <a:gd name="T99" fmla="*/ 2147483647 h 630"/>
                  <a:gd name="T100" fmla="*/ 2147483647 w 787"/>
                  <a:gd name="T101" fmla="*/ 2147483647 h 630"/>
                  <a:gd name="T102" fmla="*/ 2147483647 w 787"/>
                  <a:gd name="T103" fmla="*/ 2147483647 h 630"/>
                  <a:gd name="T104" fmla="*/ 2147483647 w 787"/>
                  <a:gd name="T105" fmla="*/ 2147483647 h 630"/>
                  <a:gd name="T106" fmla="*/ 2147483647 w 787"/>
                  <a:gd name="T107" fmla="*/ 2147483647 h 630"/>
                  <a:gd name="T108" fmla="*/ 2147483647 w 787"/>
                  <a:gd name="T109" fmla="*/ 2147483647 h 630"/>
                  <a:gd name="T110" fmla="*/ 2147483647 w 787"/>
                  <a:gd name="T111" fmla="*/ 2147483647 h 630"/>
                  <a:gd name="T112" fmla="*/ 2147483647 w 787"/>
                  <a:gd name="T113" fmla="*/ 2147483647 h 630"/>
                  <a:gd name="T114" fmla="*/ 2147483647 w 787"/>
                  <a:gd name="T115" fmla="*/ 2147483647 h 630"/>
                  <a:gd name="T116" fmla="*/ 2147483647 w 787"/>
                  <a:gd name="T117" fmla="*/ 2147483647 h 630"/>
                  <a:gd name="T118" fmla="*/ 2147483647 w 787"/>
                  <a:gd name="T119" fmla="*/ 2147483647 h 630"/>
                  <a:gd name="T120" fmla="*/ 2147483647 w 787"/>
                  <a:gd name="T121" fmla="*/ 2147483647 h 630"/>
                  <a:gd name="T122" fmla="*/ 2147483647 w 787"/>
                  <a:gd name="T123" fmla="*/ 2147483647 h 630"/>
                  <a:gd name="T124" fmla="*/ 2147483647 w 787"/>
                  <a:gd name="T125" fmla="*/ 2147483647 h 63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87"/>
                  <a:gd name="T190" fmla="*/ 0 h 630"/>
                  <a:gd name="T191" fmla="*/ 787 w 787"/>
                  <a:gd name="T192" fmla="*/ 630 h 63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87" h="630">
                    <a:moveTo>
                      <a:pt x="109" y="313"/>
                    </a:moveTo>
                    <a:lnTo>
                      <a:pt x="110" y="313"/>
                    </a:lnTo>
                    <a:lnTo>
                      <a:pt x="112" y="312"/>
                    </a:lnTo>
                    <a:lnTo>
                      <a:pt x="114" y="312"/>
                    </a:lnTo>
                    <a:lnTo>
                      <a:pt x="116" y="311"/>
                    </a:lnTo>
                    <a:lnTo>
                      <a:pt x="118" y="311"/>
                    </a:lnTo>
                    <a:lnTo>
                      <a:pt x="120" y="311"/>
                    </a:lnTo>
                    <a:lnTo>
                      <a:pt x="123" y="310"/>
                    </a:lnTo>
                    <a:lnTo>
                      <a:pt x="124" y="309"/>
                    </a:lnTo>
                    <a:lnTo>
                      <a:pt x="127" y="309"/>
                    </a:lnTo>
                    <a:lnTo>
                      <a:pt x="129" y="308"/>
                    </a:lnTo>
                    <a:lnTo>
                      <a:pt x="131" y="307"/>
                    </a:lnTo>
                    <a:lnTo>
                      <a:pt x="133" y="306"/>
                    </a:lnTo>
                    <a:lnTo>
                      <a:pt x="135" y="305"/>
                    </a:lnTo>
                    <a:lnTo>
                      <a:pt x="136" y="304"/>
                    </a:lnTo>
                    <a:lnTo>
                      <a:pt x="156" y="198"/>
                    </a:lnTo>
                    <a:lnTo>
                      <a:pt x="265" y="165"/>
                    </a:lnTo>
                    <a:lnTo>
                      <a:pt x="266" y="165"/>
                    </a:lnTo>
                    <a:lnTo>
                      <a:pt x="268" y="165"/>
                    </a:lnTo>
                    <a:lnTo>
                      <a:pt x="270" y="166"/>
                    </a:lnTo>
                    <a:lnTo>
                      <a:pt x="271" y="166"/>
                    </a:lnTo>
                    <a:lnTo>
                      <a:pt x="272" y="166"/>
                    </a:lnTo>
                    <a:lnTo>
                      <a:pt x="274" y="166"/>
                    </a:lnTo>
                    <a:lnTo>
                      <a:pt x="276" y="166"/>
                    </a:lnTo>
                    <a:lnTo>
                      <a:pt x="278" y="166"/>
                    </a:lnTo>
                    <a:lnTo>
                      <a:pt x="279" y="166"/>
                    </a:lnTo>
                    <a:lnTo>
                      <a:pt x="281" y="166"/>
                    </a:lnTo>
                    <a:lnTo>
                      <a:pt x="283" y="167"/>
                    </a:lnTo>
                    <a:lnTo>
                      <a:pt x="285" y="167"/>
                    </a:lnTo>
                    <a:lnTo>
                      <a:pt x="287" y="167"/>
                    </a:lnTo>
                    <a:lnTo>
                      <a:pt x="288" y="167"/>
                    </a:lnTo>
                    <a:lnTo>
                      <a:pt x="290" y="168"/>
                    </a:lnTo>
                    <a:lnTo>
                      <a:pt x="292" y="168"/>
                    </a:lnTo>
                    <a:lnTo>
                      <a:pt x="294" y="168"/>
                    </a:lnTo>
                    <a:lnTo>
                      <a:pt x="296" y="168"/>
                    </a:lnTo>
                    <a:lnTo>
                      <a:pt x="298" y="168"/>
                    </a:lnTo>
                    <a:lnTo>
                      <a:pt x="300" y="169"/>
                    </a:lnTo>
                    <a:lnTo>
                      <a:pt x="302" y="169"/>
                    </a:lnTo>
                    <a:lnTo>
                      <a:pt x="304" y="169"/>
                    </a:lnTo>
                    <a:lnTo>
                      <a:pt x="305" y="170"/>
                    </a:lnTo>
                    <a:lnTo>
                      <a:pt x="307" y="170"/>
                    </a:lnTo>
                    <a:lnTo>
                      <a:pt x="309" y="170"/>
                    </a:lnTo>
                    <a:lnTo>
                      <a:pt x="310" y="171"/>
                    </a:lnTo>
                    <a:lnTo>
                      <a:pt x="311" y="171"/>
                    </a:lnTo>
                    <a:lnTo>
                      <a:pt x="326" y="177"/>
                    </a:lnTo>
                    <a:lnTo>
                      <a:pt x="351" y="233"/>
                    </a:lnTo>
                    <a:lnTo>
                      <a:pt x="351" y="232"/>
                    </a:lnTo>
                    <a:lnTo>
                      <a:pt x="353" y="231"/>
                    </a:lnTo>
                    <a:lnTo>
                      <a:pt x="354" y="230"/>
                    </a:lnTo>
                    <a:lnTo>
                      <a:pt x="355" y="228"/>
                    </a:lnTo>
                    <a:lnTo>
                      <a:pt x="357" y="227"/>
                    </a:lnTo>
                    <a:lnTo>
                      <a:pt x="359" y="226"/>
                    </a:lnTo>
                    <a:lnTo>
                      <a:pt x="360" y="224"/>
                    </a:lnTo>
                    <a:lnTo>
                      <a:pt x="362" y="223"/>
                    </a:lnTo>
                    <a:lnTo>
                      <a:pt x="364" y="221"/>
                    </a:lnTo>
                    <a:lnTo>
                      <a:pt x="365" y="220"/>
                    </a:lnTo>
                    <a:lnTo>
                      <a:pt x="366" y="218"/>
                    </a:lnTo>
                    <a:lnTo>
                      <a:pt x="367" y="217"/>
                    </a:lnTo>
                    <a:lnTo>
                      <a:pt x="368" y="216"/>
                    </a:lnTo>
                    <a:lnTo>
                      <a:pt x="369" y="216"/>
                    </a:lnTo>
                    <a:lnTo>
                      <a:pt x="400" y="198"/>
                    </a:lnTo>
                    <a:lnTo>
                      <a:pt x="399" y="197"/>
                    </a:lnTo>
                    <a:lnTo>
                      <a:pt x="398" y="197"/>
                    </a:lnTo>
                    <a:lnTo>
                      <a:pt x="397" y="196"/>
                    </a:lnTo>
                    <a:lnTo>
                      <a:pt x="395" y="195"/>
                    </a:lnTo>
                    <a:lnTo>
                      <a:pt x="392" y="194"/>
                    </a:lnTo>
                    <a:lnTo>
                      <a:pt x="390" y="193"/>
                    </a:lnTo>
                    <a:lnTo>
                      <a:pt x="388" y="192"/>
                    </a:lnTo>
                    <a:lnTo>
                      <a:pt x="386" y="191"/>
                    </a:lnTo>
                    <a:lnTo>
                      <a:pt x="384" y="190"/>
                    </a:lnTo>
                    <a:lnTo>
                      <a:pt x="382" y="189"/>
                    </a:lnTo>
                    <a:lnTo>
                      <a:pt x="381" y="189"/>
                    </a:lnTo>
                    <a:lnTo>
                      <a:pt x="379" y="188"/>
                    </a:lnTo>
                    <a:lnTo>
                      <a:pt x="378" y="187"/>
                    </a:lnTo>
                    <a:lnTo>
                      <a:pt x="375" y="186"/>
                    </a:lnTo>
                    <a:lnTo>
                      <a:pt x="374" y="185"/>
                    </a:lnTo>
                    <a:lnTo>
                      <a:pt x="371" y="184"/>
                    </a:lnTo>
                    <a:lnTo>
                      <a:pt x="369" y="183"/>
                    </a:lnTo>
                    <a:lnTo>
                      <a:pt x="367" y="182"/>
                    </a:lnTo>
                    <a:lnTo>
                      <a:pt x="365" y="181"/>
                    </a:lnTo>
                    <a:lnTo>
                      <a:pt x="364" y="180"/>
                    </a:lnTo>
                    <a:lnTo>
                      <a:pt x="361" y="178"/>
                    </a:lnTo>
                    <a:lnTo>
                      <a:pt x="359" y="177"/>
                    </a:lnTo>
                    <a:lnTo>
                      <a:pt x="358" y="176"/>
                    </a:lnTo>
                    <a:lnTo>
                      <a:pt x="354" y="174"/>
                    </a:lnTo>
                    <a:lnTo>
                      <a:pt x="353" y="173"/>
                    </a:lnTo>
                    <a:lnTo>
                      <a:pt x="350" y="172"/>
                    </a:lnTo>
                    <a:lnTo>
                      <a:pt x="348" y="171"/>
                    </a:lnTo>
                    <a:lnTo>
                      <a:pt x="346" y="169"/>
                    </a:lnTo>
                    <a:lnTo>
                      <a:pt x="343" y="168"/>
                    </a:lnTo>
                    <a:lnTo>
                      <a:pt x="341" y="166"/>
                    </a:lnTo>
                    <a:lnTo>
                      <a:pt x="339" y="165"/>
                    </a:lnTo>
                    <a:lnTo>
                      <a:pt x="337" y="163"/>
                    </a:lnTo>
                    <a:lnTo>
                      <a:pt x="335" y="161"/>
                    </a:lnTo>
                    <a:lnTo>
                      <a:pt x="333" y="160"/>
                    </a:lnTo>
                    <a:lnTo>
                      <a:pt x="331" y="158"/>
                    </a:lnTo>
                    <a:lnTo>
                      <a:pt x="329" y="157"/>
                    </a:lnTo>
                    <a:lnTo>
                      <a:pt x="327" y="155"/>
                    </a:lnTo>
                    <a:lnTo>
                      <a:pt x="324" y="154"/>
                    </a:lnTo>
                    <a:lnTo>
                      <a:pt x="323" y="151"/>
                    </a:lnTo>
                    <a:lnTo>
                      <a:pt x="320" y="149"/>
                    </a:lnTo>
                    <a:lnTo>
                      <a:pt x="318" y="148"/>
                    </a:lnTo>
                    <a:lnTo>
                      <a:pt x="316" y="146"/>
                    </a:lnTo>
                    <a:lnTo>
                      <a:pt x="314" y="144"/>
                    </a:lnTo>
                    <a:lnTo>
                      <a:pt x="313" y="142"/>
                    </a:lnTo>
                    <a:lnTo>
                      <a:pt x="311" y="140"/>
                    </a:lnTo>
                    <a:lnTo>
                      <a:pt x="309" y="138"/>
                    </a:lnTo>
                    <a:lnTo>
                      <a:pt x="307" y="136"/>
                    </a:lnTo>
                    <a:lnTo>
                      <a:pt x="305" y="135"/>
                    </a:lnTo>
                    <a:lnTo>
                      <a:pt x="304" y="133"/>
                    </a:lnTo>
                    <a:lnTo>
                      <a:pt x="303" y="130"/>
                    </a:lnTo>
                    <a:lnTo>
                      <a:pt x="301" y="128"/>
                    </a:lnTo>
                    <a:lnTo>
                      <a:pt x="300" y="126"/>
                    </a:lnTo>
                    <a:lnTo>
                      <a:pt x="299" y="124"/>
                    </a:lnTo>
                    <a:lnTo>
                      <a:pt x="297" y="122"/>
                    </a:lnTo>
                    <a:lnTo>
                      <a:pt x="296" y="120"/>
                    </a:lnTo>
                    <a:lnTo>
                      <a:pt x="295" y="117"/>
                    </a:lnTo>
                    <a:lnTo>
                      <a:pt x="294" y="115"/>
                    </a:lnTo>
                    <a:lnTo>
                      <a:pt x="293" y="113"/>
                    </a:lnTo>
                    <a:lnTo>
                      <a:pt x="292" y="111"/>
                    </a:lnTo>
                    <a:lnTo>
                      <a:pt x="292" y="109"/>
                    </a:lnTo>
                    <a:lnTo>
                      <a:pt x="290" y="107"/>
                    </a:lnTo>
                    <a:lnTo>
                      <a:pt x="290" y="105"/>
                    </a:lnTo>
                    <a:lnTo>
                      <a:pt x="289" y="103"/>
                    </a:lnTo>
                    <a:lnTo>
                      <a:pt x="288" y="101"/>
                    </a:lnTo>
                    <a:lnTo>
                      <a:pt x="287" y="100"/>
                    </a:lnTo>
                    <a:lnTo>
                      <a:pt x="287" y="98"/>
                    </a:lnTo>
                    <a:lnTo>
                      <a:pt x="287" y="96"/>
                    </a:lnTo>
                    <a:lnTo>
                      <a:pt x="286" y="94"/>
                    </a:lnTo>
                    <a:lnTo>
                      <a:pt x="286" y="92"/>
                    </a:lnTo>
                    <a:lnTo>
                      <a:pt x="286" y="91"/>
                    </a:lnTo>
                    <a:lnTo>
                      <a:pt x="286" y="89"/>
                    </a:lnTo>
                    <a:lnTo>
                      <a:pt x="285" y="87"/>
                    </a:lnTo>
                    <a:lnTo>
                      <a:pt x="285" y="85"/>
                    </a:lnTo>
                    <a:lnTo>
                      <a:pt x="285" y="83"/>
                    </a:lnTo>
                    <a:lnTo>
                      <a:pt x="285" y="82"/>
                    </a:lnTo>
                    <a:lnTo>
                      <a:pt x="284" y="81"/>
                    </a:lnTo>
                    <a:lnTo>
                      <a:pt x="284" y="79"/>
                    </a:lnTo>
                    <a:lnTo>
                      <a:pt x="284" y="77"/>
                    </a:lnTo>
                    <a:lnTo>
                      <a:pt x="285" y="76"/>
                    </a:lnTo>
                    <a:lnTo>
                      <a:pt x="285" y="75"/>
                    </a:lnTo>
                    <a:lnTo>
                      <a:pt x="285" y="74"/>
                    </a:lnTo>
                    <a:lnTo>
                      <a:pt x="285" y="72"/>
                    </a:lnTo>
                    <a:lnTo>
                      <a:pt x="285" y="71"/>
                    </a:lnTo>
                    <a:lnTo>
                      <a:pt x="285" y="70"/>
                    </a:lnTo>
                    <a:lnTo>
                      <a:pt x="286" y="68"/>
                    </a:lnTo>
                    <a:lnTo>
                      <a:pt x="286" y="67"/>
                    </a:lnTo>
                    <a:lnTo>
                      <a:pt x="286" y="63"/>
                    </a:lnTo>
                    <a:lnTo>
                      <a:pt x="287" y="62"/>
                    </a:lnTo>
                    <a:lnTo>
                      <a:pt x="287" y="60"/>
                    </a:lnTo>
                    <a:lnTo>
                      <a:pt x="287" y="58"/>
                    </a:lnTo>
                    <a:lnTo>
                      <a:pt x="288" y="56"/>
                    </a:lnTo>
                    <a:lnTo>
                      <a:pt x="288" y="55"/>
                    </a:lnTo>
                    <a:lnTo>
                      <a:pt x="289" y="53"/>
                    </a:lnTo>
                    <a:lnTo>
                      <a:pt x="290" y="52"/>
                    </a:lnTo>
                    <a:lnTo>
                      <a:pt x="291" y="50"/>
                    </a:lnTo>
                    <a:lnTo>
                      <a:pt x="292" y="49"/>
                    </a:lnTo>
                    <a:lnTo>
                      <a:pt x="293" y="48"/>
                    </a:lnTo>
                    <a:lnTo>
                      <a:pt x="307" y="49"/>
                    </a:lnTo>
                    <a:lnTo>
                      <a:pt x="306" y="50"/>
                    </a:lnTo>
                    <a:lnTo>
                      <a:pt x="305" y="51"/>
                    </a:lnTo>
                    <a:lnTo>
                      <a:pt x="305" y="53"/>
                    </a:lnTo>
                    <a:lnTo>
                      <a:pt x="305" y="55"/>
                    </a:lnTo>
                    <a:lnTo>
                      <a:pt x="304" y="57"/>
                    </a:lnTo>
                    <a:lnTo>
                      <a:pt x="304" y="58"/>
                    </a:lnTo>
                    <a:lnTo>
                      <a:pt x="304" y="60"/>
                    </a:lnTo>
                    <a:lnTo>
                      <a:pt x="304" y="61"/>
                    </a:lnTo>
                    <a:lnTo>
                      <a:pt x="304" y="63"/>
                    </a:lnTo>
                    <a:lnTo>
                      <a:pt x="303" y="64"/>
                    </a:lnTo>
                    <a:lnTo>
                      <a:pt x="303" y="66"/>
                    </a:lnTo>
                    <a:lnTo>
                      <a:pt x="303" y="68"/>
                    </a:lnTo>
                    <a:lnTo>
                      <a:pt x="303" y="70"/>
                    </a:lnTo>
                    <a:lnTo>
                      <a:pt x="303" y="72"/>
                    </a:lnTo>
                    <a:lnTo>
                      <a:pt x="303" y="74"/>
                    </a:lnTo>
                    <a:lnTo>
                      <a:pt x="303" y="76"/>
                    </a:lnTo>
                    <a:lnTo>
                      <a:pt x="303" y="78"/>
                    </a:lnTo>
                    <a:lnTo>
                      <a:pt x="303" y="80"/>
                    </a:lnTo>
                    <a:lnTo>
                      <a:pt x="304" y="82"/>
                    </a:lnTo>
                    <a:lnTo>
                      <a:pt x="304" y="84"/>
                    </a:lnTo>
                    <a:lnTo>
                      <a:pt x="304" y="87"/>
                    </a:lnTo>
                    <a:lnTo>
                      <a:pt x="305" y="90"/>
                    </a:lnTo>
                    <a:lnTo>
                      <a:pt x="305" y="92"/>
                    </a:lnTo>
                    <a:lnTo>
                      <a:pt x="306" y="95"/>
                    </a:lnTo>
                    <a:lnTo>
                      <a:pt x="307" y="97"/>
                    </a:lnTo>
                    <a:lnTo>
                      <a:pt x="309" y="100"/>
                    </a:lnTo>
                    <a:lnTo>
                      <a:pt x="309" y="102"/>
                    </a:lnTo>
                    <a:lnTo>
                      <a:pt x="310" y="105"/>
                    </a:lnTo>
                    <a:lnTo>
                      <a:pt x="312" y="107"/>
                    </a:lnTo>
                    <a:lnTo>
                      <a:pt x="313" y="110"/>
                    </a:lnTo>
                    <a:lnTo>
                      <a:pt x="314" y="113"/>
                    </a:lnTo>
                    <a:lnTo>
                      <a:pt x="316" y="115"/>
                    </a:lnTo>
                    <a:lnTo>
                      <a:pt x="318" y="118"/>
                    </a:lnTo>
                    <a:lnTo>
                      <a:pt x="320" y="121"/>
                    </a:lnTo>
                    <a:lnTo>
                      <a:pt x="323" y="123"/>
                    </a:lnTo>
                    <a:lnTo>
                      <a:pt x="324" y="126"/>
                    </a:lnTo>
                    <a:lnTo>
                      <a:pt x="327" y="129"/>
                    </a:lnTo>
                    <a:lnTo>
                      <a:pt x="329" y="132"/>
                    </a:lnTo>
                    <a:lnTo>
                      <a:pt x="332" y="135"/>
                    </a:lnTo>
                    <a:lnTo>
                      <a:pt x="335" y="137"/>
                    </a:lnTo>
                    <a:lnTo>
                      <a:pt x="339" y="140"/>
                    </a:lnTo>
                    <a:lnTo>
                      <a:pt x="342" y="142"/>
                    </a:lnTo>
                    <a:lnTo>
                      <a:pt x="345" y="145"/>
                    </a:lnTo>
                    <a:lnTo>
                      <a:pt x="349" y="148"/>
                    </a:lnTo>
                    <a:lnTo>
                      <a:pt x="353" y="150"/>
                    </a:lnTo>
                    <a:lnTo>
                      <a:pt x="358" y="154"/>
                    </a:lnTo>
                    <a:lnTo>
                      <a:pt x="362" y="156"/>
                    </a:lnTo>
                    <a:lnTo>
                      <a:pt x="366" y="158"/>
                    </a:lnTo>
                    <a:lnTo>
                      <a:pt x="371" y="161"/>
                    </a:lnTo>
                    <a:lnTo>
                      <a:pt x="376" y="164"/>
                    </a:lnTo>
                    <a:lnTo>
                      <a:pt x="381" y="166"/>
                    </a:lnTo>
                    <a:lnTo>
                      <a:pt x="386" y="168"/>
                    </a:lnTo>
                    <a:lnTo>
                      <a:pt x="392" y="171"/>
                    </a:lnTo>
                    <a:lnTo>
                      <a:pt x="398" y="173"/>
                    </a:lnTo>
                    <a:lnTo>
                      <a:pt x="404" y="176"/>
                    </a:lnTo>
                    <a:lnTo>
                      <a:pt x="411" y="178"/>
                    </a:lnTo>
                    <a:lnTo>
                      <a:pt x="419" y="180"/>
                    </a:lnTo>
                    <a:lnTo>
                      <a:pt x="436" y="171"/>
                    </a:lnTo>
                    <a:lnTo>
                      <a:pt x="473" y="155"/>
                    </a:lnTo>
                    <a:lnTo>
                      <a:pt x="525" y="138"/>
                    </a:lnTo>
                    <a:lnTo>
                      <a:pt x="556" y="131"/>
                    </a:lnTo>
                    <a:lnTo>
                      <a:pt x="557" y="131"/>
                    </a:lnTo>
                    <a:lnTo>
                      <a:pt x="558" y="131"/>
                    </a:lnTo>
                    <a:lnTo>
                      <a:pt x="559" y="131"/>
                    </a:lnTo>
                    <a:lnTo>
                      <a:pt x="560" y="131"/>
                    </a:lnTo>
                    <a:lnTo>
                      <a:pt x="562" y="131"/>
                    </a:lnTo>
                    <a:lnTo>
                      <a:pt x="563" y="131"/>
                    </a:lnTo>
                    <a:lnTo>
                      <a:pt x="565" y="131"/>
                    </a:lnTo>
                    <a:lnTo>
                      <a:pt x="567" y="131"/>
                    </a:lnTo>
                    <a:lnTo>
                      <a:pt x="568" y="131"/>
                    </a:lnTo>
                    <a:lnTo>
                      <a:pt x="570" y="131"/>
                    </a:lnTo>
                    <a:lnTo>
                      <a:pt x="571" y="131"/>
                    </a:lnTo>
                    <a:lnTo>
                      <a:pt x="573" y="131"/>
                    </a:lnTo>
                    <a:lnTo>
                      <a:pt x="573" y="132"/>
                    </a:lnTo>
                    <a:lnTo>
                      <a:pt x="575" y="132"/>
                    </a:lnTo>
                    <a:lnTo>
                      <a:pt x="594" y="169"/>
                    </a:lnTo>
                    <a:lnTo>
                      <a:pt x="615" y="212"/>
                    </a:lnTo>
                    <a:lnTo>
                      <a:pt x="618" y="205"/>
                    </a:lnTo>
                    <a:lnTo>
                      <a:pt x="618" y="204"/>
                    </a:lnTo>
                    <a:lnTo>
                      <a:pt x="618" y="203"/>
                    </a:lnTo>
                    <a:lnTo>
                      <a:pt x="618" y="202"/>
                    </a:lnTo>
                    <a:lnTo>
                      <a:pt x="618" y="201"/>
                    </a:lnTo>
                    <a:lnTo>
                      <a:pt x="618" y="199"/>
                    </a:lnTo>
                    <a:lnTo>
                      <a:pt x="618" y="198"/>
                    </a:lnTo>
                    <a:lnTo>
                      <a:pt x="618" y="196"/>
                    </a:lnTo>
                    <a:lnTo>
                      <a:pt x="618" y="194"/>
                    </a:lnTo>
                    <a:lnTo>
                      <a:pt x="618" y="193"/>
                    </a:lnTo>
                    <a:lnTo>
                      <a:pt x="617" y="191"/>
                    </a:lnTo>
                    <a:lnTo>
                      <a:pt x="617" y="189"/>
                    </a:lnTo>
                    <a:lnTo>
                      <a:pt x="617" y="187"/>
                    </a:lnTo>
                    <a:lnTo>
                      <a:pt x="617" y="185"/>
                    </a:lnTo>
                    <a:lnTo>
                      <a:pt x="617" y="184"/>
                    </a:lnTo>
                    <a:lnTo>
                      <a:pt x="616" y="183"/>
                    </a:lnTo>
                    <a:lnTo>
                      <a:pt x="616" y="181"/>
                    </a:lnTo>
                    <a:lnTo>
                      <a:pt x="616" y="180"/>
                    </a:lnTo>
                    <a:lnTo>
                      <a:pt x="616" y="179"/>
                    </a:lnTo>
                    <a:lnTo>
                      <a:pt x="615" y="177"/>
                    </a:lnTo>
                    <a:lnTo>
                      <a:pt x="615" y="176"/>
                    </a:lnTo>
                    <a:lnTo>
                      <a:pt x="615" y="175"/>
                    </a:lnTo>
                    <a:lnTo>
                      <a:pt x="615" y="173"/>
                    </a:lnTo>
                    <a:lnTo>
                      <a:pt x="614" y="173"/>
                    </a:lnTo>
                    <a:lnTo>
                      <a:pt x="614" y="171"/>
                    </a:lnTo>
                    <a:lnTo>
                      <a:pt x="614" y="170"/>
                    </a:lnTo>
                    <a:lnTo>
                      <a:pt x="613" y="168"/>
                    </a:lnTo>
                    <a:lnTo>
                      <a:pt x="613" y="167"/>
                    </a:lnTo>
                    <a:lnTo>
                      <a:pt x="612" y="166"/>
                    </a:lnTo>
                    <a:lnTo>
                      <a:pt x="612" y="165"/>
                    </a:lnTo>
                    <a:lnTo>
                      <a:pt x="612" y="163"/>
                    </a:lnTo>
                    <a:lnTo>
                      <a:pt x="612" y="162"/>
                    </a:lnTo>
                    <a:lnTo>
                      <a:pt x="611" y="160"/>
                    </a:lnTo>
                    <a:lnTo>
                      <a:pt x="610" y="158"/>
                    </a:lnTo>
                    <a:lnTo>
                      <a:pt x="610" y="157"/>
                    </a:lnTo>
                    <a:lnTo>
                      <a:pt x="610" y="156"/>
                    </a:lnTo>
                    <a:lnTo>
                      <a:pt x="609" y="155"/>
                    </a:lnTo>
                    <a:lnTo>
                      <a:pt x="609" y="154"/>
                    </a:lnTo>
                    <a:lnTo>
                      <a:pt x="608" y="151"/>
                    </a:lnTo>
                    <a:lnTo>
                      <a:pt x="608" y="150"/>
                    </a:lnTo>
                    <a:lnTo>
                      <a:pt x="608" y="149"/>
                    </a:lnTo>
                    <a:lnTo>
                      <a:pt x="607" y="148"/>
                    </a:lnTo>
                    <a:lnTo>
                      <a:pt x="606" y="146"/>
                    </a:lnTo>
                    <a:lnTo>
                      <a:pt x="606" y="145"/>
                    </a:lnTo>
                    <a:lnTo>
                      <a:pt x="605" y="143"/>
                    </a:lnTo>
                    <a:lnTo>
                      <a:pt x="604" y="142"/>
                    </a:lnTo>
                    <a:lnTo>
                      <a:pt x="603" y="140"/>
                    </a:lnTo>
                    <a:lnTo>
                      <a:pt x="603" y="139"/>
                    </a:lnTo>
                    <a:lnTo>
                      <a:pt x="602" y="137"/>
                    </a:lnTo>
                    <a:lnTo>
                      <a:pt x="601" y="136"/>
                    </a:lnTo>
                    <a:lnTo>
                      <a:pt x="600" y="135"/>
                    </a:lnTo>
                    <a:lnTo>
                      <a:pt x="599" y="134"/>
                    </a:lnTo>
                    <a:lnTo>
                      <a:pt x="599" y="132"/>
                    </a:lnTo>
                    <a:lnTo>
                      <a:pt x="598" y="131"/>
                    </a:lnTo>
                    <a:lnTo>
                      <a:pt x="598" y="130"/>
                    </a:lnTo>
                    <a:lnTo>
                      <a:pt x="597" y="128"/>
                    </a:lnTo>
                    <a:lnTo>
                      <a:pt x="597" y="127"/>
                    </a:lnTo>
                    <a:lnTo>
                      <a:pt x="596" y="126"/>
                    </a:lnTo>
                    <a:lnTo>
                      <a:pt x="594" y="123"/>
                    </a:lnTo>
                    <a:lnTo>
                      <a:pt x="594" y="121"/>
                    </a:lnTo>
                    <a:lnTo>
                      <a:pt x="592" y="119"/>
                    </a:lnTo>
                    <a:lnTo>
                      <a:pt x="591" y="117"/>
                    </a:lnTo>
                    <a:lnTo>
                      <a:pt x="589" y="115"/>
                    </a:lnTo>
                    <a:lnTo>
                      <a:pt x="589" y="113"/>
                    </a:lnTo>
                    <a:lnTo>
                      <a:pt x="588" y="111"/>
                    </a:lnTo>
                    <a:lnTo>
                      <a:pt x="586" y="109"/>
                    </a:lnTo>
                    <a:lnTo>
                      <a:pt x="585" y="107"/>
                    </a:lnTo>
                    <a:lnTo>
                      <a:pt x="585" y="106"/>
                    </a:lnTo>
                    <a:lnTo>
                      <a:pt x="583" y="105"/>
                    </a:lnTo>
                    <a:lnTo>
                      <a:pt x="582" y="103"/>
                    </a:lnTo>
                    <a:lnTo>
                      <a:pt x="581" y="102"/>
                    </a:lnTo>
                    <a:lnTo>
                      <a:pt x="581" y="101"/>
                    </a:lnTo>
                    <a:lnTo>
                      <a:pt x="579" y="99"/>
                    </a:lnTo>
                    <a:lnTo>
                      <a:pt x="578" y="97"/>
                    </a:lnTo>
                    <a:lnTo>
                      <a:pt x="577" y="95"/>
                    </a:lnTo>
                    <a:lnTo>
                      <a:pt x="576" y="94"/>
                    </a:lnTo>
                    <a:lnTo>
                      <a:pt x="575" y="93"/>
                    </a:lnTo>
                    <a:lnTo>
                      <a:pt x="574" y="92"/>
                    </a:lnTo>
                    <a:lnTo>
                      <a:pt x="573" y="91"/>
                    </a:lnTo>
                    <a:lnTo>
                      <a:pt x="573" y="90"/>
                    </a:lnTo>
                    <a:lnTo>
                      <a:pt x="571" y="89"/>
                    </a:lnTo>
                    <a:lnTo>
                      <a:pt x="570" y="87"/>
                    </a:lnTo>
                    <a:lnTo>
                      <a:pt x="568" y="85"/>
                    </a:lnTo>
                    <a:lnTo>
                      <a:pt x="566" y="84"/>
                    </a:lnTo>
                    <a:lnTo>
                      <a:pt x="565" y="82"/>
                    </a:lnTo>
                    <a:lnTo>
                      <a:pt x="563" y="80"/>
                    </a:lnTo>
                    <a:lnTo>
                      <a:pt x="560" y="78"/>
                    </a:lnTo>
                    <a:lnTo>
                      <a:pt x="558" y="76"/>
                    </a:lnTo>
                    <a:lnTo>
                      <a:pt x="555" y="74"/>
                    </a:lnTo>
                    <a:lnTo>
                      <a:pt x="553" y="72"/>
                    </a:lnTo>
                    <a:lnTo>
                      <a:pt x="551" y="70"/>
                    </a:lnTo>
                    <a:lnTo>
                      <a:pt x="549" y="69"/>
                    </a:lnTo>
                    <a:lnTo>
                      <a:pt x="548" y="68"/>
                    </a:lnTo>
                    <a:lnTo>
                      <a:pt x="546" y="67"/>
                    </a:lnTo>
                    <a:lnTo>
                      <a:pt x="544" y="65"/>
                    </a:lnTo>
                    <a:lnTo>
                      <a:pt x="543" y="64"/>
                    </a:lnTo>
                    <a:lnTo>
                      <a:pt x="541" y="63"/>
                    </a:lnTo>
                    <a:lnTo>
                      <a:pt x="540" y="62"/>
                    </a:lnTo>
                    <a:lnTo>
                      <a:pt x="538" y="61"/>
                    </a:lnTo>
                    <a:lnTo>
                      <a:pt x="536" y="60"/>
                    </a:lnTo>
                    <a:lnTo>
                      <a:pt x="534" y="58"/>
                    </a:lnTo>
                    <a:lnTo>
                      <a:pt x="533" y="57"/>
                    </a:lnTo>
                    <a:lnTo>
                      <a:pt x="531" y="56"/>
                    </a:lnTo>
                    <a:lnTo>
                      <a:pt x="528" y="55"/>
                    </a:lnTo>
                    <a:lnTo>
                      <a:pt x="527" y="54"/>
                    </a:lnTo>
                    <a:lnTo>
                      <a:pt x="524" y="52"/>
                    </a:lnTo>
                    <a:lnTo>
                      <a:pt x="523" y="51"/>
                    </a:lnTo>
                    <a:lnTo>
                      <a:pt x="520" y="50"/>
                    </a:lnTo>
                    <a:lnTo>
                      <a:pt x="518" y="49"/>
                    </a:lnTo>
                    <a:lnTo>
                      <a:pt x="516" y="48"/>
                    </a:lnTo>
                    <a:lnTo>
                      <a:pt x="514" y="47"/>
                    </a:lnTo>
                    <a:lnTo>
                      <a:pt x="512" y="45"/>
                    </a:lnTo>
                    <a:lnTo>
                      <a:pt x="510" y="44"/>
                    </a:lnTo>
                    <a:lnTo>
                      <a:pt x="508" y="44"/>
                    </a:lnTo>
                    <a:lnTo>
                      <a:pt x="505" y="42"/>
                    </a:lnTo>
                    <a:lnTo>
                      <a:pt x="503" y="42"/>
                    </a:lnTo>
                    <a:lnTo>
                      <a:pt x="500" y="40"/>
                    </a:lnTo>
                    <a:lnTo>
                      <a:pt x="498" y="39"/>
                    </a:lnTo>
                    <a:lnTo>
                      <a:pt x="496" y="38"/>
                    </a:lnTo>
                    <a:lnTo>
                      <a:pt x="494" y="38"/>
                    </a:lnTo>
                    <a:lnTo>
                      <a:pt x="491" y="37"/>
                    </a:lnTo>
                    <a:lnTo>
                      <a:pt x="488" y="36"/>
                    </a:lnTo>
                    <a:lnTo>
                      <a:pt x="485" y="35"/>
                    </a:lnTo>
                    <a:lnTo>
                      <a:pt x="483" y="34"/>
                    </a:lnTo>
                    <a:lnTo>
                      <a:pt x="481" y="33"/>
                    </a:lnTo>
                    <a:lnTo>
                      <a:pt x="478" y="32"/>
                    </a:lnTo>
                    <a:lnTo>
                      <a:pt x="476" y="31"/>
                    </a:lnTo>
                    <a:lnTo>
                      <a:pt x="473" y="31"/>
                    </a:lnTo>
                    <a:lnTo>
                      <a:pt x="471" y="30"/>
                    </a:lnTo>
                    <a:lnTo>
                      <a:pt x="469" y="30"/>
                    </a:lnTo>
                    <a:lnTo>
                      <a:pt x="467" y="29"/>
                    </a:lnTo>
                    <a:lnTo>
                      <a:pt x="465" y="28"/>
                    </a:lnTo>
                    <a:lnTo>
                      <a:pt x="463" y="28"/>
                    </a:lnTo>
                    <a:lnTo>
                      <a:pt x="461" y="27"/>
                    </a:lnTo>
                    <a:lnTo>
                      <a:pt x="458" y="26"/>
                    </a:lnTo>
                    <a:lnTo>
                      <a:pt x="456" y="26"/>
                    </a:lnTo>
                    <a:lnTo>
                      <a:pt x="455" y="25"/>
                    </a:lnTo>
                    <a:lnTo>
                      <a:pt x="453" y="25"/>
                    </a:lnTo>
                    <a:lnTo>
                      <a:pt x="451" y="25"/>
                    </a:lnTo>
                    <a:lnTo>
                      <a:pt x="449" y="24"/>
                    </a:lnTo>
                    <a:lnTo>
                      <a:pt x="447" y="24"/>
                    </a:lnTo>
                    <a:lnTo>
                      <a:pt x="446" y="24"/>
                    </a:lnTo>
                    <a:lnTo>
                      <a:pt x="444" y="23"/>
                    </a:lnTo>
                    <a:lnTo>
                      <a:pt x="443" y="23"/>
                    </a:lnTo>
                    <a:lnTo>
                      <a:pt x="441" y="22"/>
                    </a:lnTo>
                    <a:lnTo>
                      <a:pt x="439" y="22"/>
                    </a:lnTo>
                    <a:lnTo>
                      <a:pt x="438" y="22"/>
                    </a:lnTo>
                    <a:lnTo>
                      <a:pt x="436" y="21"/>
                    </a:lnTo>
                    <a:lnTo>
                      <a:pt x="435" y="21"/>
                    </a:lnTo>
                    <a:lnTo>
                      <a:pt x="433" y="21"/>
                    </a:lnTo>
                    <a:lnTo>
                      <a:pt x="431" y="20"/>
                    </a:lnTo>
                    <a:lnTo>
                      <a:pt x="429" y="20"/>
                    </a:lnTo>
                    <a:lnTo>
                      <a:pt x="426" y="19"/>
                    </a:lnTo>
                    <a:lnTo>
                      <a:pt x="424" y="19"/>
                    </a:lnTo>
                    <a:lnTo>
                      <a:pt x="422" y="19"/>
                    </a:lnTo>
                    <a:lnTo>
                      <a:pt x="420" y="19"/>
                    </a:lnTo>
                    <a:lnTo>
                      <a:pt x="419" y="18"/>
                    </a:lnTo>
                    <a:lnTo>
                      <a:pt x="417" y="18"/>
                    </a:lnTo>
                    <a:lnTo>
                      <a:pt x="415" y="18"/>
                    </a:lnTo>
                    <a:lnTo>
                      <a:pt x="413" y="18"/>
                    </a:lnTo>
                    <a:lnTo>
                      <a:pt x="411" y="18"/>
                    </a:lnTo>
                    <a:lnTo>
                      <a:pt x="410" y="18"/>
                    </a:lnTo>
                    <a:lnTo>
                      <a:pt x="409" y="18"/>
                    </a:lnTo>
                    <a:lnTo>
                      <a:pt x="408" y="18"/>
                    </a:lnTo>
                    <a:lnTo>
                      <a:pt x="407" y="18"/>
                    </a:lnTo>
                    <a:lnTo>
                      <a:pt x="406" y="18"/>
                    </a:lnTo>
                    <a:lnTo>
                      <a:pt x="404" y="18"/>
                    </a:lnTo>
                    <a:lnTo>
                      <a:pt x="403" y="18"/>
                    </a:lnTo>
                    <a:lnTo>
                      <a:pt x="401" y="18"/>
                    </a:lnTo>
                    <a:lnTo>
                      <a:pt x="398" y="18"/>
                    </a:lnTo>
                    <a:lnTo>
                      <a:pt x="397" y="18"/>
                    </a:lnTo>
                    <a:lnTo>
                      <a:pt x="394" y="18"/>
                    </a:lnTo>
                    <a:lnTo>
                      <a:pt x="392" y="18"/>
                    </a:lnTo>
                    <a:lnTo>
                      <a:pt x="390" y="18"/>
                    </a:lnTo>
                    <a:lnTo>
                      <a:pt x="387" y="18"/>
                    </a:lnTo>
                    <a:lnTo>
                      <a:pt x="384" y="19"/>
                    </a:lnTo>
                    <a:lnTo>
                      <a:pt x="383" y="19"/>
                    </a:lnTo>
                    <a:lnTo>
                      <a:pt x="381" y="19"/>
                    </a:lnTo>
                    <a:lnTo>
                      <a:pt x="380" y="19"/>
                    </a:lnTo>
                    <a:lnTo>
                      <a:pt x="378" y="19"/>
                    </a:lnTo>
                    <a:lnTo>
                      <a:pt x="375" y="19"/>
                    </a:lnTo>
                    <a:lnTo>
                      <a:pt x="372" y="20"/>
                    </a:lnTo>
                    <a:lnTo>
                      <a:pt x="371" y="20"/>
                    </a:lnTo>
                    <a:lnTo>
                      <a:pt x="369" y="20"/>
                    </a:lnTo>
                    <a:lnTo>
                      <a:pt x="367" y="20"/>
                    </a:lnTo>
                    <a:lnTo>
                      <a:pt x="366" y="21"/>
                    </a:lnTo>
                    <a:lnTo>
                      <a:pt x="364" y="21"/>
                    </a:lnTo>
                    <a:lnTo>
                      <a:pt x="363" y="21"/>
                    </a:lnTo>
                    <a:lnTo>
                      <a:pt x="361" y="21"/>
                    </a:lnTo>
                    <a:lnTo>
                      <a:pt x="360" y="22"/>
                    </a:lnTo>
                    <a:lnTo>
                      <a:pt x="358" y="22"/>
                    </a:lnTo>
                    <a:lnTo>
                      <a:pt x="356" y="22"/>
                    </a:lnTo>
                    <a:lnTo>
                      <a:pt x="354" y="22"/>
                    </a:lnTo>
                    <a:lnTo>
                      <a:pt x="353" y="23"/>
                    </a:lnTo>
                    <a:lnTo>
                      <a:pt x="351" y="23"/>
                    </a:lnTo>
                    <a:lnTo>
                      <a:pt x="349" y="23"/>
                    </a:lnTo>
                    <a:lnTo>
                      <a:pt x="348" y="24"/>
                    </a:lnTo>
                    <a:lnTo>
                      <a:pt x="347" y="24"/>
                    </a:lnTo>
                    <a:lnTo>
                      <a:pt x="345" y="24"/>
                    </a:lnTo>
                    <a:lnTo>
                      <a:pt x="343" y="25"/>
                    </a:lnTo>
                    <a:lnTo>
                      <a:pt x="342" y="25"/>
                    </a:lnTo>
                    <a:lnTo>
                      <a:pt x="341" y="25"/>
                    </a:lnTo>
                    <a:lnTo>
                      <a:pt x="338" y="26"/>
                    </a:lnTo>
                    <a:lnTo>
                      <a:pt x="335" y="27"/>
                    </a:lnTo>
                    <a:lnTo>
                      <a:pt x="345" y="12"/>
                    </a:lnTo>
                    <a:lnTo>
                      <a:pt x="345" y="11"/>
                    </a:lnTo>
                    <a:lnTo>
                      <a:pt x="348" y="11"/>
                    </a:lnTo>
                    <a:lnTo>
                      <a:pt x="349" y="10"/>
                    </a:lnTo>
                    <a:lnTo>
                      <a:pt x="351" y="10"/>
                    </a:lnTo>
                    <a:lnTo>
                      <a:pt x="354" y="9"/>
                    </a:lnTo>
                    <a:lnTo>
                      <a:pt x="357" y="9"/>
                    </a:lnTo>
                    <a:lnTo>
                      <a:pt x="358" y="8"/>
                    </a:lnTo>
                    <a:lnTo>
                      <a:pt x="359" y="7"/>
                    </a:lnTo>
                    <a:lnTo>
                      <a:pt x="361" y="7"/>
                    </a:lnTo>
                    <a:lnTo>
                      <a:pt x="363" y="6"/>
                    </a:lnTo>
                    <a:lnTo>
                      <a:pt x="364" y="6"/>
                    </a:lnTo>
                    <a:lnTo>
                      <a:pt x="366" y="6"/>
                    </a:lnTo>
                    <a:lnTo>
                      <a:pt x="368" y="6"/>
                    </a:lnTo>
                    <a:lnTo>
                      <a:pt x="370" y="6"/>
                    </a:lnTo>
                    <a:lnTo>
                      <a:pt x="372" y="5"/>
                    </a:lnTo>
                    <a:lnTo>
                      <a:pt x="374" y="5"/>
                    </a:lnTo>
                    <a:lnTo>
                      <a:pt x="376" y="4"/>
                    </a:lnTo>
                    <a:lnTo>
                      <a:pt x="378" y="4"/>
                    </a:lnTo>
                    <a:lnTo>
                      <a:pt x="380" y="3"/>
                    </a:lnTo>
                    <a:lnTo>
                      <a:pt x="383" y="3"/>
                    </a:lnTo>
                    <a:lnTo>
                      <a:pt x="385" y="3"/>
                    </a:lnTo>
                    <a:lnTo>
                      <a:pt x="388" y="3"/>
                    </a:lnTo>
                    <a:lnTo>
                      <a:pt x="390" y="2"/>
                    </a:lnTo>
                    <a:lnTo>
                      <a:pt x="392" y="2"/>
                    </a:lnTo>
                    <a:lnTo>
                      <a:pt x="394" y="2"/>
                    </a:lnTo>
                    <a:lnTo>
                      <a:pt x="397" y="1"/>
                    </a:lnTo>
                    <a:lnTo>
                      <a:pt x="399" y="1"/>
                    </a:lnTo>
                    <a:lnTo>
                      <a:pt x="402" y="1"/>
                    </a:lnTo>
                    <a:lnTo>
                      <a:pt x="404" y="1"/>
                    </a:lnTo>
                    <a:lnTo>
                      <a:pt x="407" y="1"/>
                    </a:lnTo>
                    <a:lnTo>
                      <a:pt x="409" y="0"/>
                    </a:lnTo>
                    <a:lnTo>
                      <a:pt x="412" y="0"/>
                    </a:lnTo>
                    <a:lnTo>
                      <a:pt x="415" y="0"/>
                    </a:lnTo>
                    <a:lnTo>
                      <a:pt x="417" y="0"/>
                    </a:lnTo>
                    <a:lnTo>
                      <a:pt x="420" y="0"/>
                    </a:lnTo>
                    <a:lnTo>
                      <a:pt x="423" y="0"/>
                    </a:lnTo>
                    <a:lnTo>
                      <a:pt x="425" y="0"/>
                    </a:lnTo>
                    <a:lnTo>
                      <a:pt x="428" y="1"/>
                    </a:lnTo>
                    <a:lnTo>
                      <a:pt x="430" y="1"/>
                    </a:lnTo>
                    <a:lnTo>
                      <a:pt x="433" y="1"/>
                    </a:lnTo>
                    <a:lnTo>
                      <a:pt x="435" y="1"/>
                    </a:lnTo>
                    <a:lnTo>
                      <a:pt x="439" y="1"/>
                    </a:lnTo>
                    <a:lnTo>
                      <a:pt x="441" y="2"/>
                    </a:lnTo>
                    <a:lnTo>
                      <a:pt x="444" y="2"/>
                    </a:lnTo>
                    <a:lnTo>
                      <a:pt x="446" y="3"/>
                    </a:lnTo>
                    <a:lnTo>
                      <a:pt x="449" y="3"/>
                    </a:lnTo>
                    <a:lnTo>
                      <a:pt x="452" y="4"/>
                    </a:lnTo>
                    <a:lnTo>
                      <a:pt x="454" y="4"/>
                    </a:lnTo>
                    <a:lnTo>
                      <a:pt x="456" y="5"/>
                    </a:lnTo>
                    <a:lnTo>
                      <a:pt x="459" y="6"/>
                    </a:lnTo>
                    <a:lnTo>
                      <a:pt x="462" y="6"/>
                    </a:lnTo>
                    <a:lnTo>
                      <a:pt x="464" y="7"/>
                    </a:lnTo>
                    <a:lnTo>
                      <a:pt x="467" y="8"/>
                    </a:lnTo>
                    <a:lnTo>
                      <a:pt x="470" y="9"/>
                    </a:lnTo>
                    <a:lnTo>
                      <a:pt x="472" y="10"/>
                    </a:lnTo>
                    <a:lnTo>
                      <a:pt x="474" y="11"/>
                    </a:lnTo>
                    <a:lnTo>
                      <a:pt x="476" y="12"/>
                    </a:lnTo>
                    <a:lnTo>
                      <a:pt x="479" y="13"/>
                    </a:lnTo>
                    <a:lnTo>
                      <a:pt x="481" y="14"/>
                    </a:lnTo>
                    <a:lnTo>
                      <a:pt x="484" y="15"/>
                    </a:lnTo>
                    <a:lnTo>
                      <a:pt x="487" y="16"/>
                    </a:lnTo>
                    <a:lnTo>
                      <a:pt x="489" y="17"/>
                    </a:lnTo>
                    <a:lnTo>
                      <a:pt x="492" y="18"/>
                    </a:lnTo>
                    <a:lnTo>
                      <a:pt x="494" y="20"/>
                    </a:lnTo>
                    <a:lnTo>
                      <a:pt x="496" y="21"/>
                    </a:lnTo>
                    <a:lnTo>
                      <a:pt x="499" y="22"/>
                    </a:lnTo>
                    <a:lnTo>
                      <a:pt x="501" y="24"/>
                    </a:lnTo>
                    <a:lnTo>
                      <a:pt x="504" y="25"/>
                    </a:lnTo>
                    <a:lnTo>
                      <a:pt x="507" y="26"/>
                    </a:lnTo>
                    <a:lnTo>
                      <a:pt x="509" y="28"/>
                    </a:lnTo>
                    <a:lnTo>
                      <a:pt x="511" y="29"/>
                    </a:lnTo>
                    <a:lnTo>
                      <a:pt x="514" y="30"/>
                    </a:lnTo>
                    <a:lnTo>
                      <a:pt x="516" y="31"/>
                    </a:lnTo>
                    <a:lnTo>
                      <a:pt x="518" y="33"/>
                    </a:lnTo>
                    <a:lnTo>
                      <a:pt x="520" y="34"/>
                    </a:lnTo>
                    <a:lnTo>
                      <a:pt x="523" y="36"/>
                    </a:lnTo>
                    <a:lnTo>
                      <a:pt x="525" y="37"/>
                    </a:lnTo>
                    <a:lnTo>
                      <a:pt x="528" y="39"/>
                    </a:lnTo>
                    <a:lnTo>
                      <a:pt x="530" y="40"/>
                    </a:lnTo>
                    <a:lnTo>
                      <a:pt x="533" y="42"/>
                    </a:lnTo>
                    <a:lnTo>
                      <a:pt x="535" y="43"/>
                    </a:lnTo>
                    <a:lnTo>
                      <a:pt x="537" y="44"/>
                    </a:lnTo>
                    <a:lnTo>
                      <a:pt x="539" y="46"/>
                    </a:lnTo>
                    <a:lnTo>
                      <a:pt x="542" y="47"/>
                    </a:lnTo>
                    <a:lnTo>
                      <a:pt x="544" y="49"/>
                    </a:lnTo>
                    <a:lnTo>
                      <a:pt x="546" y="50"/>
                    </a:lnTo>
                    <a:lnTo>
                      <a:pt x="548" y="51"/>
                    </a:lnTo>
                    <a:lnTo>
                      <a:pt x="550" y="52"/>
                    </a:lnTo>
                    <a:lnTo>
                      <a:pt x="552" y="54"/>
                    </a:lnTo>
                    <a:lnTo>
                      <a:pt x="554" y="55"/>
                    </a:lnTo>
                    <a:lnTo>
                      <a:pt x="555" y="56"/>
                    </a:lnTo>
                    <a:lnTo>
                      <a:pt x="557" y="58"/>
                    </a:lnTo>
                    <a:lnTo>
                      <a:pt x="559" y="59"/>
                    </a:lnTo>
                    <a:lnTo>
                      <a:pt x="561" y="60"/>
                    </a:lnTo>
                    <a:lnTo>
                      <a:pt x="563" y="61"/>
                    </a:lnTo>
                    <a:lnTo>
                      <a:pt x="564" y="62"/>
                    </a:lnTo>
                    <a:lnTo>
                      <a:pt x="566" y="63"/>
                    </a:lnTo>
                    <a:lnTo>
                      <a:pt x="567" y="64"/>
                    </a:lnTo>
                    <a:lnTo>
                      <a:pt x="571" y="67"/>
                    </a:lnTo>
                    <a:lnTo>
                      <a:pt x="573" y="69"/>
                    </a:lnTo>
                    <a:lnTo>
                      <a:pt x="575" y="70"/>
                    </a:lnTo>
                    <a:lnTo>
                      <a:pt x="577" y="72"/>
                    </a:lnTo>
                    <a:lnTo>
                      <a:pt x="579" y="73"/>
                    </a:lnTo>
                    <a:lnTo>
                      <a:pt x="581" y="75"/>
                    </a:lnTo>
                    <a:lnTo>
                      <a:pt x="583" y="76"/>
                    </a:lnTo>
                    <a:lnTo>
                      <a:pt x="584" y="77"/>
                    </a:lnTo>
                    <a:lnTo>
                      <a:pt x="585" y="78"/>
                    </a:lnTo>
                    <a:lnTo>
                      <a:pt x="586" y="79"/>
                    </a:lnTo>
                    <a:lnTo>
                      <a:pt x="586" y="80"/>
                    </a:lnTo>
                    <a:lnTo>
                      <a:pt x="588" y="81"/>
                    </a:lnTo>
                    <a:lnTo>
                      <a:pt x="589" y="83"/>
                    </a:lnTo>
                    <a:lnTo>
                      <a:pt x="589" y="84"/>
                    </a:lnTo>
                    <a:lnTo>
                      <a:pt x="591" y="86"/>
                    </a:lnTo>
                    <a:lnTo>
                      <a:pt x="592" y="88"/>
                    </a:lnTo>
                    <a:lnTo>
                      <a:pt x="594" y="90"/>
                    </a:lnTo>
                    <a:lnTo>
                      <a:pt x="595" y="92"/>
                    </a:lnTo>
                    <a:lnTo>
                      <a:pt x="597" y="94"/>
                    </a:lnTo>
                    <a:lnTo>
                      <a:pt x="598" y="96"/>
                    </a:lnTo>
                    <a:lnTo>
                      <a:pt x="598" y="97"/>
                    </a:lnTo>
                    <a:lnTo>
                      <a:pt x="599" y="99"/>
                    </a:lnTo>
                    <a:lnTo>
                      <a:pt x="600" y="100"/>
                    </a:lnTo>
                    <a:lnTo>
                      <a:pt x="601" y="101"/>
                    </a:lnTo>
                    <a:lnTo>
                      <a:pt x="602" y="102"/>
                    </a:lnTo>
                    <a:lnTo>
                      <a:pt x="603" y="104"/>
                    </a:lnTo>
                    <a:lnTo>
                      <a:pt x="604" y="105"/>
                    </a:lnTo>
                    <a:lnTo>
                      <a:pt x="604" y="106"/>
                    </a:lnTo>
                    <a:lnTo>
                      <a:pt x="606" y="108"/>
                    </a:lnTo>
                    <a:lnTo>
                      <a:pt x="606" y="109"/>
                    </a:lnTo>
                    <a:lnTo>
                      <a:pt x="608" y="111"/>
                    </a:lnTo>
                    <a:lnTo>
                      <a:pt x="608" y="113"/>
                    </a:lnTo>
                    <a:lnTo>
                      <a:pt x="609" y="114"/>
                    </a:lnTo>
                    <a:lnTo>
                      <a:pt x="610" y="115"/>
                    </a:lnTo>
                    <a:lnTo>
                      <a:pt x="610" y="117"/>
                    </a:lnTo>
                    <a:lnTo>
                      <a:pt x="612" y="119"/>
                    </a:lnTo>
                    <a:lnTo>
                      <a:pt x="612" y="121"/>
                    </a:lnTo>
                    <a:lnTo>
                      <a:pt x="613" y="122"/>
                    </a:lnTo>
                    <a:lnTo>
                      <a:pt x="614" y="124"/>
                    </a:lnTo>
                    <a:lnTo>
                      <a:pt x="615" y="126"/>
                    </a:lnTo>
                    <a:lnTo>
                      <a:pt x="615" y="127"/>
                    </a:lnTo>
                    <a:lnTo>
                      <a:pt x="616" y="129"/>
                    </a:lnTo>
                    <a:lnTo>
                      <a:pt x="617" y="131"/>
                    </a:lnTo>
                    <a:lnTo>
                      <a:pt x="617" y="133"/>
                    </a:lnTo>
                    <a:lnTo>
                      <a:pt x="618" y="135"/>
                    </a:lnTo>
                    <a:lnTo>
                      <a:pt x="619" y="137"/>
                    </a:lnTo>
                    <a:lnTo>
                      <a:pt x="620" y="139"/>
                    </a:lnTo>
                    <a:lnTo>
                      <a:pt x="621" y="140"/>
                    </a:lnTo>
                    <a:lnTo>
                      <a:pt x="621" y="142"/>
                    </a:lnTo>
                    <a:lnTo>
                      <a:pt x="621" y="144"/>
                    </a:lnTo>
                    <a:lnTo>
                      <a:pt x="622" y="146"/>
                    </a:lnTo>
                    <a:lnTo>
                      <a:pt x="622" y="148"/>
                    </a:lnTo>
                    <a:lnTo>
                      <a:pt x="623" y="150"/>
                    </a:lnTo>
                    <a:lnTo>
                      <a:pt x="624" y="152"/>
                    </a:lnTo>
                    <a:lnTo>
                      <a:pt x="625" y="154"/>
                    </a:lnTo>
                    <a:lnTo>
                      <a:pt x="625" y="156"/>
                    </a:lnTo>
                    <a:lnTo>
                      <a:pt x="625" y="158"/>
                    </a:lnTo>
                    <a:lnTo>
                      <a:pt x="625" y="159"/>
                    </a:lnTo>
                    <a:lnTo>
                      <a:pt x="626" y="162"/>
                    </a:lnTo>
                    <a:lnTo>
                      <a:pt x="626" y="163"/>
                    </a:lnTo>
                    <a:lnTo>
                      <a:pt x="627" y="165"/>
                    </a:lnTo>
                    <a:lnTo>
                      <a:pt x="627" y="167"/>
                    </a:lnTo>
                    <a:lnTo>
                      <a:pt x="628" y="169"/>
                    </a:lnTo>
                    <a:lnTo>
                      <a:pt x="628" y="170"/>
                    </a:lnTo>
                    <a:lnTo>
                      <a:pt x="628" y="172"/>
                    </a:lnTo>
                    <a:lnTo>
                      <a:pt x="628" y="173"/>
                    </a:lnTo>
                    <a:lnTo>
                      <a:pt x="629" y="175"/>
                    </a:lnTo>
                    <a:lnTo>
                      <a:pt x="630" y="176"/>
                    </a:lnTo>
                    <a:lnTo>
                      <a:pt x="630" y="178"/>
                    </a:lnTo>
                    <a:lnTo>
                      <a:pt x="630" y="180"/>
                    </a:lnTo>
                    <a:lnTo>
                      <a:pt x="631" y="181"/>
                    </a:lnTo>
                    <a:lnTo>
                      <a:pt x="631" y="183"/>
                    </a:lnTo>
                    <a:lnTo>
                      <a:pt x="632" y="184"/>
                    </a:lnTo>
                    <a:lnTo>
                      <a:pt x="632" y="185"/>
                    </a:lnTo>
                    <a:lnTo>
                      <a:pt x="632" y="186"/>
                    </a:lnTo>
                    <a:lnTo>
                      <a:pt x="633" y="189"/>
                    </a:lnTo>
                    <a:lnTo>
                      <a:pt x="634" y="191"/>
                    </a:lnTo>
                    <a:lnTo>
                      <a:pt x="634" y="193"/>
                    </a:lnTo>
                    <a:lnTo>
                      <a:pt x="634" y="195"/>
                    </a:lnTo>
                    <a:lnTo>
                      <a:pt x="634" y="197"/>
                    </a:lnTo>
                    <a:lnTo>
                      <a:pt x="636" y="199"/>
                    </a:lnTo>
                    <a:lnTo>
                      <a:pt x="636" y="201"/>
                    </a:lnTo>
                    <a:lnTo>
                      <a:pt x="636" y="202"/>
                    </a:lnTo>
                    <a:lnTo>
                      <a:pt x="636" y="204"/>
                    </a:lnTo>
                    <a:lnTo>
                      <a:pt x="637" y="205"/>
                    </a:lnTo>
                    <a:lnTo>
                      <a:pt x="638" y="207"/>
                    </a:lnTo>
                    <a:lnTo>
                      <a:pt x="638" y="209"/>
                    </a:lnTo>
                    <a:lnTo>
                      <a:pt x="639" y="211"/>
                    </a:lnTo>
                    <a:lnTo>
                      <a:pt x="639" y="212"/>
                    </a:lnTo>
                    <a:lnTo>
                      <a:pt x="640" y="213"/>
                    </a:lnTo>
                    <a:lnTo>
                      <a:pt x="640" y="227"/>
                    </a:lnTo>
                    <a:lnTo>
                      <a:pt x="641" y="227"/>
                    </a:lnTo>
                    <a:lnTo>
                      <a:pt x="643" y="228"/>
                    </a:lnTo>
                    <a:lnTo>
                      <a:pt x="645" y="228"/>
                    </a:lnTo>
                    <a:lnTo>
                      <a:pt x="646" y="229"/>
                    </a:lnTo>
                    <a:lnTo>
                      <a:pt x="648" y="229"/>
                    </a:lnTo>
                    <a:lnTo>
                      <a:pt x="650" y="229"/>
                    </a:lnTo>
                    <a:lnTo>
                      <a:pt x="652" y="230"/>
                    </a:lnTo>
                    <a:lnTo>
                      <a:pt x="653" y="230"/>
                    </a:lnTo>
                    <a:lnTo>
                      <a:pt x="656" y="231"/>
                    </a:lnTo>
                    <a:lnTo>
                      <a:pt x="658" y="232"/>
                    </a:lnTo>
                    <a:lnTo>
                      <a:pt x="660" y="232"/>
                    </a:lnTo>
                    <a:lnTo>
                      <a:pt x="663" y="232"/>
                    </a:lnTo>
                    <a:lnTo>
                      <a:pt x="665" y="233"/>
                    </a:lnTo>
                    <a:lnTo>
                      <a:pt x="668" y="234"/>
                    </a:lnTo>
                    <a:lnTo>
                      <a:pt x="670" y="235"/>
                    </a:lnTo>
                    <a:lnTo>
                      <a:pt x="673" y="235"/>
                    </a:lnTo>
                    <a:lnTo>
                      <a:pt x="676" y="236"/>
                    </a:lnTo>
                    <a:lnTo>
                      <a:pt x="679" y="237"/>
                    </a:lnTo>
                    <a:lnTo>
                      <a:pt x="682" y="238"/>
                    </a:lnTo>
                    <a:lnTo>
                      <a:pt x="685" y="239"/>
                    </a:lnTo>
                    <a:lnTo>
                      <a:pt x="688" y="240"/>
                    </a:lnTo>
                    <a:lnTo>
                      <a:pt x="691" y="241"/>
                    </a:lnTo>
                    <a:lnTo>
                      <a:pt x="694" y="243"/>
                    </a:lnTo>
                    <a:lnTo>
                      <a:pt x="698" y="244"/>
                    </a:lnTo>
                    <a:lnTo>
                      <a:pt x="701" y="245"/>
                    </a:lnTo>
                    <a:lnTo>
                      <a:pt x="705" y="246"/>
                    </a:lnTo>
                    <a:lnTo>
                      <a:pt x="708" y="247"/>
                    </a:lnTo>
                    <a:lnTo>
                      <a:pt x="711" y="249"/>
                    </a:lnTo>
                    <a:lnTo>
                      <a:pt x="714" y="250"/>
                    </a:lnTo>
                    <a:lnTo>
                      <a:pt x="718" y="251"/>
                    </a:lnTo>
                    <a:lnTo>
                      <a:pt x="721" y="253"/>
                    </a:lnTo>
                    <a:lnTo>
                      <a:pt x="724" y="254"/>
                    </a:lnTo>
                    <a:lnTo>
                      <a:pt x="728" y="255"/>
                    </a:lnTo>
                    <a:lnTo>
                      <a:pt x="731" y="257"/>
                    </a:lnTo>
                    <a:lnTo>
                      <a:pt x="734" y="259"/>
                    </a:lnTo>
                    <a:lnTo>
                      <a:pt x="737" y="260"/>
                    </a:lnTo>
                    <a:lnTo>
                      <a:pt x="740" y="262"/>
                    </a:lnTo>
                    <a:lnTo>
                      <a:pt x="743" y="264"/>
                    </a:lnTo>
                    <a:lnTo>
                      <a:pt x="746" y="265"/>
                    </a:lnTo>
                    <a:lnTo>
                      <a:pt x="749" y="267"/>
                    </a:lnTo>
                    <a:lnTo>
                      <a:pt x="752" y="269"/>
                    </a:lnTo>
                    <a:lnTo>
                      <a:pt x="755" y="271"/>
                    </a:lnTo>
                    <a:lnTo>
                      <a:pt x="758" y="273"/>
                    </a:lnTo>
                    <a:lnTo>
                      <a:pt x="760" y="275"/>
                    </a:lnTo>
                    <a:lnTo>
                      <a:pt x="763" y="277"/>
                    </a:lnTo>
                    <a:lnTo>
                      <a:pt x="765" y="279"/>
                    </a:lnTo>
                    <a:lnTo>
                      <a:pt x="767" y="281"/>
                    </a:lnTo>
                    <a:lnTo>
                      <a:pt x="770" y="282"/>
                    </a:lnTo>
                    <a:lnTo>
                      <a:pt x="772" y="285"/>
                    </a:lnTo>
                    <a:lnTo>
                      <a:pt x="774" y="287"/>
                    </a:lnTo>
                    <a:lnTo>
                      <a:pt x="776" y="289"/>
                    </a:lnTo>
                    <a:lnTo>
                      <a:pt x="778" y="292"/>
                    </a:lnTo>
                    <a:lnTo>
                      <a:pt x="779" y="294"/>
                    </a:lnTo>
                    <a:lnTo>
                      <a:pt x="781" y="296"/>
                    </a:lnTo>
                    <a:lnTo>
                      <a:pt x="783" y="299"/>
                    </a:lnTo>
                    <a:lnTo>
                      <a:pt x="784" y="301"/>
                    </a:lnTo>
                    <a:lnTo>
                      <a:pt x="785" y="303"/>
                    </a:lnTo>
                    <a:lnTo>
                      <a:pt x="785" y="306"/>
                    </a:lnTo>
                    <a:lnTo>
                      <a:pt x="786" y="309"/>
                    </a:lnTo>
                    <a:lnTo>
                      <a:pt x="787" y="311"/>
                    </a:lnTo>
                    <a:lnTo>
                      <a:pt x="787" y="313"/>
                    </a:lnTo>
                    <a:lnTo>
                      <a:pt x="787" y="316"/>
                    </a:lnTo>
                    <a:lnTo>
                      <a:pt x="787" y="318"/>
                    </a:lnTo>
                    <a:lnTo>
                      <a:pt x="787" y="320"/>
                    </a:lnTo>
                    <a:lnTo>
                      <a:pt x="787" y="322"/>
                    </a:lnTo>
                    <a:lnTo>
                      <a:pt x="787" y="324"/>
                    </a:lnTo>
                    <a:lnTo>
                      <a:pt x="787" y="326"/>
                    </a:lnTo>
                    <a:lnTo>
                      <a:pt x="787" y="327"/>
                    </a:lnTo>
                    <a:lnTo>
                      <a:pt x="786" y="329"/>
                    </a:lnTo>
                    <a:lnTo>
                      <a:pt x="785" y="331"/>
                    </a:lnTo>
                    <a:lnTo>
                      <a:pt x="785" y="332"/>
                    </a:lnTo>
                    <a:lnTo>
                      <a:pt x="784" y="334"/>
                    </a:lnTo>
                    <a:lnTo>
                      <a:pt x="784" y="335"/>
                    </a:lnTo>
                    <a:lnTo>
                      <a:pt x="783" y="336"/>
                    </a:lnTo>
                    <a:lnTo>
                      <a:pt x="782" y="338"/>
                    </a:lnTo>
                    <a:lnTo>
                      <a:pt x="779" y="340"/>
                    </a:lnTo>
                    <a:lnTo>
                      <a:pt x="777" y="342"/>
                    </a:lnTo>
                    <a:lnTo>
                      <a:pt x="774" y="343"/>
                    </a:lnTo>
                    <a:lnTo>
                      <a:pt x="772" y="345"/>
                    </a:lnTo>
                    <a:lnTo>
                      <a:pt x="770" y="346"/>
                    </a:lnTo>
                    <a:lnTo>
                      <a:pt x="769" y="347"/>
                    </a:lnTo>
                    <a:lnTo>
                      <a:pt x="767" y="347"/>
                    </a:lnTo>
                    <a:lnTo>
                      <a:pt x="766" y="348"/>
                    </a:lnTo>
                    <a:lnTo>
                      <a:pt x="763" y="349"/>
                    </a:lnTo>
                    <a:lnTo>
                      <a:pt x="760" y="349"/>
                    </a:lnTo>
                    <a:lnTo>
                      <a:pt x="758" y="349"/>
                    </a:lnTo>
                    <a:lnTo>
                      <a:pt x="757" y="350"/>
                    </a:lnTo>
                    <a:lnTo>
                      <a:pt x="755" y="350"/>
                    </a:lnTo>
                    <a:lnTo>
                      <a:pt x="754" y="350"/>
                    </a:lnTo>
                    <a:lnTo>
                      <a:pt x="752" y="350"/>
                    </a:lnTo>
                    <a:lnTo>
                      <a:pt x="750" y="350"/>
                    </a:lnTo>
                    <a:lnTo>
                      <a:pt x="749" y="350"/>
                    </a:lnTo>
                    <a:lnTo>
                      <a:pt x="747" y="351"/>
                    </a:lnTo>
                    <a:lnTo>
                      <a:pt x="744" y="351"/>
                    </a:lnTo>
                    <a:lnTo>
                      <a:pt x="741" y="351"/>
                    </a:lnTo>
                    <a:lnTo>
                      <a:pt x="738" y="351"/>
                    </a:lnTo>
                    <a:lnTo>
                      <a:pt x="736" y="351"/>
                    </a:lnTo>
                    <a:lnTo>
                      <a:pt x="733" y="350"/>
                    </a:lnTo>
                    <a:lnTo>
                      <a:pt x="731" y="350"/>
                    </a:lnTo>
                    <a:lnTo>
                      <a:pt x="729" y="350"/>
                    </a:lnTo>
                    <a:lnTo>
                      <a:pt x="728" y="350"/>
                    </a:lnTo>
                    <a:lnTo>
                      <a:pt x="725" y="350"/>
                    </a:lnTo>
                    <a:lnTo>
                      <a:pt x="725" y="349"/>
                    </a:lnTo>
                    <a:lnTo>
                      <a:pt x="726" y="349"/>
                    </a:lnTo>
                    <a:lnTo>
                      <a:pt x="728" y="349"/>
                    </a:lnTo>
                    <a:lnTo>
                      <a:pt x="729" y="349"/>
                    </a:lnTo>
                    <a:lnTo>
                      <a:pt x="731" y="349"/>
                    </a:lnTo>
                    <a:lnTo>
                      <a:pt x="732" y="349"/>
                    </a:lnTo>
                    <a:lnTo>
                      <a:pt x="734" y="348"/>
                    </a:lnTo>
                    <a:lnTo>
                      <a:pt x="736" y="348"/>
                    </a:lnTo>
                    <a:lnTo>
                      <a:pt x="738" y="347"/>
                    </a:lnTo>
                    <a:lnTo>
                      <a:pt x="740" y="347"/>
                    </a:lnTo>
                    <a:lnTo>
                      <a:pt x="743" y="346"/>
                    </a:lnTo>
                    <a:lnTo>
                      <a:pt x="744" y="345"/>
                    </a:lnTo>
                    <a:lnTo>
                      <a:pt x="747" y="344"/>
                    </a:lnTo>
                    <a:lnTo>
                      <a:pt x="749" y="343"/>
                    </a:lnTo>
                    <a:lnTo>
                      <a:pt x="752" y="342"/>
                    </a:lnTo>
                    <a:lnTo>
                      <a:pt x="754" y="341"/>
                    </a:lnTo>
                    <a:lnTo>
                      <a:pt x="756" y="339"/>
                    </a:lnTo>
                    <a:lnTo>
                      <a:pt x="758" y="338"/>
                    </a:lnTo>
                    <a:lnTo>
                      <a:pt x="760" y="336"/>
                    </a:lnTo>
                    <a:lnTo>
                      <a:pt x="763" y="335"/>
                    </a:lnTo>
                    <a:lnTo>
                      <a:pt x="764" y="333"/>
                    </a:lnTo>
                    <a:lnTo>
                      <a:pt x="766" y="331"/>
                    </a:lnTo>
                    <a:lnTo>
                      <a:pt x="767" y="328"/>
                    </a:lnTo>
                    <a:lnTo>
                      <a:pt x="768" y="326"/>
                    </a:lnTo>
                    <a:lnTo>
                      <a:pt x="769" y="325"/>
                    </a:lnTo>
                    <a:lnTo>
                      <a:pt x="769" y="324"/>
                    </a:lnTo>
                    <a:lnTo>
                      <a:pt x="769" y="323"/>
                    </a:lnTo>
                    <a:lnTo>
                      <a:pt x="770" y="321"/>
                    </a:lnTo>
                    <a:lnTo>
                      <a:pt x="770" y="320"/>
                    </a:lnTo>
                    <a:lnTo>
                      <a:pt x="770" y="318"/>
                    </a:lnTo>
                    <a:lnTo>
                      <a:pt x="770" y="317"/>
                    </a:lnTo>
                    <a:lnTo>
                      <a:pt x="770" y="316"/>
                    </a:lnTo>
                    <a:lnTo>
                      <a:pt x="770" y="314"/>
                    </a:lnTo>
                    <a:lnTo>
                      <a:pt x="770" y="313"/>
                    </a:lnTo>
                    <a:lnTo>
                      <a:pt x="770" y="311"/>
                    </a:lnTo>
                    <a:lnTo>
                      <a:pt x="770" y="310"/>
                    </a:lnTo>
                    <a:lnTo>
                      <a:pt x="769" y="308"/>
                    </a:lnTo>
                    <a:lnTo>
                      <a:pt x="769" y="306"/>
                    </a:lnTo>
                    <a:lnTo>
                      <a:pt x="767" y="304"/>
                    </a:lnTo>
                    <a:lnTo>
                      <a:pt x="767" y="303"/>
                    </a:lnTo>
                    <a:lnTo>
                      <a:pt x="766" y="301"/>
                    </a:lnTo>
                    <a:lnTo>
                      <a:pt x="764" y="300"/>
                    </a:lnTo>
                    <a:lnTo>
                      <a:pt x="763" y="297"/>
                    </a:lnTo>
                    <a:lnTo>
                      <a:pt x="762" y="296"/>
                    </a:lnTo>
                    <a:lnTo>
                      <a:pt x="760" y="294"/>
                    </a:lnTo>
                    <a:lnTo>
                      <a:pt x="758" y="293"/>
                    </a:lnTo>
                    <a:lnTo>
                      <a:pt x="757" y="292"/>
                    </a:lnTo>
                    <a:lnTo>
                      <a:pt x="755" y="290"/>
                    </a:lnTo>
                    <a:lnTo>
                      <a:pt x="753" y="289"/>
                    </a:lnTo>
                    <a:lnTo>
                      <a:pt x="751" y="287"/>
                    </a:lnTo>
                    <a:lnTo>
                      <a:pt x="749" y="286"/>
                    </a:lnTo>
                    <a:lnTo>
                      <a:pt x="747" y="284"/>
                    </a:lnTo>
                    <a:lnTo>
                      <a:pt x="744" y="282"/>
                    </a:lnTo>
                    <a:lnTo>
                      <a:pt x="742" y="282"/>
                    </a:lnTo>
                    <a:lnTo>
                      <a:pt x="739" y="280"/>
                    </a:lnTo>
                    <a:lnTo>
                      <a:pt x="737" y="279"/>
                    </a:lnTo>
                    <a:lnTo>
                      <a:pt x="734" y="278"/>
                    </a:lnTo>
                    <a:lnTo>
                      <a:pt x="731" y="276"/>
                    </a:lnTo>
                    <a:lnTo>
                      <a:pt x="728" y="275"/>
                    </a:lnTo>
                    <a:lnTo>
                      <a:pt x="726" y="274"/>
                    </a:lnTo>
                    <a:lnTo>
                      <a:pt x="723" y="272"/>
                    </a:lnTo>
                    <a:lnTo>
                      <a:pt x="720" y="271"/>
                    </a:lnTo>
                    <a:lnTo>
                      <a:pt x="717" y="270"/>
                    </a:lnTo>
                    <a:lnTo>
                      <a:pt x="714" y="268"/>
                    </a:lnTo>
                    <a:lnTo>
                      <a:pt x="711" y="267"/>
                    </a:lnTo>
                    <a:lnTo>
                      <a:pt x="709" y="266"/>
                    </a:lnTo>
                    <a:lnTo>
                      <a:pt x="705" y="265"/>
                    </a:lnTo>
                    <a:lnTo>
                      <a:pt x="703" y="264"/>
                    </a:lnTo>
                    <a:lnTo>
                      <a:pt x="700" y="263"/>
                    </a:lnTo>
                    <a:lnTo>
                      <a:pt x="697" y="262"/>
                    </a:lnTo>
                    <a:lnTo>
                      <a:pt x="694" y="261"/>
                    </a:lnTo>
                    <a:lnTo>
                      <a:pt x="691" y="260"/>
                    </a:lnTo>
                    <a:lnTo>
                      <a:pt x="688" y="259"/>
                    </a:lnTo>
                    <a:lnTo>
                      <a:pt x="685" y="258"/>
                    </a:lnTo>
                    <a:lnTo>
                      <a:pt x="682" y="258"/>
                    </a:lnTo>
                    <a:lnTo>
                      <a:pt x="680" y="257"/>
                    </a:lnTo>
                    <a:lnTo>
                      <a:pt x="677" y="256"/>
                    </a:lnTo>
                    <a:lnTo>
                      <a:pt x="675" y="255"/>
                    </a:lnTo>
                    <a:lnTo>
                      <a:pt x="672" y="254"/>
                    </a:lnTo>
                    <a:lnTo>
                      <a:pt x="670" y="253"/>
                    </a:lnTo>
                    <a:lnTo>
                      <a:pt x="667" y="253"/>
                    </a:lnTo>
                    <a:lnTo>
                      <a:pt x="665" y="252"/>
                    </a:lnTo>
                    <a:lnTo>
                      <a:pt x="663" y="251"/>
                    </a:lnTo>
                    <a:lnTo>
                      <a:pt x="660" y="251"/>
                    </a:lnTo>
                    <a:lnTo>
                      <a:pt x="658" y="250"/>
                    </a:lnTo>
                    <a:lnTo>
                      <a:pt x="656" y="249"/>
                    </a:lnTo>
                    <a:lnTo>
                      <a:pt x="654" y="249"/>
                    </a:lnTo>
                    <a:lnTo>
                      <a:pt x="652" y="249"/>
                    </a:lnTo>
                    <a:lnTo>
                      <a:pt x="651" y="248"/>
                    </a:lnTo>
                    <a:lnTo>
                      <a:pt x="649" y="248"/>
                    </a:lnTo>
                    <a:lnTo>
                      <a:pt x="648" y="247"/>
                    </a:lnTo>
                    <a:lnTo>
                      <a:pt x="647" y="247"/>
                    </a:lnTo>
                    <a:lnTo>
                      <a:pt x="644" y="247"/>
                    </a:lnTo>
                    <a:lnTo>
                      <a:pt x="643" y="247"/>
                    </a:lnTo>
                    <a:lnTo>
                      <a:pt x="642" y="246"/>
                    </a:lnTo>
                    <a:lnTo>
                      <a:pt x="638" y="264"/>
                    </a:lnTo>
                    <a:lnTo>
                      <a:pt x="627" y="334"/>
                    </a:lnTo>
                    <a:lnTo>
                      <a:pt x="624" y="346"/>
                    </a:lnTo>
                    <a:lnTo>
                      <a:pt x="603" y="343"/>
                    </a:lnTo>
                    <a:lnTo>
                      <a:pt x="617" y="295"/>
                    </a:lnTo>
                    <a:lnTo>
                      <a:pt x="620" y="252"/>
                    </a:lnTo>
                    <a:lnTo>
                      <a:pt x="529" y="284"/>
                    </a:lnTo>
                    <a:lnTo>
                      <a:pt x="521" y="322"/>
                    </a:lnTo>
                    <a:lnTo>
                      <a:pt x="606" y="350"/>
                    </a:lnTo>
                    <a:lnTo>
                      <a:pt x="698" y="357"/>
                    </a:lnTo>
                    <a:lnTo>
                      <a:pt x="773" y="350"/>
                    </a:lnTo>
                    <a:lnTo>
                      <a:pt x="763" y="359"/>
                    </a:lnTo>
                    <a:lnTo>
                      <a:pt x="728" y="369"/>
                    </a:lnTo>
                    <a:lnTo>
                      <a:pt x="683" y="370"/>
                    </a:lnTo>
                    <a:lnTo>
                      <a:pt x="629" y="365"/>
                    </a:lnTo>
                    <a:lnTo>
                      <a:pt x="616" y="363"/>
                    </a:lnTo>
                    <a:lnTo>
                      <a:pt x="592" y="440"/>
                    </a:lnTo>
                    <a:lnTo>
                      <a:pt x="600" y="433"/>
                    </a:lnTo>
                    <a:lnTo>
                      <a:pt x="602" y="431"/>
                    </a:lnTo>
                    <a:lnTo>
                      <a:pt x="604" y="431"/>
                    </a:lnTo>
                    <a:lnTo>
                      <a:pt x="621" y="421"/>
                    </a:lnTo>
                    <a:lnTo>
                      <a:pt x="638" y="423"/>
                    </a:lnTo>
                    <a:lnTo>
                      <a:pt x="647" y="438"/>
                    </a:lnTo>
                    <a:lnTo>
                      <a:pt x="618" y="452"/>
                    </a:lnTo>
                    <a:lnTo>
                      <a:pt x="603" y="454"/>
                    </a:lnTo>
                    <a:lnTo>
                      <a:pt x="593" y="449"/>
                    </a:lnTo>
                    <a:lnTo>
                      <a:pt x="586" y="449"/>
                    </a:lnTo>
                    <a:lnTo>
                      <a:pt x="587" y="459"/>
                    </a:lnTo>
                    <a:lnTo>
                      <a:pt x="600" y="471"/>
                    </a:lnTo>
                    <a:lnTo>
                      <a:pt x="593" y="482"/>
                    </a:lnTo>
                    <a:lnTo>
                      <a:pt x="590" y="485"/>
                    </a:lnTo>
                    <a:lnTo>
                      <a:pt x="585" y="498"/>
                    </a:lnTo>
                    <a:lnTo>
                      <a:pt x="594" y="517"/>
                    </a:lnTo>
                    <a:lnTo>
                      <a:pt x="604" y="554"/>
                    </a:lnTo>
                    <a:lnTo>
                      <a:pt x="596" y="595"/>
                    </a:lnTo>
                    <a:lnTo>
                      <a:pt x="554" y="630"/>
                    </a:lnTo>
                    <a:lnTo>
                      <a:pt x="514" y="627"/>
                    </a:lnTo>
                    <a:lnTo>
                      <a:pt x="554" y="460"/>
                    </a:lnTo>
                    <a:lnTo>
                      <a:pt x="546" y="463"/>
                    </a:lnTo>
                    <a:lnTo>
                      <a:pt x="546" y="462"/>
                    </a:lnTo>
                    <a:lnTo>
                      <a:pt x="549" y="448"/>
                    </a:lnTo>
                    <a:lnTo>
                      <a:pt x="578" y="430"/>
                    </a:lnTo>
                    <a:lnTo>
                      <a:pt x="592" y="374"/>
                    </a:lnTo>
                    <a:lnTo>
                      <a:pt x="595" y="358"/>
                    </a:lnTo>
                    <a:lnTo>
                      <a:pt x="540" y="345"/>
                    </a:lnTo>
                    <a:lnTo>
                      <a:pt x="511" y="336"/>
                    </a:lnTo>
                    <a:lnTo>
                      <a:pt x="510" y="336"/>
                    </a:lnTo>
                    <a:lnTo>
                      <a:pt x="509" y="338"/>
                    </a:lnTo>
                    <a:lnTo>
                      <a:pt x="507" y="339"/>
                    </a:lnTo>
                    <a:lnTo>
                      <a:pt x="505" y="341"/>
                    </a:lnTo>
                    <a:lnTo>
                      <a:pt x="503" y="343"/>
                    </a:lnTo>
                    <a:lnTo>
                      <a:pt x="502" y="344"/>
                    </a:lnTo>
                    <a:lnTo>
                      <a:pt x="500" y="346"/>
                    </a:lnTo>
                    <a:lnTo>
                      <a:pt x="500" y="347"/>
                    </a:lnTo>
                    <a:lnTo>
                      <a:pt x="498" y="348"/>
                    </a:lnTo>
                    <a:lnTo>
                      <a:pt x="496" y="349"/>
                    </a:lnTo>
                    <a:lnTo>
                      <a:pt x="495" y="350"/>
                    </a:lnTo>
                    <a:lnTo>
                      <a:pt x="494" y="352"/>
                    </a:lnTo>
                    <a:lnTo>
                      <a:pt x="492" y="353"/>
                    </a:lnTo>
                    <a:lnTo>
                      <a:pt x="490" y="355"/>
                    </a:lnTo>
                    <a:lnTo>
                      <a:pt x="488" y="356"/>
                    </a:lnTo>
                    <a:lnTo>
                      <a:pt x="487" y="357"/>
                    </a:lnTo>
                    <a:lnTo>
                      <a:pt x="485" y="359"/>
                    </a:lnTo>
                    <a:lnTo>
                      <a:pt x="483" y="360"/>
                    </a:lnTo>
                    <a:lnTo>
                      <a:pt x="481" y="361"/>
                    </a:lnTo>
                    <a:lnTo>
                      <a:pt x="479" y="362"/>
                    </a:lnTo>
                    <a:lnTo>
                      <a:pt x="478" y="364"/>
                    </a:lnTo>
                    <a:lnTo>
                      <a:pt x="475" y="364"/>
                    </a:lnTo>
                    <a:lnTo>
                      <a:pt x="473" y="366"/>
                    </a:lnTo>
                    <a:lnTo>
                      <a:pt x="472" y="367"/>
                    </a:lnTo>
                    <a:lnTo>
                      <a:pt x="470" y="368"/>
                    </a:lnTo>
                    <a:lnTo>
                      <a:pt x="467" y="368"/>
                    </a:lnTo>
                    <a:lnTo>
                      <a:pt x="464" y="369"/>
                    </a:lnTo>
                    <a:lnTo>
                      <a:pt x="463" y="370"/>
                    </a:lnTo>
                    <a:lnTo>
                      <a:pt x="461" y="371"/>
                    </a:lnTo>
                    <a:lnTo>
                      <a:pt x="459" y="372"/>
                    </a:lnTo>
                    <a:lnTo>
                      <a:pt x="458" y="373"/>
                    </a:lnTo>
                    <a:lnTo>
                      <a:pt x="455" y="374"/>
                    </a:lnTo>
                    <a:lnTo>
                      <a:pt x="453" y="375"/>
                    </a:lnTo>
                    <a:lnTo>
                      <a:pt x="451" y="376"/>
                    </a:lnTo>
                    <a:lnTo>
                      <a:pt x="449" y="377"/>
                    </a:lnTo>
                    <a:lnTo>
                      <a:pt x="447" y="379"/>
                    </a:lnTo>
                    <a:lnTo>
                      <a:pt x="445" y="380"/>
                    </a:lnTo>
                    <a:lnTo>
                      <a:pt x="442" y="382"/>
                    </a:lnTo>
                    <a:lnTo>
                      <a:pt x="439" y="383"/>
                    </a:lnTo>
                    <a:lnTo>
                      <a:pt x="437" y="385"/>
                    </a:lnTo>
                    <a:lnTo>
                      <a:pt x="434" y="386"/>
                    </a:lnTo>
                    <a:lnTo>
                      <a:pt x="431" y="388"/>
                    </a:lnTo>
                    <a:lnTo>
                      <a:pt x="429" y="389"/>
                    </a:lnTo>
                    <a:lnTo>
                      <a:pt x="426" y="390"/>
                    </a:lnTo>
                    <a:lnTo>
                      <a:pt x="423" y="392"/>
                    </a:lnTo>
                    <a:lnTo>
                      <a:pt x="420" y="393"/>
                    </a:lnTo>
                    <a:lnTo>
                      <a:pt x="418" y="395"/>
                    </a:lnTo>
                    <a:lnTo>
                      <a:pt x="415" y="397"/>
                    </a:lnTo>
                    <a:lnTo>
                      <a:pt x="412" y="399"/>
                    </a:lnTo>
                    <a:lnTo>
                      <a:pt x="408" y="400"/>
                    </a:lnTo>
                    <a:lnTo>
                      <a:pt x="406" y="402"/>
                    </a:lnTo>
                    <a:lnTo>
                      <a:pt x="403" y="403"/>
                    </a:lnTo>
                    <a:lnTo>
                      <a:pt x="400" y="406"/>
                    </a:lnTo>
                    <a:lnTo>
                      <a:pt x="397" y="407"/>
                    </a:lnTo>
                    <a:lnTo>
                      <a:pt x="395" y="409"/>
                    </a:lnTo>
                    <a:lnTo>
                      <a:pt x="392" y="410"/>
                    </a:lnTo>
                    <a:lnTo>
                      <a:pt x="389" y="412"/>
                    </a:lnTo>
                    <a:lnTo>
                      <a:pt x="386" y="414"/>
                    </a:lnTo>
                    <a:lnTo>
                      <a:pt x="384" y="416"/>
                    </a:lnTo>
                    <a:lnTo>
                      <a:pt x="380" y="417"/>
                    </a:lnTo>
                    <a:lnTo>
                      <a:pt x="378" y="419"/>
                    </a:lnTo>
                    <a:lnTo>
                      <a:pt x="375" y="421"/>
                    </a:lnTo>
                    <a:lnTo>
                      <a:pt x="372" y="422"/>
                    </a:lnTo>
                    <a:lnTo>
                      <a:pt x="369" y="424"/>
                    </a:lnTo>
                    <a:lnTo>
                      <a:pt x="367" y="425"/>
                    </a:lnTo>
                    <a:lnTo>
                      <a:pt x="365" y="426"/>
                    </a:lnTo>
                    <a:lnTo>
                      <a:pt x="362" y="428"/>
                    </a:lnTo>
                    <a:lnTo>
                      <a:pt x="360" y="429"/>
                    </a:lnTo>
                    <a:lnTo>
                      <a:pt x="358" y="431"/>
                    </a:lnTo>
                    <a:lnTo>
                      <a:pt x="356" y="432"/>
                    </a:lnTo>
                    <a:lnTo>
                      <a:pt x="354" y="434"/>
                    </a:lnTo>
                    <a:lnTo>
                      <a:pt x="351" y="435"/>
                    </a:lnTo>
                    <a:lnTo>
                      <a:pt x="349" y="435"/>
                    </a:lnTo>
                    <a:lnTo>
                      <a:pt x="348" y="437"/>
                    </a:lnTo>
                    <a:lnTo>
                      <a:pt x="346" y="438"/>
                    </a:lnTo>
                    <a:lnTo>
                      <a:pt x="345" y="439"/>
                    </a:lnTo>
                    <a:lnTo>
                      <a:pt x="343" y="440"/>
                    </a:lnTo>
                    <a:lnTo>
                      <a:pt x="341" y="440"/>
                    </a:lnTo>
                    <a:lnTo>
                      <a:pt x="341" y="441"/>
                    </a:lnTo>
                    <a:lnTo>
                      <a:pt x="339" y="443"/>
                    </a:lnTo>
                    <a:lnTo>
                      <a:pt x="337" y="444"/>
                    </a:lnTo>
                    <a:lnTo>
                      <a:pt x="336" y="444"/>
                    </a:lnTo>
                    <a:lnTo>
                      <a:pt x="336" y="445"/>
                    </a:lnTo>
                    <a:lnTo>
                      <a:pt x="248" y="461"/>
                    </a:lnTo>
                    <a:lnTo>
                      <a:pt x="165" y="447"/>
                    </a:lnTo>
                    <a:lnTo>
                      <a:pt x="145" y="405"/>
                    </a:lnTo>
                    <a:lnTo>
                      <a:pt x="16" y="454"/>
                    </a:lnTo>
                    <a:lnTo>
                      <a:pt x="0" y="437"/>
                    </a:lnTo>
                    <a:lnTo>
                      <a:pt x="25" y="429"/>
                    </a:lnTo>
                    <a:lnTo>
                      <a:pt x="47" y="408"/>
                    </a:lnTo>
                    <a:lnTo>
                      <a:pt x="48" y="407"/>
                    </a:lnTo>
                    <a:lnTo>
                      <a:pt x="49" y="406"/>
                    </a:lnTo>
                    <a:lnTo>
                      <a:pt x="51" y="405"/>
                    </a:lnTo>
                    <a:lnTo>
                      <a:pt x="52" y="404"/>
                    </a:lnTo>
                    <a:lnTo>
                      <a:pt x="54" y="402"/>
                    </a:lnTo>
                    <a:lnTo>
                      <a:pt x="57" y="400"/>
                    </a:lnTo>
                    <a:lnTo>
                      <a:pt x="60" y="398"/>
                    </a:lnTo>
                    <a:lnTo>
                      <a:pt x="61" y="397"/>
                    </a:lnTo>
                    <a:lnTo>
                      <a:pt x="63" y="396"/>
                    </a:lnTo>
                    <a:lnTo>
                      <a:pt x="64" y="395"/>
                    </a:lnTo>
                    <a:lnTo>
                      <a:pt x="66" y="394"/>
                    </a:lnTo>
                    <a:lnTo>
                      <a:pt x="68" y="393"/>
                    </a:lnTo>
                    <a:lnTo>
                      <a:pt x="70" y="392"/>
                    </a:lnTo>
                    <a:lnTo>
                      <a:pt x="72" y="391"/>
                    </a:lnTo>
                    <a:lnTo>
                      <a:pt x="74" y="390"/>
                    </a:lnTo>
                    <a:lnTo>
                      <a:pt x="76" y="389"/>
                    </a:lnTo>
                    <a:lnTo>
                      <a:pt x="79" y="388"/>
                    </a:lnTo>
                    <a:lnTo>
                      <a:pt x="80" y="388"/>
                    </a:lnTo>
                    <a:lnTo>
                      <a:pt x="83" y="387"/>
                    </a:lnTo>
                    <a:lnTo>
                      <a:pt x="85" y="386"/>
                    </a:lnTo>
                    <a:lnTo>
                      <a:pt x="87" y="385"/>
                    </a:lnTo>
                    <a:lnTo>
                      <a:pt x="89" y="385"/>
                    </a:lnTo>
                    <a:lnTo>
                      <a:pt x="92" y="384"/>
                    </a:lnTo>
                    <a:lnTo>
                      <a:pt x="118" y="385"/>
                    </a:lnTo>
                    <a:lnTo>
                      <a:pt x="79" y="339"/>
                    </a:lnTo>
                    <a:lnTo>
                      <a:pt x="76" y="321"/>
                    </a:lnTo>
                    <a:lnTo>
                      <a:pt x="79" y="319"/>
                    </a:lnTo>
                    <a:lnTo>
                      <a:pt x="83" y="318"/>
                    </a:lnTo>
                    <a:lnTo>
                      <a:pt x="90" y="317"/>
                    </a:lnTo>
                    <a:lnTo>
                      <a:pt x="97" y="316"/>
                    </a:lnTo>
                    <a:lnTo>
                      <a:pt x="101" y="316"/>
                    </a:lnTo>
                    <a:lnTo>
                      <a:pt x="104" y="316"/>
                    </a:lnTo>
                    <a:lnTo>
                      <a:pt x="107" y="318"/>
                    </a:lnTo>
                    <a:lnTo>
                      <a:pt x="110" y="316"/>
                    </a:lnTo>
                    <a:lnTo>
                      <a:pt x="108" y="315"/>
                    </a:lnTo>
                    <a:lnTo>
                      <a:pt x="106" y="313"/>
                    </a:lnTo>
                    <a:lnTo>
                      <a:pt x="109" y="313"/>
                    </a:lnTo>
                    <a:close/>
                  </a:path>
                </a:pathLst>
              </a:custGeom>
              <a:solidFill>
                <a:srgbClr val="FFFFFF"/>
              </a:solidFill>
              <a:ln w="9525">
                <a:noFill/>
                <a:round/>
                <a:headEnd/>
                <a:tailEnd/>
              </a:ln>
            </p:spPr>
            <p:txBody>
              <a:bodyPr/>
              <a:lstStyle/>
              <a:p>
                <a:endParaRPr lang="en-US">
                  <a:solidFill>
                    <a:srgbClr val="000000"/>
                  </a:solidFill>
                  <a:latin typeface="Arial" pitchFamily="34" charset="0"/>
                </a:endParaRPr>
              </a:p>
            </p:txBody>
          </p:sp>
          <p:sp>
            <p:nvSpPr>
              <p:cNvPr id="14" name="Freeform 15"/>
              <p:cNvSpPr>
                <a:spLocks/>
              </p:cNvSpPr>
              <p:nvPr/>
            </p:nvSpPr>
            <p:spPr bwMode="auto">
              <a:xfrm>
                <a:off x="955675" y="2079625"/>
                <a:ext cx="101600" cy="166688"/>
              </a:xfrm>
              <a:custGeom>
                <a:avLst/>
                <a:gdLst>
                  <a:gd name="T0" fmla="*/ 0 w 64"/>
                  <a:gd name="T1" fmla="*/ 0 h 105"/>
                  <a:gd name="T2" fmla="*/ 2147483647 w 64"/>
                  <a:gd name="T3" fmla="*/ 2147483647 h 105"/>
                  <a:gd name="T4" fmla="*/ 2147483647 w 64"/>
                  <a:gd name="T5" fmla="*/ 2147483647 h 105"/>
                  <a:gd name="T6" fmla="*/ 2147483647 w 64"/>
                  <a:gd name="T7" fmla="*/ 2147483647 h 105"/>
                  <a:gd name="T8" fmla="*/ 2147483647 w 64"/>
                  <a:gd name="T9" fmla="*/ 2147483647 h 105"/>
                  <a:gd name="T10" fmla="*/ 2147483647 w 64"/>
                  <a:gd name="T11" fmla="*/ 2147483647 h 105"/>
                  <a:gd name="T12" fmla="*/ 2147483647 w 64"/>
                  <a:gd name="T13" fmla="*/ 2147483647 h 105"/>
                  <a:gd name="T14" fmla="*/ 2147483647 w 64"/>
                  <a:gd name="T15" fmla="*/ 2147483647 h 105"/>
                  <a:gd name="T16" fmla="*/ 2147483647 w 64"/>
                  <a:gd name="T17" fmla="*/ 2147483647 h 105"/>
                  <a:gd name="T18" fmla="*/ 2147483647 w 64"/>
                  <a:gd name="T19" fmla="*/ 2147483647 h 105"/>
                  <a:gd name="T20" fmla="*/ 2147483647 w 64"/>
                  <a:gd name="T21" fmla="*/ 2147483647 h 105"/>
                  <a:gd name="T22" fmla="*/ 2147483647 w 64"/>
                  <a:gd name="T23" fmla="*/ 2147483647 h 105"/>
                  <a:gd name="T24" fmla="*/ 2147483647 w 64"/>
                  <a:gd name="T25" fmla="*/ 2147483647 h 105"/>
                  <a:gd name="T26" fmla="*/ 2147483647 w 64"/>
                  <a:gd name="T27" fmla="*/ 2147483647 h 105"/>
                  <a:gd name="T28" fmla="*/ 2147483647 w 64"/>
                  <a:gd name="T29" fmla="*/ 2147483647 h 105"/>
                  <a:gd name="T30" fmla="*/ 2147483647 w 64"/>
                  <a:gd name="T31" fmla="*/ 2147483647 h 105"/>
                  <a:gd name="T32" fmla="*/ 2147483647 w 64"/>
                  <a:gd name="T33" fmla="*/ 2147483647 h 105"/>
                  <a:gd name="T34" fmla="*/ 2147483647 w 64"/>
                  <a:gd name="T35" fmla="*/ 2147483647 h 105"/>
                  <a:gd name="T36" fmla="*/ 2147483647 w 64"/>
                  <a:gd name="T37" fmla="*/ 2147483647 h 105"/>
                  <a:gd name="T38" fmla="*/ 2147483647 w 64"/>
                  <a:gd name="T39" fmla="*/ 2147483647 h 105"/>
                  <a:gd name="T40" fmla="*/ 2147483647 w 64"/>
                  <a:gd name="T41" fmla="*/ 2147483647 h 105"/>
                  <a:gd name="T42" fmla="*/ 2147483647 w 64"/>
                  <a:gd name="T43" fmla="*/ 2147483647 h 105"/>
                  <a:gd name="T44" fmla="*/ 2147483647 w 64"/>
                  <a:gd name="T45" fmla="*/ 2147483647 h 105"/>
                  <a:gd name="T46" fmla="*/ 2147483647 w 64"/>
                  <a:gd name="T47" fmla="*/ 2147483647 h 105"/>
                  <a:gd name="T48" fmla="*/ 2147483647 w 64"/>
                  <a:gd name="T49" fmla="*/ 2147483647 h 105"/>
                  <a:gd name="T50" fmla="*/ 2147483647 w 64"/>
                  <a:gd name="T51" fmla="*/ 2147483647 h 105"/>
                  <a:gd name="T52" fmla="*/ 2147483647 w 64"/>
                  <a:gd name="T53" fmla="*/ 2147483647 h 105"/>
                  <a:gd name="T54" fmla="*/ 2147483647 w 64"/>
                  <a:gd name="T55" fmla="*/ 2147483647 h 105"/>
                  <a:gd name="T56" fmla="*/ 2147483647 w 64"/>
                  <a:gd name="T57" fmla="*/ 2147483647 h 105"/>
                  <a:gd name="T58" fmla="*/ 2147483647 w 64"/>
                  <a:gd name="T59" fmla="*/ 2147483647 h 105"/>
                  <a:gd name="T60" fmla="*/ 2147483647 w 64"/>
                  <a:gd name="T61" fmla="*/ 2147483647 h 105"/>
                  <a:gd name="T62" fmla="*/ 2147483647 w 64"/>
                  <a:gd name="T63" fmla="*/ 2147483647 h 105"/>
                  <a:gd name="T64" fmla="*/ 2147483647 w 64"/>
                  <a:gd name="T65" fmla="*/ 2147483647 h 105"/>
                  <a:gd name="T66" fmla="*/ 2147483647 w 64"/>
                  <a:gd name="T67" fmla="*/ 2147483647 h 105"/>
                  <a:gd name="T68" fmla="*/ 2147483647 w 64"/>
                  <a:gd name="T69" fmla="*/ 2147483647 h 105"/>
                  <a:gd name="T70" fmla="*/ 2147483647 w 64"/>
                  <a:gd name="T71" fmla="*/ 2147483647 h 105"/>
                  <a:gd name="T72" fmla="*/ 2147483647 w 64"/>
                  <a:gd name="T73" fmla="*/ 2147483647 h 105"/>
                  <a:gd name="T74" fmla="*/ 2147483647 w 64"/>
                  <a:gd name="T75" fmla="*/ 2147483647 h 105"/>
                  <a:gd name="T76" fmla="*/ 2147483647 w 64"/>
                  <a:gd name="T77" fmla="*/ 2147483647 h 105"/>
                  <a:gd name="T78" fmla="*/ 2147483647 w 64"/>
                  <a:gd name="T79" fmla="*/ 2147483647 h 105"/>
                  <a:gd name="T80" fmla="*/ 2147483647 w 64"/>
                  <a:gd name="T81" fmla="*/ 2147483647 h 105"/>
                  <a:gd name="T82" fmla="*/ 2147483647 w 64"/>
                  <a:gd name="T83" fmla="*/ 2147483647 h 105"/>
                  <a:gd name="T84" fmla="*/ 2147483647 w 64"/>
                  <a:gd name="T85" fmla="*/ 2147483647 h 105"/>
                  <a:gd name="T86" fmla="*/ 2147483647 w 64"/>
                  <a:gd name="T87" fmla="*/ 2147483647 h 105"/>
                  <a:gd name="T88" fmla="*/ 2147483647 w 64"/>
                  <a:gd name="T89" fmla="*/ 2147483647 h 105"/>
                  <a:gd name="T90" fmla="*/ 2147483647 w 64"/>
                  <a:gd name="T91" fmla="*/ 2147483647 h 105"/>
                  <a:gd name="T92" fmla="*/ 2147483647 w 64"/>
                  <a:gd name="T93" fmla="*/ 2147483647 h 105"/>
                  <a:gd name="T94" fmla="*/ 2147483647 w 64"/>
                  <a:gd name="T95" fmla="*/ 2147483647 h 105"/>
                  <a:gd name="T96" fmla="*/ 2147483647 w 64"/>
                  <a:gd name="T97" fmla="*/ 2147483647 h 105"/>
                  <a:gd name="T98" fmla="*/ 2147483647 w 64"/>
                  <a:gd name="T99" fmla="*/ 2147483647 h 105"/>
                  <a:gd name="T100" fmla="*/ 2147483647 w 64"/>
                  <a:gd name="T101" fmla="*/ 2147483647 h 105"/>
                  <a:gd name="T102" fmla="*/ 2147483647 w 64"/>
                  <a:gd name="T103" fmla="*/ 2147483647 h 105"/>
                  <a:gd name="T104" fmla="*/ 2147483647 w 64"/>
                  <a:gd name="T105" fmla="*/ 2147483647 h 105"/>
                  <a:gd name="T106" fmla="*/ 2147483647 w 64"/>
                  <a:gd name="T107" fmla="*/ 2147483647 h 105"/>
                  <a:gd name="T108" fmla="*/ 2147483647 w 64"/>
                  <a:gd name="T109" fmla="*/ 2147483647 h 105"/>
                  <a:gd name="T110" fmla="*/ 2147483647 w 64"/>
                  <a:gd name="T111" fmla="*/ 2147483647 h 105"/>
                  <a:gd name="T112" fmla="*/ 2147483647 w 64"/>
                  <a:gd name="T113" fmla="*/ 2147483647 h 105"/>
                  <a:gd name="T114" fmla="*/ 2147483647 w 64"/>
                  <a:gd name="T115" fmla="*/ 2147483647 h 105"/>
                  <a:gd name="T116" fmla="*/ 2147483647 w 64"/>
                  <a:gd name="T117" fmla="*/ 2147483647 h 105"/>
                  <a:gd name="T118" fmla="*/ 2147483647 w 64"/>
                  <a:gd name="T119" fmla="*/ 2147483647 h 105"/>
                  <a:gd name="T120" fmla="*/ 2147483647 w 64"/>
                  <a:gd name="T121" fmla="*/ 2147483647 h 105"/>
                  <a:gd name="T122" fmla="*/ 0 w 64"/>
                  <a:gd name="T123" fmla="*/ 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4"/>
                  <a:gd name="T187" fmla="*/ 0 h 105"/>
                  <a:gd name="T188" fmla="*/ 64 w 64"/>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4" h="105">
                    <a:moveTo>
                      <a:pt x="0" y="0"/>
                    </a:moveTo>
                    <a:lnTo>
                      <a:pt x="22" y="3"/>
                    </a:lnTo>
                    <a:lnTo>
                      <a:pt x="22" y="4"/>
                    </a:lnTo>
                    <a:lnTo>
                      <a:pt x="23" y="5"/>
                    </a:lnTo>
                    <a:lnTo>
                      <a:pt x="24" y="6"/>
                    </a:lnTo>
                    <a:lnTo>
                      <a:pt x="25" y="8"/>
                    </a:lnTo>
                    <a:lnTo>
                      <a:pt x="26" y="10"/>
                    </a:lnTo>
                    <a:lnTo>
                      <a:pt x="27" y="11"/>
                    </a:lnTo>
                    <a:lnTo>
                      <a:pt x="27" y="12"/>
                    </a:lnTo>
                    <a:lnTo>
                      <a:pt x="28" y="14"/>
                    </a:lnTo>
                    <a:lnTo>
                      <a:pt x="29" y="15"/>
                    </a:lnTo>
                    <a:lnTo>
                      <a:pt x="29" y="16"/>
                    </a:lnTo>
                    <a:lnTo>
                      <a:pt x="30" y="18"/>
                    </a:lnTo>
                    <a:lnTo>
                      <a:pt x="31" y="20"/>
                    </a:lnTo>
                    <a:lnTo>
                      <a:pt x="32" y="21"/>
                    </a:lnTo>
                    <a:lnTo>
                      <a:pt x="33" y="23"/>
                    </a:lnTo>
                    <a:lnTo>
                      <a:pt x="33" y="25"/>
                    </a:lnTo>
                    <a:lnTo>
                      <a:pt x="35" y="27"/>
                    </a:lnTo>
                    <a:lnTo>
                      <a:pt x="36" y="29"/>
                    </a:lnTo>
                    <a:lnTo>
                      <a:pt x="36" y="30"/>
                    </a:lnTo>
                    <a:lnTo>
                      <a:pt x="37" y="33"/>
                    </a:lnTo>
                    <a:lnTo>
                      <a:pt x="38" y="34"/>
                    </a:lnTo>
                    <a:lnTo>
                      <a:pt x="40" y="36"/>
                    </a:lnTo>
                    <a:lnTo>
                      <a:pt x="40" y="38"/>
                    </a:lnTo>
                    <a:lnTo>
                      <a:pt x="42" y="40"/>
                    </a:lnTo>
                    <a:lnTo>
                      <a:pt x="42" y="42"/>
                    </a:lnTo>
                    <a:lnTo>
                      <a:pt x="44" y="45"/>
                    </a:lnTo>
                    <a:lnTo>
                      <a:pt x="44" y="46"/>
                    </a:lnTo>
                    <a:lnTo>
                      <a:pt x="46" y="49"/>
                    </a:lnTo>
                    <a:lnTo>
                      <a:pt x="46" y="51"/>
                    </a:lnTo>
                    <a:lnTo>
                      <a:pt x="47" y="53"/>
                    </a:lnTo>
                    <a:lnTo>
                      <a:pt x="48" y="55"/>
                    </a:lnTo>
                    <a:lnTo>
                      <a:pt x="49" y="57"/>
                    </a:lnTo>
                    <a:lnTo>
                      <a:pt x="50" y="59"/>
                    </a:lnTo>
                    <a:lnTo>
                      <a:pt x="51" y="62"/>
                    </a:lnTo>
                    <a:lnTo>
                      <a:pt x="52" y="64"/>
                    </a:lnTo>
                    <a:lnTo>
                      <a:pt x="53" y="66"/>
                    </a:lnTo>
                    <a:lnTo>
                      <a:pt x="53" y="68"/>
                    </a:lnTo>
                    <a:lnTo>
                      <a:pt x="55" y="70"/>
                    </a:lnTo>
                    <a:lnTo>
                      <a:pt x="55" y="73"/>
                    </a:lnTo>
                    <a:lnTo>
                      <a:pt x="56" y="74"/>
                    </a:lnTo>
                    <a:lnTo>
                      <a:pt x="57" y="76"/>
                    </a:lnTo>
                    <a:lnTo>
                      <a:pt x="58" y="78"/>
                    </a:lnTo>
                    <a:lnTo>
                      <a:pt x="58" y="80"/>
                    </a:lnTo>
                    <a:lnTo>
                      <a:pt x="59" y="82"/>
                    </a:lnTo>
                    <a:lnTo>
                      <a:pt x="60" y="84"/>
                    </a:lnTo>
                    <a:lnTo>
                      <a:pt x="60" y="86"/>
                    </a:lnTo>
                    <a:lnTo>
                      <a:pt x="61" y="88"/>
                    </a:lnTo>
                    <a:lnTo>
                      <a:pt x="61" y="89"/>
                    </a:lnTo>
                    <a:lnTo>
                      <a:pt x="62" y="91"/>
                    </a:lnTo>
                    <a:lnTo>
                      <a:pt x="62" y="94"/>
                    </a:lnTo>
                    <a:lnTo>
                      <a:pt x="62" y="95"/>
                    </a:lnTo>
                    <a:lnTo>
                      <a:pt x="63" y="96"/>
                    </a:lnTo>
                    <a:lnTo>
                      <a:pt x="63" y="98"/>
                    </a:lnTo>
                    <a:lnTo>
                      <a:pt x="64" y="99"/>
                    </a:lnTo>
                    <a:lnTo>
                      <a:pt x="64" y="101"/>
                    </a:lnTo>
                    <a:lnTo>
                      <a:pt x="64" y="103"/>
                    </a:lnTo>
                    <a:lnTo>
                      <a:pt x="64" y="104"/>
                    </a:lnTo>
                    <a:lnTo>
                      <a:pt x="64" y="105"/>
                    </a:lnTo>
                    <a:lnTo>
                      <a:pt x="56" y="101"/>
                    </a:lnTo>
                    <a:lnTo>
                      <a:pt x="5" y="8"/>
                    </a:lnTo>
                    <a:lnTo>
                      <a:pt x="0" y="0"/>
                    </a:lnTo>
                    <a:close/>
                  </a:path>
                </a:pathLst>
              </a:custGeom>
              <a:solidFill>
                <a:srgbClr val="808061"/>
              </a:solidFill>
              <a:ln w="9525">
                <a:noFill/>
                <a:round/>
                <a:headEnd/>
                <a:tailEnd/>
              </a:ln>
            </p:spPr>
            <p:txBody>
              <a:bodyPr/>
              <a:lstStyle/>
              <a:p>
                <a:endParaRPr lang="en-US">
                  <a:solidFill>
                    <a:srgbClr val="000000"/>
                  </a:solidFill>
                  <a:latin typeface="Arial" pitchFamily="34" charset="0"/>
                </a:endParaRPr>
              </a:p>
            </p:txBody>
          </p:sp>
          <p:sp>
            <p:nvSpPr>
              <p:cNvPr id="15" name="Freeform 16"/>
              <p:cNvSpPr>
                <a:spLocks/>
              </p:cNvSpPr>
              <p:nvPr/>
            </p:nvSpPr>
            <p:spPr bwMode="auto">
              <a:xfrm>
                <a:off x="736600" y="2101850"/>
                <a:ext cx="314325" cy="152400"/>
              </a:xfrm>
              <a:custGeom>
                <a:avLst/>
                <a:gdLst>
                  <a:gd name="T0" fmla="*/ 2147483647 w 198"/>
                  <a:gd name="T1" fmla="*/ 2147483647 h 96"/>
                  <a:gd name="T2" fmla="*/ 2147483647 w 198"/>
                  <a:gd name="T3" fmla="*/ 2147483647 h 96"/>
                  <a:gd name="T4" fmla="*/ 2147483647 w 198"/>
                  <a:gd name="T5" fmla="*/ 2147483647 h 96"/>
                  <a:gd name="T6" fmla="*/ 2147483647 w 198"/>
                  <a:gd name="T7" fmla="*/ 2147483647 h 96"/>
                  <a:gd name="T8" fmla="*/ 2147483647 w 198"/>
                  <a:gd name="T9" fmla="*/ 2147483647 h 96"/>
                  <a:gd name="T10" fmla="*/ 2147483647 w 198"/>
                  <a:gd name="T11" fmla="*/ 2147483647 h 96"/>
                  <a:gd name="T12" fmla="*/ 2147483647 w 198"/>
                  <a:gd name="T13" fmla="*/ 2147483647 h 96"/>
                  <a:gd name="T14" fmla="*/ 2147483647 w 198"/>
                  <a:gd name="T15" fmla="*/ 2147483647 h 96"/>
                  <a:gd name="T16" fmla="*/ 2147483647 w 198"/>
                  <a:gd name="T17" fmla="*/ 2147483647 h 96"/>
                  <a:gd name="T18" fmla="*/ 2147483647 w 198"/>
                  <a:gd name="T19" fmla="*/ 2147483647 h 96"/>
                  <a:gd name="T20" fmla="*/ 2147483647 w 198"/>
                  <a:gd name="T21" fmla="*/ 2147483647 h 96"/>
                  <a:gd name="T22" fmla="*/ 2147483647 w 198"/>
                  <a:gd name="T23" fmla="*/ 2147483647 h 96"/>
                  <a:gd name="T24" fmla="*/ 2147483647 w 198"/>
                  <a:gd name="T25" fmla="*/ 0 h 96"/>
                  <a:gd name="T26" fmla="*/ 2147483647 w 198"/>
                  <a:gd name="T27" fmla="*/ 2147483647 h 96"/>
                  <a:gd name="T28" fmla="*/ 2147483647 w 198"/>
                  <a:gd name="T29" fmla="*/ 2147483647 h 96"/>
                  <a:gd name="T30" fmla="*/ 2147483647 w 198"/>
                  <a:gd name="T31" fmla="*/ 2147483647 h 96"/>
                  <a:gd name="T32" fmla="*/ 2147483647 w 198"/>
                  <a:gd name="T33" fmla="*/ 2147483647 h 96"/>
                  <a:gd name="T34" fmla="*/ 2147483647 w 198"/>
                  <a:gd name="T35" fmla="*/ 2147483647 h 96"/>
                  <a:gd name="T36" fmla="*/ 2147483647 w 198"/>
                  <a:gd name="T37" fmla="*/ 2147483647 h 96"/>
                  <a:gd name="T38" fmla="*/ 2147483647 w 198"/>
                  <a:gd name="T39" fmla="*/ 2147483647 h 96"/>
                  <a:gd name="T40" fmla="*/ 2147483647 w 198"/>
                  <a:gd name="T41" fmla="*/ 2147483647 h 96"/>
                  <a:gd name="T42" fmla="*/ 2147483647 w 198"/>
                  <a:gd name="T43" fmla="*/ 2147483647 h 96"/>
                  <a:gd name="T44" fmla="*/ 2147483647 w 198"/>
                  <a:gd name="T45" fmla="*/ 2147483647 h 96"/>
                  <a:gd name="T46" fmla="*/ 2147483647 w 198"/>
                  <a:gd name="T47" fmla="*/ 2147483647 h 96"/>
                  <a:gd name="T48" fmla="*/ 2147483647 w 198"/>
                  <a:gd name="T49" fmla="*/ 2147483647 h 96"/>
                  <a:gd name="T50" fmla="*/ 2147483647 w 198"/>
                  <a:gd name="T51" fmla="*/ 2147483647 h 96"/>
                  <a:gd name="T52" fmla="*/ 2147483647 w 198"/>
                  <a:gd name="T53" fmla="*/ 2147483647 h 96"/>
                  <a:gd name="T54" fmla="*/ 2147483647 w 198"/>
                  <a:gd name="T55" fmla="*/ 2147483647 h 96"/>
                  <a:gd name="T56" fmla="*/ 2147483647 w 198"/>
                  <a:gd name="T57" fmla="*/ 2147483647 h 96"/>
                  <a:gd name="T58" fmla="*/ 2147483647 w 198"/>
                  <a:gd name="T59" fmla="*/ 2147483647 h 96"/>
                  <a:gd name="T60" fmla="*/ 2147483647 w 198"/>
                  <a:gd name="T61" fmla="*/ 2147483647 h 96"/>
                  <a:gd name="T62" fmla="*/ 2147483647 w 198"/>
                  <a:gd name="T63" fmla="*/ 2147483647 h 96"/>
                  <a:gd name="T64" fmla="*/ 2147483647 w 198"/>
                  <a:gd name="T65" fmla="*/ 2147483647 h 96"/>
                  <a:gd name="T66" fmla="*/ 2147483647 w 198"/>
                  <a:gd name="T67" fmla="*/ 2147483647 h 96"/>
                  <a:gd name="T68" fmla="*/ 2147483647 w 198"/>
                  <a:gd name="T69" fmla="*/ 2147483647 h 96"/>
                  <a:gd name="T70" fmla="*/ 2147483647 w 198"/>
                  <a:gd name="T71" fmla="*/ 2147483647 h 96"/>
                  <a:gd name="T72" fmla="*/ 2147483647 w 198"/>
                  <a:gd name="T73" fmla="*/ 2147483647 h 96"/>
                  <a:gd name="T74" fmla="*/ 2147483647 w 198"/>
                  <a:gd name="T75" fmla="*/ 2147483647 h 96"/>
                  <a:gd name="T76" fmla="*/ 2147483647 w 198"/>
                  <a:gd name="T77" fmla="*/ 2147483647 h 96"/>
                  <a:gd name="T78" fmla="*/ 2147483647 w 198"/>
                  <a:gd name="T79" fmla="*/ 2147483647 h 96"/>
                  <a:gd name="T80" fmla="*/ 2147483647 w 198"/>
                  <a:gd name="T81" fmla="*/ 2147483647 h 96"/>
                  <a:gd name="T82" fmla="*/ 2147483647 w 198"/>
                  <a:gd name="T83" fmla="*/ 2147483647 h 96"/>
                  <a:gd name="T84" fmla="*/ 2147483647 w 198"/>
                  <a:gd name="T85" fmla="*/ 2147483647 h 96"/>
                  <a:gd name="T86" fmla="*/ 2147483647 w 198"/>
                  <a:gd name="T87" fmla="*/ 2147483647 h 96"/>
                  <a:gd name="T88" fmla="*/ 2147483647 w 198"/>
                  <a:gd name="T89" fmla="*/ 2147483647 h 96"/>
                  <a:gd name="T90" fmla="*/ 2147483647 w 198"/>
                  <a:gd name="T91" fmla="*/ 2147483647 h 96"/>
                  <a:gd name="T92" fmla="*/ 2147483647 w 198"/>
                  <a:gd name="T93" fmla="*/ 2147483647 h 96"/>
                  <a:gd name="T94" fmla="*/ 2147483647 w 198"/>
                  <a:gd name="T95" fmla="*/ 2147483647 h 96"/>
                  <a:gd name="T96" fmla="*/ 2147483647 w 198"/>
                  <a:gd name="T97" fmla="*/ 2147483647 h 96"/>
                  <a:gd name="T98" fmla="*/ 2147483647 w 198"/>
                  <a:gd name="T99" fmla="*/ 2147483647 h 96"/>
                  <a:gd name="T100" fmla="*/ 2147483647 w 198"/>
                  <a:gd name="T101" fmla="*/ 2147483647 h 96"/>
                  <a:gd name="T102" fmla="*/ 2147483647 w 198"/>
                  <a:gd name="T103" fmla="*/ 2147483647 h 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8"/>
                  <a:gd name="T157" fmla="*/ 0 h 96"/>
                  <a:gd name="T158" fmla="*/ 198 w 198"/>
                  <a:gd name="T159" fmla="*/ 96 h 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8" h="96">
                    <a:moveTo>
                      <a:pt x="0" y="52"/>
                    </a:moveTo>
                    <a:lnTo>
                      <a:pt x="0" y="52"/>
                    </a:lnTo>
                    <a:lnTo>
                      <a:pt x="3" y="50"/>
                    </a:lnTo>
                    <a:lnTo>
                      <a:pt x="4" y="48"/>
                    </a:lnTo>
                    <a:lnTo>
                      <a:pt x="6" y="48"/>
                    </a:lnTo>
                    <a:lnTo>
                      <a:pt x="8" y="46"/>
                    </a:lnTo>
                    <a:lnTo>
                      <a:pt x="11" y="44"/>
                    </a:lnTo>
                    <a:lnTo>
                      <a:pt x="13" y="42"/>
                    </a:lnTo>
                    <a:lnTo>
                      <a:pt x="16" y="40"/>
                    </a:lnTo>
                    <a:lnTo>
                      <a:pt x="18" y="39"/>
                    </a:lnTo>
                    <a:lnTo>
                      <a:pt x="20" y="38"/>
                    </a:lnTo>
                    <a:lnTo>
                      <a:pt x="21" y="37"/>
                    </a:lnTo>
                    <a:lnTo>
                      <a:pt x="23" y="36"/>
                    </a:lnTo>
                    <a:lnTo>
                      <a:pt x="25" y="35"/>
                    </a:lnTo>
                    <a:lnTo>
                      <a:pt x="26" y="34"/>
                    </a:lnTo>
                    <a:lnTo>
                      <a:pt x="29" y="32"/>
                    </a:lnTo>
                    <a:lnTo>
                      <a:pt x="31" y="32"/>
                    </a:lnTo>
                    <a:lnTo>
                      <a:pt x="33" y="30"/>
                    </a:lnTo>
                    <a:lnTo>
                      <a:pt x="35" y="29"/>
                    </a:lnTo>
                    <a:lnTo>
                      <a:pt x="38" y="28"/>
                    </a:lnTo>
                    <a:lnTo>
                      <a:pt x="40" y="27"/>
                    </a:lnTo>
                    <a:lnTo>
                      <a:pt x="43" y="26"/>
                    </a:lnTo>
                    <a:lnTo>
                      <a:pt x="45" y="25"/>
                    </a:lnTo>
                    <a:lnTo>
                      <a:pt x="47" y="23"/>
                    </a:lnTo>
                    <a:lnTo>
                      <a:pt x="50" y="22"/>
                    </a:lnTo>
                    <a:lnTo>
                      <a:pt x="52" y="21"/>
                    </a:lnTo>
                    <a:lnTo>
                      <a:pt x="55" y="20"/>
                    </a:lnTo>
                    <a:lnTo>
                      <a:pt x="58" y="19"/>
                    </a:lnTo>
                    <a:lnTo>
                      <a:pt x="60" y="17"/>
                    </a:lnTo>
                    <a:lnTo>
                      <a:pt x="63" y="16"/>
                    </a:lnTo>
                    <a:lnTo>
                      <a:pt x="66" y="15"/>
                    </a:lnTo>
                    <a:lnTo>
                      <a:pt x="69" y="14"/>
                    </a:lnTo>
                    <a:lnTo>
                      <a:pt x="72" y="13"/>
                    </a:lnTo>
                    <a:lnTo>
                      <a:pt x="75" y="12"/>
                    </a:lnTo>
                    <a:lnTo>
                      <a:pt x="78" y="11"/>
                    </a:lnTo>
                    <a:lnTo>
                      <a:pt x="81" y="10"/>
                    </a:lnTo>
                    <a:lnTo>
                      <a:pt x="85" y="9"/>
                    </a:lnTo>
                    <a:lnTo>
                      <a:pt x="88" y="8"/>
                    </a:lnTo>
                    <a:lnTo>
                      <a:pt x="91" y="7"/>
                    </a:lnTo>
                    <a:lnTo>
                      <a:pt x="94" y="6"/>
                    </a:lnTo>
                    <a:lnTo>
                      <a:pt x="98" y="6"/>
                    </a:lnTo>
                    <a:lnTo>
                      <a:pt x="101" y="5"/>
                    </a:lnTo>
                    <a:lnTo>
                      <a:pt x="104" y="4"/>
                    </a:lnTo>
                    <a:lnTo>
                      <a:pt x="108" y="4"/>
                    </a:lnTo>
                    <a:lnTo>
                      <a:pt x="111" y="3"/>
                    </a:lnTo>
                    <a:lnTo>
                      <a:pt x="114" y="3"/>
                    </a:lnTo>
                    <a:lnTo>
                      <a:pt x="118" y="2"/>
                    </a:lnTo>
                    <a:lnTo>
                      <a:pt x="121" y="2"/>
                    </a:lnTo>
                    <a:lnTo>
                      <a:pt x="125" y="1"/>
                    </a:lnTo>
                    <a:lnTo>
                      <a:pt x="129" y="1"/>
                    </a:lnTo>
                    <a:lnTo>
                      <a:pt x="132" y="0"/>
                    </a:lnTo>
                    <a:lnTo>
                      <a:pt x="136" y="0"/>
                    </a:lnTo>
                    <a:lnTo>
                      <a:pt x="140" y="0"/>
                    </a:lnTo>
                    <a:lnTo>
                      <a:pt x="141" y="2"/>
                    </a:lnTo>
                    <a:lnTo>
                      <a:pt x="142" y="3"/>
                    </a:lnTo>
                    <a:lnTo>
                      <a:pt x="143" y="5"/>
                    </a:lnTo>
                    <a:lnTo>
                      <a:pt x="144" y="7"/>
                    </a:lnTo>
                    <a:lnTo>
                      <a:pt x="146" y="10"/>
                    </a:lnTo>
                    <a:lnTo>
                      <a:pt x="148" y="12"/>
                    </a:lnTo>
                    <a:lnTo>
                      <a:pt x="148" y="14"/>
                    </a:lnTo>
                    <a:lnTo>
                      <a:pt x="149" y="15"/>
                    </a:lnTo>
                    <a:lnTo>
                      <a:pt x="151" y="17"/>
                    </a:lnTo>
                    <a:lnTo>
                      <a:pt x="151" y="19"/>
                    </a:lnTo>
                    <a:lnTo>
                      <a:pt x="153" y="21"/>
                    </a:lnTo>
                    <a:lnTo>
                      <a:pt x="154" y="23"/>
                    </a:lnTo>
                    <a:lnTo>
                      <a:pt x="155" y="25"/>
                    </a:lnTo>
                    <a:lnTo>
                      <a:pt x="157" y="27"/>
                    </a:lnTo>
                    <a:lnTo>
                      <a:pt x="157" y="29"/>
                    </a:lnTo>
                    <a:lnTo>
                      <a:pt x="159" y="31"/>
                    </a:lnTo>
                    <a:lnTo>
                      <a:pt x="160" y="33"/>
                    </a:lnTo>
                    <a:lnTo>
                      <a:pt x="162" y="35"/>
                    </a:lnTo>
                    <a:lnTo>
                      <a:pt x="163" y="37"/>
                    </a:lnTo>
                    <a:lnTo>
                      <a:pt x="165" y="39"/>
                    </a:lnTo>
                    <a:lnTo>
                      <a:pt x="166" y="42"/>
                    </a:lnTo>
                    <a:lnTo>
                      <a:pt x="167" y="44"/>
                    </a:lnTo>
                    <a:lnTo>
                      <a:pt x="168" y="46"/>
                    </a:lnTo>
                    <a:lnTo>
                      <a:pt x="170" y="48"/>
                    </a:lnTo>
                    <a:lnTo>
                      <a:pt x="171" y="51"/>
                    </a:lnTo>
                    <a:lnTo>
                      <a:pt x="173" y="53"/>
                    </a:lnTo>
                    <a:lnTo>
                      <a:pt x="174" y="55"/>
                    </a:lnTo>
                    <a:lnTo>
                      <a:pt x="175" y="57"/>
                    </a:lnTo>
                    <a:lnTo>
                      <a:pt x="176" y="59"/>
                    </a:lnTo>
                    <a:lnTo>
                      <a:pt x="178" y="61"/>
                    </a:lnTo>
                    <a:lnTo>
                      <a:pt x="180" y="64"/>
                    </a:lnTo>
                    <a:lnTo>
                      <a:pt x="180" y="66"/>
                    </a:lnTo>
                    <a:lnTo>
                      <a:pt x="182" y="68"/>
                    </a:lnTo>
                    <a:lnTo>
                      <a:pt x="183" y="70"/>
                    </a:lnTo>
                    <a:lnTo>
                      <a:pt x="184" y="71"/>
                    </a:lnTo>
                    <a:lnTo>
                      <a:pt x="186" y="74"/>
                    </a:lnTo>
                    <a:lnTo>
                      <a:pt x="187" y="75"/>
                    </a:lnTo>
                    <a:lnTo>
                      <a:pt x="188" y="77"/>
                    </a:lnTo>
                    <a:lnTo>
                      <a:pt x="189" y="80"/>
                    </a:lnTo>
                    <a:lnTo>
                      <a:pt x="191" y="81"/>
                    </a:lnTo>
                    <a:lnTo>
                      <a:pt x="191" y="83"/>
                    </a:lnTo>
                    <a:lnTo>
                      <a:pt x="192" y="84"/>
                    </a:lnTo>
                    <a:lnTo>
                      <a:pt x="193" y="86"/>
                    </a:lnTo>
                    <a:lnTo>
                      <a:pt x="193" y="87"/>
                    </a:lnTo>
                    <a:lnTo>
                      <a:pt x="195" y="90"/>
                    </a:lnTo>
                    <a:lnTo>
                      <a:pt x="197" y="92"/>
                    </a:lnTo>
                    <a:lnTo>
                      <a:pt x="197" y="93"/>
                    </a:lnTo>
                    <a:lnTo>
                      <a:pt x="198" y="95"/>
                    </a:lnTo>
                    <a:lnTo>
                      <a:pt x="198" y="96"/>
                    </a:lnTo>
                    <a:lnTo>
                      <a:pt x="198" y="95"/>
                    </a:lnTo>
                    <a:lnTo>
                      <a:pt x="196" y="95"/>
                    </a:lnTo>
                    <a:lnTo>
                      <a:pt x="193" y="95"/>
                    </a:lnTo>
                    <a:lnTo>
                      <a:pt x="191" y="94"/>
                    </a:lnTo>
                    <a:lnTo>
                      <a:pt x="189" y="94"/>
                    </a:lnTo>
                    <a:lnTo>
                      <a:pt x="187" y="93"/>
                    </a:lnTo>
                    <a:lnTo>
                      <a:pt x="186" y="93"/>
                    </a:lnTo>
                    <a:lnTo>
                      <a:pt x="184" y="92"/>
                    </a:lnTo>
                    <a:lnTo>
                      <a:pt x="181" y="92"/>
                    </a:lnTo>
                    <a:lnTo>
                      <a:pt x="180" y="91"/>
                    </a:lnTo>
                    <a:lnTo>
                      <a:pt x="176" y="91"/>
                    </a:lnTo>
                    <a:lnTo>
                      <a:pt x="174" y="90"/>
                    </a:lnTo>
                    <a:lnTo>
                      <a:pt x="171" y="90"/>
                    </a:lnTo>
                    <a:lnTo>
                      <a:pt x="168" y="89"/>
                    </a:lnTo>
                    <a:lnTo>
                      <a:pt x="166" y="88"/>
                    </a:lnTo>
                    <a:lnTo>
                      <a:pt x="163" y="88"/>
                    </a:lnTo>
                    <a:lnTo>
                      <a:pt x="161" y="87"/>
                    </a:lnTo>
                    <a:lnTo>
                      <a:pt x="160" y="87"/>
                    </a:lnTo>
                    <a:lnTo>
                      <a:pt x="158" y="86"/>
                    </a:lnTo>
                    <a:lnTo>
                      <a:pt x="157" y="86"/>
                    </a:lnTo>
                    <a:lnTo>
                      <a:pt x="155" y="86"/>
                    </a:lnTo>
                    <a:lnTo>
                      <a:pt x="153" y="85"/>
                    </a:lnTo>
                    <a:lnTo>
                      <a:pt x="152" y="85"/>
                    </a:lnTo>
                    <a:lnTo>
                      <a:pt x="150" y="85"/>
                    </a:lnTo>
                    <a:lnTo>
                      <a:pt x="148" y="84"/>
                    </a:lnTo>
                    <a:lnTo>
                      <a:pt x="146" y="84"/>
                    </a:lnTo>
                    <a:lnTo>
                      <a:pt x="145" y="84"/>
                    </a:lnTo>
                    <a:lnTo>
                      <a:pt x="143" y="84"/>
                    </a:lnTo>
                    <a:lnTo>
                      <a:pt x="142" y="83"/>
                    </a:lnTo>
                    <a:lnTo>
                      <a:pt x="140" y="83"/>
                    </a:lnTo>
                    <a:lnTo>
                      <a:pt x="138" y="82"/>
                    </a:lnTo>
                    <a:lnTo>
                      <a:pt x="136" y="82"/>
                    </a:lnTo>
                    <a:lnTo>
                      <a:pt x="134" y="82"/>
                    </a:lnTo>
                    <a:lnTo>
                      <a:pt x="132" y="82"/>
                    </a:lnTo>
                    <a:lnTo>
                      <a:pt x="131" y="81"/>
                    </a:lnTo>
                    <a:lnTo>
                      <a:pt x="130" y="80"/>
                    </a:lnTo>
                    <a:lnTo>
                      <a:pt x="127" y="80"/>
                    </a:lnTo>
                    <a:lnTo>
                      <a:pt x="125" y="80"/>
                    </a:lnTo>
                    <a:lnTo>
                      <a:pt x="124" y="80"/>
                    </a:lnTo>
                    <a:lnTo>
                      <a:pt x="122" y="80"/>
                    </a:lnTo>
                    <a:lnTo>
                      <a:pt x="120" y="79"/>
                    </a:lnTo>
                    <a:lnTo>
                      <a:pt x="119" y="79"/>
                    </a:lnTo>
                    <a:lnTo>
                      <a:pt x="117" y="78"/>
                    </a:lnTo>
                    <a:lnTo>
                      <a:pt x="115" y="78"/>
                    </a:lnTo>
                    <a:lnTo>
                      <a:pt x="113" y="77"/>
                    </a:lnTo>
                    <a:lnTo>
                      <a:pt x="112" y="77"/>
                    </a:lnTo>
                    <a:lnTo>
                      <a:pt x="110" y="77"/>
                    </a:lnTo>
                    <a:lnTo>
                      <a:pt x="108" y="76"/>
                    </a:lnTo>
                    <a:lnTo>
                      <a:pt x="107" y="75"/>
                    </a:lnTo>
                    <a:lnTo>
                      <a:pt x="105" y="75"/>
                    </a:lnTo>
                    <a:lnTo>
                      <a:pt x="103" y="75"/>
                    </a:lnTo>
                    <a:lnTo>
                      <a:pt x="101" y="75"/>
                    </a:lnTo>
                    <a:lnTo>
                      <a:pt x="99" y="75"/>
                    </a:lnTo>
                    <a:lnTo>
                      <a:pt x="98" y="75"/>
                    </a:lnTo>
                    <a:lnTo>
                      <a:pt x="96" y="74"/>
                    </a:lnTo>
                    <a:lnTo>
                      <a:pt x="94" y="74"/>
                    </a:lnTo>
                    <a:lnTo>
                      <a:pt x="93" y="74"/>
                    </a:lnTo>
                    <a:lnTo>
                      <a:pt x="91" y="74"/>
                    </a:lnTo>
                    <a:lnTo>
                      <a:pt x="90" y="73"/>
                    </a:lnTo>
                    <a:lnTo>
                      <a:pt x="88" y="72"/>
                    </a:lnTo>
                    <a:lnTo>
                      <a:pt x="86" y="72"/>
                    </a:lnTo>
                    <a:lnTo>
                      <a:pt x="84" y="72"/>
                    </a:lnTo>
                    <a:lnTo>
                      <a:pt x="82" y="71"/>
                    </a:lnTo>
                    <a:lnTo>
                      <a:pt x="81" y="71"/>
                    </a:lnTo>
                    <a:lnTo>
                      <a:pt x="79" y="71"/>
                    </a:lnTo>
                    <a:lnTo>
                      <a:pt x="77" y="71"/>
                    </a:lnTo>
                    <a:lnTo>
                      <a:pt x="76" y="71"/>
                    </a:lnTo>
                    <a:lnTo>
                      <a:pt x="75" y="71"/>
                    </a:lnTo>
                    <a:lnTo>
                      <a:pt x="73" y="70"/>
                    </a:lnTo>
                    <a:lnTo>
                      <a:pt x="71" y="70"/>
                    </a:lnTo>
                    <a:lnTo>
                      <a:pt x="69" y="70"/>
                    </a:lnTo>
                    <a:lnTo>
                      <a:pt x="68" y="70"/>
                    </a:lnTo>
                    <a:lnTo>
                      <a:pt x="65" y="69"/>
                    </a:lnTo>
                    <a:lnTo>
                      <a:pt x="63" y="69"/>
                    </a:lnTo>
                    <a:lnTo>
                      <a:pt x="59" y="68"/>
                    </a:lnTo>
                    <a:lnTo>
                      <a:pt x="58" y="68"/>
                    </a:lnTo>
                    <a:lnTo>
                      <a:pt x="55" y="68"/>
                    </a:lnTo>
                    <a:lnTo>
                      <a:pt x="53" y="67"/>
                    </a:lnTo>
                    <a:lnTo>
                      <a:pt x="51" y="67"/>
                    </a:lnTo>
                    <a:lnTo>
                      <a:pt x="49" y="67"/>
                    </a:lnTo>
                    <a:lnTo>
                      <a:pt x="46" y="66"/>
                    </a:lnTo>
                    <a:lnTo>
                      <a:pt x="44" y="66"/>
                    </a:lnTo>
                    <a:lnTo>
                      <a:pt x="43" y="65"/>
                    </a:lnTo>
                    <a:lnTo>
                      <a:pt x="41" y="65"/>
                    </a:lnTo>
                    <a:lnTo>
                      <a:pt x="39" y="64"/>
                    </a:lnTo>
                    <a:lnTo>
                      <a:pt x="37" y="64"/>
                    </a:lnTo>
                    <a:lnTo>
                      <a:pt x="35" y="64"/>
                    </a:lnTo>
                    <a:lnTo>
                      <a:pt x="33" y="64"/>
                    </a:lnTo>
                    <a:lnTo>
                      <a:pt x="32" y="63"/>
                    </a:lnTo>
                    <a:lnTo>
                      <a:pt x="30" y="63"/>
                    </a:lnTo>
                    <a:lnTo>
                      <a:pt x="29" y="62"/>
                    </a:lnTo>
                    <a:lnTo>
                      <a:pt x="27" y="62"/>
                    </a:lnTo>
                    <a:lnTo>
                      <a:pt x="24" y="61"/>
                    </a:lnTo>
                    <a:lnTo>
                      <a:pt x="22" y="61"/>
                    </a:lnTo>
                    <a:lnTo>
                      <a:pt x="19" y="60"/>
                    </a:lnTo>
                    <a:lnTo>
                      <a:pt x="17" y="59"/>
                    </a:lnTo>
                    <a:lnTo>
                      <a:pt x="14" y="58"/>
                    </a:lnTo>
                    <a:lnTo>
                      <a:pt x="13" y="58"/>
                    </a:lnTo>
                    <a:lnTo>
                      <a:pt x="11" y="57"/>
                    </a:lnTo>
                    <a:lnTo>
                      <a:pt x="9" y="57"/>
                    </a:lnTo>
                    <a:lnTo>
                      <a:pt x="7" y="56"/>
                    </a:lnTo>
                    <a:lnTo>
                      <a:pt x="7" y="55"/>
                    </a:lnTo>
                    <a:lnTo>
                      <a:pt x="4" y="54"/>
                    </a:lnTo>
                    <a:lnTo>
                      <a:pt x="3" y="54"/>
                    </a:lnTo>
                    <a:lnTo>
                      <a:pt x="0" y="52"/>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16" name="Freeform 17"/>
              <p:cNvSpPr>
                <a:spLocks/>
              </p:cNvSpPr>
              <p:nvPr/>
            </p:nvSpPr>
            <p:spPr bwMode="auto">
              <a:xfrm>
                <a:off x="733425" y="2076450"/>
                <a:ext cx="292100" cy="130175"/>
              </a:xfrm>
              <a:custGeom>
                <a:avLst/>
                <a:gdLst>
                  <a:gd name="T0" fmla="*/ 0 w 184"/>
                  <a:gd name="T1" fmla="*/ 2147483647 h 82"/>
                  <a:gd name="T2" fmla="*/ 2147483647 w 184"/>
                  <a:gd name="T3" fmla="*/ 2147483647 h 82"/>
                  <a:gd name="T4" fmla="*/ 2147483647 w 184"/>
                  <a:gd name="T5" fmla="*/ 2147483647 h 82"/>
                  <a:gd name="T6" fmla="*/ 2147483647 w 184"/>
                  <a:gd name="T7" fmla="*/ 2147483647 h 82"/>
                  <a:gd name="T8" fmla="*/ 2147483647 w 184"/>
                  <a:gd name="T9" fmla="*/ 2147483647 h 82"/>
                  <a:gd name="T10" fmla="*/ 2147483647 w 184"/>
                  <a:gd name="T11" fmla="*/ 2147483647 h 82"/>
                  <a:gd name="T12" fmla="*/ 2147483647 w 184"/>
                  <a:gd name="T13" fmla="*/ 2147483647 h 82"/>
                  <a:gd name="T14" fmla="*/ 2147483647 w 184"/>
                  <a:gd name="T15" fmla="*/ 2147483647 h 82"/>
                  <a:gd name="T16" fmla="*/ 2147483647 w 184"/>
                  <a:gd name="T17" fmla="*/ 2147483647 h 82"/>
                  <a:gd name="T18" fmla="*/ 2147483647 w 184"/>
                  <a:gd name="T19" fmla="*/ 2147483647 h 82"/>
                  <a:gd name="T20" fmla="*/ 2147483647 w 184"/>
                  <a:gd name="T21" fmla="*/ 2147483647 h 82"/>
                  <a:gd name="T22" fmla="*/ 2147483647 w 184"/>
                  <a:gd name="T23" fmla="*/ 2147483647 h 82"/>
                  <a:gd name="T24" fmla="*/ 2147483647 w 184"/>
                  <a:gd name="T25" fmla="*/ 2147483647 h 82"/>
                  <a:gd name="T26" fmla="*/ 2147483647 w 184"/>
                  <a:gd name="T27" fmla="*/ 2147483647 h 82"/>
                  <a:gd name="T28" fmla="*/ 2147483647 w 184"/>
                  <a:gd name="T29" fmla="*/ 2147483647 h 82"/>
                  <a:gd name="T30" fmla="*/ 2147483647 w 184"/>
                  <a:gd name="T31" fmla="*/ 2147483647 h 82"/>
                  <a:gd name="T32" fmla="*/ 2147483647 w 184"/>
                  <a:gd name="T33" fmla="*/ 2147483647 h 82"/>
                  <a:gd name="T34" fmla="*/ 2147483647 w 184"/>
                  <a:gd name="T35" fmla="*/ 2147483647 h 82"/>
                  <a:gd name="T36" fmla="*/ 2147483647 w 184"/>
                  <a:gd name="T37" fmla="*/ 2147483647 h 82"/>
                  <a:gd name="T38" fmla="*/ 2147483647 w 184"/>
                  <a:gd name="T39" fmla="*/ 2147483647 h 82"/>
                  <a:gd name="T40" fmla="*/ 2147483647 w 184"/>
                  <a:gd name="T41" fmla="*/ 2147483647 h 82"/>
                  <a:gd name="T42" fmla="*/ 2147483647 w 184"/>
                  <a:gd name="T43" fmla="*/ 2147483647 h 82"/>
                  <a:gd name="T44" fmla="*/ 2147483647 w 184"/>
                  <a:gd name="T45" fmla="*/ 2147483647 h 82"/>
                  <a:gd name="T46" fmla="*/ 2147483647 w 184"/>
                  <a:gd name="T47" fmla="*/ 2147483647 h 82"/>
                  <a:gd name="T48" fmla="*/ 2147483647 w 184"/>
                  <a:gd name="T49" fmla="*/ 0 h 82"/>
                  <a:gd name="T50" fmla="*/ 2147483647 w 184"/>
                  <a:gd name="T51" fmla="*/ 2147483647 h 82"/>
                  <a:gd name="T52" fmla="*/ 2147483647 w 184"/>
                  <a:gd name="T53" fmla="*/ 2147483647 h 82"/>
                  <a:gd name="T54" fmla="*/ 2147483647 w 184"/>
                  <a:gd name="T55" fmla="*/ 2147483647 h 82"/>
                  <a:gd name="T56" fmla="*/ 2147483647 w 184"/>
                  <a:gd name="T57" fmla="*/ 2147483647 h 82"/>
                  <a:gd name="T58" fmla="*/ 2147483647 w 184"/>
                  <a:gd name="T59" fmla="*/ 2147483647 h 82"/>
                  <a:gd name="T60" fmla="*/ 2147483647 w 184"/>
                  <a:gd name="T61" fmla="*/ 2147483647 h 82"/>
                  <a:gd name="T62" fmla="*/ 2147483647 w 184"/>
                  <a:gd name="T63" fmla="*/ 2147483647 h 82"/>
                  <a:gd name="T64" fmla="*/ 2147483647 w 184"/>
                  <a:gd name="T65" fmla="*/ 2147483647 h 82"/>
                  <a:gd name="T66" fmla="*/ 2147483647 w 184"/>
                  <a:gd name="T67" fmla="*/ 2147483647 h 82"/>
                  <a:gd name="T68" fmla="*/ 2147483647 w 184"/>
                  <a:gd name="T69" fmla="*/ 2147483647 h 82"/>
                  <a:gd name="T70" fmla="*/ 2147483647 w 184"/>
                  <a:gd name="T71" fmla="*/ 2147483647 h 82"/>
                  <a:gd name="T72" fmla="*/ 2147483647 w 184"/>
                  <a:gd name="T73" fmla="*/ 2147483647 h 82"/>
                  <a:gd name="T74" fmla="*/ 2147483647 w 184"/>
                  <a:gd name="T75" fmla="*/ 2147483647 h 82"/>
                  <a:gd name="T76" fmla="*/ 2147483647 w 184"/>
                  <a:gd name="T77" fmla="*/ 2147483647 h 82"/>
                  <a:gd name="T78" fmla="*/ 2147483647 w 184"/>
                  <a:gd name="T79" fmla="*/ 2147483647 h 82"/>
                  <a:gd name="T80" fmla="*/ 2147483647 w 184"/>
                  <a:gd name="T81" fmla="*/ 2147483647 h 82"/>
                  <a:gd name="T82" fmla="*/ 2147483647 w 184"/>
                  <a:gd name="T83" fmla="*/ 2147483647 h 82"/>
                  <a:gd name="T84" fmla="*/ 2147483647 w 184"/>
                  <a:gd name="T85" fmla="*/ 2147483647 h 82"/>
                  <a:gd name="T86" fmla="*/ 2147483647 w 184"/>
                  <a:gd name="T87" fmla="*/ 2147483647 h 82"/>
                  <a:gd name="T88" fmla="*/ 2147483647 w 184"/>
                  <a:gd name="T89" fmla="*/ 2147483647 h 82"/>
                  <a:gd name="T90" fmla="*/ 2147483647 w 184"/>
                  <a:gd name="T91" fmla="*/ 2147483647 h 82"/>
                  <a:gd name="T92" fmla="*/ 2147483647 w 184"/>
                  <a:gd name="T93" fmla="*/ 2147483647 h 82"/>
                  <a:gd name="T94" fmla="*/ 2147483647 w 184"/>
                  <a:gd name="T95" fmla="*/ 2147483647 h 82"/>
                  <a:gd name="T96" fmla="*/ 2147483647 w 184"/>
                  <a:gd name="T97" fmla="*/ 2147483647 h 82"/>
                  <a:gd name="T98" fmla="*/ 2147483647 w 184"/>
                  <a:gd name="T99" fmla="*/ 2147483647 h 82"/>
                  <a:gd name="T100" fmla="*/ 2147483647 w 184"/>
                  <a:gd name="T101" fmla="*/ 2147483647 h 82"/>
                  <a:gd name="T102" fmla="*/ 2147483647 w 184"/>
                  <a:gd name="T103" fmla="*/ 2147483647 h 82"/>
                  <a:gd name="T104" fmla="*/ 2147483647 w 184"/>
                  <a:gd name="T105" fmla="*/ 2147483647 h 8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84"/>
                  <a:gd name="T160" fmla="*/ 0 h 82"/>
                  <a:gd name="T161" fmla="*/ 184 w 184"/>
                  <a:gd name="T162" fmla="*/ 82 h 8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84" h="82">
                    <a:moveTo>
                      <a:pt x="0" y="53"/>
                    </a:moveTo>
                    <a:lnTo>
                      <a:pt x="0" y="53"/>
                    </a:lnTo>
                    <a:lnTo>
                      <a:pt x="2" y="51"/>
                    </a:lnTo>
                    <a:lnTo>
                      <a:pt x="2" y="50"/>
                    </a:lnTo>
                    <a:lnTo>
                      <a:pt x="4" y="49"/>
                    </a:lnTo>
                    <a:lnTo>
                      <a:pt x="5" y="48"/>
                    </a:lnTo>
                    <a:lnTo>
                      <a:pt x="7" y="47"/>
                    </a:lnTo>
                    <a:lnTo>
                      <a:pt x="9" y="45"/>
                    </a:lnTo>
                    <a:lnTo>
                      <a:pt x="11" y="44"/>
                    </a:lnTo>
                    <a:lnTo>
                      <a:pt x="15" y="42"/>
                    </a:lnTo>
                    <a:lnTo>
                      <a:pt x="18" y="40"/>
                    </a:lnTo>
                    <a:lnTo>
                      <a:pt x="19" y="39"/>
                    </a:lnTo>
                    <a:lnTo>
                      <a:pt x="20" y="38"/>
                    </a:lnTo>
                    <a:lnTo>
                      <a:pt x="22" y="37"/>
                    </a:lnTo>
                    <a:lnTo>
                      <a:pt x="24" y="36"/>
                    </a:lnTo>
                    <a:lnTo>
                      <a:pt x="26" y="35"/>
                    </a:lnTo>
                    <a:lnTo>
                      <a:pt x="28" y="34"/>
                    </a:lnTo>
                    <a:lnTo>
                      <a:pt x="29" y="33"/>
                    </a:lnTo>
                    <a:lnTo>
                      <a:pt x="32" y="32"/>
                    </a:lnTo>
                    <a:lnTo>
                      <a:pt x="34" y="31"/>
                    </a:lnTo>
                    <a:lnTo>
                      <a:pt x="36" y="29"/>
                    </a:lnTo>
                    <a:lnTo>
                      <a:pt x="38" y="28"/>
                    </a:lnTo>
                    <a:lnTo>
                      <a:pt x="40" y="27"/>
                    </a:lnTo>
                    <a:lnTo>
                      <a:pt x="43" y="26"/>
                    </a:lnTo>
                    <a:lnTo>
                      <a:pt x="45" y="25"/>
                    </a:lnTo>
                    <a:lnTo>
                      <a:pt x="47" y="24"/>
                    </a:lnTo>
                    <a:lnTo>
                      <a:pt x="51" y="23"/>
                    </a:lnTo>
                    <a:lnTo>
                      <a:pt x="53" y="21"/>
                    </a:lnTo>
                    <a:lnTo>
                      <a:pt x="55" y="21"/>
                    </a:lnTo>
                    <a:lnTo>
                      <a:pt x="58" y="19"/>
                    </a:lnTo>
                    <a:lnTo>
                      <a:pt x="61" y="18"/>
                    </a:lnTo>
                    <a:lnTo>
                      <a:pt x="64" y="17"/>
                    </a:lnTo>
                    <a:lnTo>
                      <a:pt x="67" y="16"/>
                    </a:lnTo>
                    <a:lnTo>
                      <a:pt x="70" y="15"/>
                    </a:lnTo>
                    <a:lnTo>
                      <a:pt x="74" y="14"/>
                    </a:lnTo>
                    <a:lnTo>
                      <a:pt x="77" y="13"/>
                    </a:lnTo>
                    <a:lnTo>
                      <a:pt x="80" y="12"/>
                    </a:lnTo>
                    <a:lnTo>
                      <a:pt x="83" y="11"/>
                    </a:lnTo>
                    <a:lnTo>
                      <a:pt x="86" y="10"/>
                    </a:lnTo>
                    <a:lnTo>
                      <a:pt x="90" y="9"/>
                    </a:lnTo>
                    <a:lnTo>
                      <a:pt x="93" y="8"/>
                    </a:lnTo>
                    <a:lnTo>
                      <a:pt x="97" y="7"/>
                    </a:lnTo>
                    <a:lnTo>
                      <a:pt x="101" y="6"/>
                    </a:lnTo>
                    <a:lnTo>
                      <a:pt x="105" y="5"/>
                    </a:lnTo>
                    <a:lnTo>
                      <a:pt x="109" y="4"/>
                    </a:lnTo>
                    <a:lnTo>
                      <a:pt x="113" y="3"/>
                    </a:lnTo>
                    <a:lnTo>
                      <a:pt x="117" y="2"/>
                    </a:lnTo>
                    <a:lnTo>
                      <a:pt x="121" y="2"/>
                    </a:lnTo>
                    <a:lnTo>
                      <a:pt x="125" y="1"/>
                    </a:lnTo>
                    <a:lnTo>
                      <a:pt x="129" y="0"/>
                    </a:lnTo>
                    <a:lnTo>
                      <a:pt x="134" y="0"/>
                    </a:lnTo>
                    <a:lnTo>
                      <a:pt x="184" y="82"/>
                    </a:lnTo>
                    <a:lnTo>
                      <a:pt x="170" y="78"/>
                    </a:lnTo>
                    <a:lnTo>
                      <a:pt x="135" y="12"/>
                    </a:lnTo>
                    <a:lnTo>
                      <a:pt x="134" y="12"/>
                    </a:lnTo>
                    <a:lnTo>
                      <a:pt x="132" y="12"/>
                    </a:lnTo>
                    <a:lnTo>
                      <a:pt x="131" y="12"/>
                    </a:lnTo>
                    <a:lnTo>
                      <a:pt x="129" y="12"/>
                    </a:lnTo>
                    <a:lnTo>
                      <a:pt x="127" y="12"/>
                    </a:lnTo>
                    <a:lnTo>
                      <a:pt x="125" y="12"/>
                    </a:lnTo>
                    <a:lnTo>
                      <a:pt x="122" y="12"/>
                    </a:lnTo>
                    <a:lnTo>
                      <a:pt x="119" y="12"/>
                    </a:lnTo>
                    <a:lnTo>
                      <a:pt x="118" y="12"/>
                    </a:lnTo>
                    <a:lnTo>
                      <a:pt x="116" y="13"/>
                    </a:lnTo>
                    <a:lnTo>
                      <a:pt x="114" y="13"/>
                    </a:lnTo>
                    <a:lnTo>
                      <a:pt x="113" y="13"/>
                    </a:lnTo>
                    <a:lnTo>
                      <a:pt x="111" y="13"/>
                    </a:lnTo>
                    <a:lnTo>
                      <a:pt x="110" y="14"/>
                    </a:lnTo>
                    <a:lnTo>
                      <a:pt x="107" y="14"/>
                    </a:lnTo>
                    <a:lnTo>
                      <a:pt x="105" y="14"/>
                    </a:lnTo>
                    <a:lnTo>
                      <a:pt x="103" y="15"/>
                    </a:lnTo>
                    <a:lnTo>
                      <a:pt x="101" y="15"/>
                    </a:lnTo>
                    <a:lnTo>
                      <a:pt x="100" y="15"/>
                    </a:lnTo>
                    <a:lnTo>
                      <a:pt x="97" y="16"/>
                    </a:lnTo>
                    <a:lnTo>
                      <a:pt x="95" y="16"/>
                    </a:lnTo>
                    <a:lnTo>
                      <a:pt x="92" y="17"/>
                    </a:lnTo>
                    <a:lnTo>
                      <a:pt x="91" y="17"/>
                    </a:lnTo>
                    <a:lnTo>
                      <a:pt x="88" y="18"/>
                    </a:lnTo>
                    <a:lnTo>
                      <a:pt x="86" y="18"/>
                    </a:lnTo>
                    <a:lnTo>
                      <a:pt x="83" y="19"/>
                    </a:lnTo>
                    <a:lnTo>
                      <a:pt x="81" y="19"/>
                    </a:lnTo>
                    <a:lnTo>
                      <a:pt x="79" y="21"/>
                    </a:lnTo>
                    <a:lnTo>
                      <a:pt x="76" y="21"/>
                    </a:lnTo>
                    <a:lnTo>
                      <a:pt x="74" y="22"/>
                    </a:lnTo>
                    <a:lnTo>
                      <a:pt x="71" y="23"/>
                    </a:lnTo>
                    <a:lnTo>
                      <a:pt x="68" y="24"/>
                    </a:lnTo>
                    <a:lnTo>
                      <a:pt x="65" y="24"/>
                    </a:lnTo>
                    <a:lnTo>
                      <a:pt x="63" y="26"/>
                    </a:lnTo>
                    <a:lnTo>
                      <a:pt x="60" y="27"/>
                    </a:lnTo>
                    <a:lnTo>
                      <a:pt x="57" y="28"/>
                    </a:lnTo>
                    <a:lnTo>
                      <a:pt x="54" y="29"/>
                    </a:lnTo>
                    <a:lnTo>
                      <a:pt x="51" y="30"/>
                    </a:lnTo>
                    <a:lnTo>
                      <a:pt x="49" y="31"/>
                    </a:lnTo>
                    <a:lnTo>
                      <a:pt x="46" y="33"/>
                    </a:lnTo>
                    <a:lnTo>
                      <a:pt x="43" y="34"/>
                    </a:lnTo>
                    <a:lnTo>
                      <a:pt x="40" y="36"/>
                    </a:lnTo>
                    <a:lnTo>
                      <a:pt x="37" y="37"/>
                    </a:lnTo>
                    <a:lnTo>
                      <a:pt x="34" y="39"/>
                    </a:lnTo>
                    <a:lnTo>
                      <a:pt x="31" y="40"/>
                    </a:lnTo>
                    <a:lnTo>
                      <a:pt x="28" y="42"/>
                    </a:lnTo>
                    <a:lnTo>
                      <a:pt x="24" y="43"/>
                    </a:lnTo>
                    <a:lnTo>
                      <a:pt x="22" y="46"/>
                    </a:lnTo>
                    <a:lnTo>
                      <a:pt x="19" y="47"/>
                    </a:lnTo>
                    <a:lnTo>
                      <a:pt x="15" y="49"/>
                    </a:lnTo>
                    <a:lnTo>
                      <a:pt x="12" y="51"/>
                    </a:lnTo>
                    <a:lnTo>
                      <a:pt x="10" y="53"/>
                    </a:lnTo>
                    <a:lnTo>
                      <a:pt x="0" y="53"/>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sp>
            <p:nvSpPr>
              <p:cNvPr id="17" name="Freeform 18"/>
              <p:cNvSpPr>
                <a:spLocks/>
              </p:cNvSpPr>
              <p:nvPr/>
            </p:nvSpPr>
            <p:spPr bwMode="auto">
              <a:xfrm>
                <a:off x="668338" y="2314575"/>
                <a:ext cx="101600" cy="161925"/>
              </a:xfrm>
              <a:custGeom>
                <a:avLst/>
                <a:gdLst>
                  <a:gd name="T0" fmla="*/ 2147483647 w 64"/>
                  <a:gd name="T1" fmla="*/ 2147483647 h 102"/>
                  <a:gd name="T2" fmla="*/ 2147483647 w 64"/>
                  <a:gd name="T3" fmla="*/ 2147483647 h 102"/>
                  <a:gd name="T4" fmla="*/ 2147483647 w 64"/>
                  <a:gd name="T5" fmla="*/ 2147483647 h 102"/>
                  <a:gd name="T6" fmla="*/ 2147483647 w 64"/>
                  <a:gd name="T7" fmla="*/ 2147483647 h 102"/>
                  <a:gd name="T8" fmla="*/ 2147483647 w 64"/>
                  <a:gd name="T9" fmla="*/ 2147483647 h 102"/>
                  <a:gd name="T10" fmla="*/ 2147483647 w 64"/>
                  <a:gd name="T11" fmla="*/ 2147483647 h 102"/>
                  <a:gd name="T12" fmla="*/ 2147483647 w 64"/>
                  <a:gd name="T13" fmla="*/ 2147483647 h 102"/>
                  <a:gd name="T14" fmla="*/ 2147483647 w 64"/>
                  <a:gd name="T15" fmla="*/ 2147483647 h 102"/>
                  <a:gd name="T16" fmla="*/ 2147483647 w 64"/>
                  <a:gd name="T17" fmla="*/ 2147483647 h 102"/>
                  <a:gd name="T18" fmla="*/ 2147483647 w 64"/>
                  <a:gd name="T19" fmla="*/ 2147483647 h 102"/>
                  <a:gd name="T20" fmla="*/ 2147483647 w 64"/>
                  <a:gd name="T21" fmla="*/ 2147483647 h 102"/>
                  <a:gd name="T22" fmla="*/ 2147483647 w 64"/>
                  <a:gd name="T23" fmla="*/ 2147483647 h 102"/>
                  <a:gd name="T24" fmla="*/ 2147483647 w 64"/>
                  <a:gd name="T25" fmla="*/ 2147483647 h 102"/>
                  <a:gd name="T26" fmla="*/ 2147483647 w 64"/>
                  <a:gd name="T27" fmla="*/ 2147483647 h 102"/>
                  <a:gd name="T28" fmla="*/ 2147483647 w 64"/>
                  <a:gd name="T29" fmla="*/ 2147483647 h 102"/>
                  <a:gd name="T30" fmla="*/ 2147483647 w 64"/>
                  <a:gd name="T31" fmla="*/ 2147483647 h 102"/>
                  <a:gd name="T32" fmla="*/ 2147483647 w 64"/>
                  <a:gd name="T33" fmla="*/ 2147483647 h 102"/>
                  <a:gd name="T34" fmla="*/ 2147483647 w 64"/>
                  <a:gd name="T35" fmla="*/ 2147483647 h 102"/>
                  <a:gd name="T36" fmla="*/ 2147483647 w 64"/>
                  <a:gd name="T37" fmla="*/ 2147483647 h 102"/>
                  <a:gd name="T38" fmla="*/ 2147483647 w 64"/>
                  <a:gd name="T39" fmla="*/ 2147483647 h 102"/>
                  <a:gd name="T40" fmla="*/ 2147483647 w 64"/>
                  <a:gd name="T41" fmla="*/ 2147483647 h 102"/>
                  <a:gd name="T42" fmla="*/ 2147483647 w 64"/>
                  <a:gd name="T43" fmla="*/ 2147483647 h 102"/>
                  <a:gd name="T44" fmla="*/ 2147483647 w 64"/>
                  <a:gd name="T45" fmla="*/ 2147483647 h 102"/>
                  <a:gd name="T46" fmla="*/ 2147483647 w 64"/>
                  <a:gd name="T47" fmla="*/ 2147483647 h 102"/>
                  <a:gd name="T48" fmla="*/ 2147483647 w 64"/>
                  <a:gd name="T49" fmla="*/ 2147483647 h 102"/>
                  <a:gd name="T50" fmla="*/ 2147483647 w 64"/>
                  <a:gd name="T51" fmla="*/ 2147483647 h 102"/>
                  <a:gd name="T52" fmla="*/ 2147483647 w 64"/>
                  <a:gd name="T53" fmla="*/ 0 h 102"/>
                  <a:gd name="T54" fmla="*/ 2147483647 w 64"/>
                  <a:gd name="T55" fmla="*/ 2147483647 h 102"/>
                  <a:gd name="T56" fmla="*/ 2147483647 w 64"/>
                  <a:gd name="T57" fmla="*/ 2147483647 h 102"/>
                  <a:gd name="T58" fmla="*/ 2147483647 w 64"/>
                  <a:gd name="T59" fmla="*/ 2147483647 h 102"/>
                  <a:gd name="T60" fmla="*/ 2147483647 w 64"/>
                  <a:gd name="T61" fmla="*/ 2147483647 h 102"/>
                  <a:gd name="T62" fmla="*/ 2147483647 w 64"/>
                  <a:gd name="T63" fmla="*/ 2147483647 h 102"/>
                  <a:gd name="T64" fmla="*/ 2147483647 w 64"/>
                  <a:gd name="T65" fmla="*/ 2147483647 h 102"/>
                  <a:gd name="T66" fmla="*/ 2147483647 w 64"/>
                  <a:gd name="T67" fmla="*/ 2147483647 h 102"/>
                  <a:gd name="T68" fmla="*/ 2147483647 w 64"/>
                  <a:gd name="T69" fmla="*/ 2147483647 h 102"/>
                  <a:gd name="T70" fmla="*/ 2147483647 w 64"/>
                  <a:gd name="T71" fmla="*/ 2147483647 h 102"/>
                  <a:gd name="T72" fmla="*/ 2147483647 w 64"/>
                  <a:gd name="T73" fmla="*/ 2147483647 h 102"/>
                  <a:gd name="T74" fmla="*/ 2147483647 w 64"/>
                  <a:gd name="T75" fmla="*/ 2147483647 h 102"/>
                  <a:gd name="T76" fmla="*/ 2147483647 w 64"/>
                  <a:gd name="T77" fmla="*/ 2147483647 h 102"/>
                  <a:gd name="T78" fmla="*/ 2147483647 w 64"/>
                  <a:gd name="T79" fmla="*/ 2147483647 h 102"/>
                  <a:gd name="T80" fmla="*/ 2147483647 w 64"/>
                  <a:gd name="T81" fmla="*/ 2147483647 h 102"/>
                  <a:gd name="T82" fmla="*/ 2147483647 w 64"/>
                  <a:gd name="T83" fmla="*/ 2147483647 h 102"/>
                  <a:gd name="T84" fmla="*/ 2147483647 w 64"/>
                  <a:gd name="T85" fmla="*/ 2147483647 h 102"/>
                  <a:gd name="T86" fmla="*/ 2147483647 w 64"/>
                  <a:gd name="T87" fmla="*/ 2147483647 h 102"/>
                  <a:gd name="T88" fmla="*/ 2147483647 w 64"/>
                  <a:gd name="T89" fmla="*/ 2147483647 h 102"/>
                  <a:gd name="T90" fmla="*/ 2147483647 w 64"/>
                  <a:gd name="T91" fmla="*/ 2147483647 h 102"/>
                  <a:gd name="T92" fmla="*/ 2147483647 w 64"/>
                  <a:gd name="T93" fmla="*/ 2147483647 h 102"/>
                  <a:gd name="T94" fmla="*/ 2147483647 w 64"/>
                  <a:gd name="T95" fmla="*/ 2147483647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
                  <a:gd name="T145" fmla="*/ 0 h 102"/>
                  <a:gd name="T146" fmla="*/ 64 w 64"/>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 h="102">
                    <a:moveTo>
                      <a:pt x="43" y="78"/>
                    </a:moveTo>
                    <a:lnTo>
                      <a:pt x="43" y="78"/>
                    </a:lnTo>
                    <a:lnTo>
                      <a:pt x="42" y="79"/>
                    </a:lnTo>
                    <a:lnTo>
                      <a:pt x="41" y="81"/>
                    </a:lnTo>
                    <a:lnTo>
                      <a:pt x="40" y="83"/>
                    </a:lnTo>
                    <a:lnTo>
                      <a:pt x="39" y="85"/>
                    </a:lnTo>
                    <a:lnTo>
                      <a:pt x="38" y="87"/>
                    </a:lnTo>
                    <a:lnTo>
                      <a:pt x="37" y="89"/>
                    </a:lnTo>
                    <a:lnTo>
                      <a:pt x="35" y="91"/>
                    </a:lnTo>
                    <a:lnTo>
                      <a:pt x="35" y="92"/>
                    </a:lnTo>
                    <a:lnTo>
                      <a:pt x="34" y="93"/>
                    </a:lnTo>
                    <a:lnTo>
                      <a:pt x="31" y="95"/>
                    </a:lnTo>
                    <a:lnTo>
                      <a:pt x="29" y="98"/>
                    </a:lnTo>
                    <a:lnTo>
                      <a:pt x="26" y="99"/>
                    </a:lnTo>
                    <a:lnTo>
                      <a:pt x="23" y="101"/>
                    </a:lnTo>
                    <a:lnTo>
                      <a:pt x="21" y="101"/>
                    </a:lnTo>
                    <a:lnTo>
                      <a:pt x="20" y="102"/>
                    </a:lnTo>
                    <a:lnTo>
                      <a:pt x="18" y="102"/>
                    </a:lnTo>
                    <a:lnTo>
                      <a:pt x="17" y="102"/>
                    </a:lnTo>
                    <a:lnTo>
                      <a:pt x="15" y="101"/>
                    </a:lnTo>
                    <a:lnTo>
                      <a:pt x="14" y="101"/>
                    </a:lnTo>
                    <a:lnTo>
                      <a:pt x="12" y="100"/>
                    </a:lnTo>
                    <a:lnTo>
                      <a:pt x="10" y="100"/>
                    </a:lnTo>
                    <a:lnTo>
                      <a:pt x="8" y="98"/>
                    </a:lnTo>
                    <a:lnTo>
                      <a:pt x="7" y="97"/>
                    </a:lnTo>
                    <a:lnTo>
                      <a:pt x="6" y="95"/>
                    </a:lnTo>
                    <a:lnTo>
                      <a:pt x="4" y="94"/>
                    </a:lnTo>
                    <a:lnTo>
                      <a:pt x="3" y="92"/>
                    </a:lnTo>
                    <a:lnTo>
                      <a:pt x="2" y="90"/>
                    </a:lnTo>
                    <a:lnTo>
                      <a:pt x="2" y="88"/>
                    </a:lnTo>
                    <a:lnTo>
                      <a:pt x="1" y="87"/>
                    </a:lnTo>
                    <a:lnTo>
                      <a:pt x="1" y="84"/>
                    </a:lnTo>
                    <a:lnTo>
                      <a:pt x="1" y="81"/>
                    </a:lnTo>
                    <a:lnTo>
                      <a:pt x="0" y="79"/>
                    </a:lnTo>
                    <a:lnTo>
                      <a:pt x="1" y="77"/>
                    </a:lnTo>
                    <a:lnTo>
                      <a:pt x="1" y="74"/>
                    </a:lnTo>
                    <a:lnTo>
                      <a:pt x="1" y="71"/>
                    </a:lnTo>
                    <a:lnTo>
                      <a:pt x="1" y="69"/>
                    </a:lnTo>
                    <a:lnTo>
                      <a:pt x="2" y="66"/>
                    </a:lnTo>
                    <a:lnTo>
                      <a:pt x="2" y="65"/>
                    </a:lnTo>
                    <a:lnTo>
                      <a:pt x="2" y="63"/>
                    </a:lnTo>
                    <a:lnTo>
                      <a:pt x="2" y="62"/>
                    </a:lnTo>
                    <a:lnTo>
                      <a:pt x="2" y="60"/>
                    </a:lnTo>
                    <a:lnTo>
                      <a:pt x="3" y="58"/>
                    </a:lnTo>
                    <a:lnTo>
                      <a:pt x="4" y="55"/>
                    </a:lnTo>
                    <a:lnTo>
                      <a:pt x="4" y="54"/>
                    </a:lnTo>
                    <a:lnTo>
                      <a:pt x="5" y="52"/>
                    </a:lnTo>
                    <a:lnTo>
                      <a:pt x="6" y="51"/>
                    </a:lnTo>
                    <a:lnTo>
                      <a:pt x="6" y="50"/>
                    </a:lnTo>
                    <a:lnTo>
                      <a:pt x="7" y="47"/>
                    </a:lnTo>
                    <a:lnTo>
                      <a:pt x="8" y="45"/>
                    </a:lnTo>
                    <a:lnTo>
                      <a:pt x="8" y="42"/>
                    </a:lnTo>
                    <a:lnTo>
                      <a:pt x="10" y="40"/>
                    </a:lnTo>
                    <a:lnTo>
                      <a:pt x="11" y="38"/>
                    </a:lnTo>
                    <a:lnTo>
                      <a:pt x="12" y="35"/>
                    </a:lnTo>
                    <a:lnTo>
                      <a:pt x="13" y="33"/>
                    </a:lnTo>
                    <a:lnTo>
                      <a:pt x="14" y="31"/>
                    </a:lnTo>
                    <a:lnTo>
                      <a:pt x="15" y="28"/>
                    </a:lnTo>
                    <a:lnTo>
                      <a:pt x="17" y="27"/>
                    </a:lnTo>
                    <a:lnTo>
                      <a:pt x="17" y="25"/>
                    </a:lnTo>
                    <a:lnTo>
                      <a:pt x="18" y="23"/>
                    </a:lnTo>
                    <a:lnTo>
                      <a:pt x="20" y="22"/>
                    </a:lnTo>
                    <a:lnTo>
                      <a:pt x="21" y="20"/>
                    </a:lnTo>
                    <a:lnTo>
                      <a:pt x="22" y="18"/>
                    </a:lnTo>
                    <a:lnTo>
                      <a:pt x="24" y="17"/>
                    </a:lnTo>
                    <a:lnTo>
                      <a:pt x="25" y="15"/>
                    </a:lnTo>
                    <a:lnTo>
                      <a:pt x="27" y="14"/>
                    </a:lnTo>
                    <a:lnTo>
                      <a:pt x="28" y="12"/>
                    </a:lnTo>
                    <a:lnTo>
                      <a:pt x="30" y="11"/>
                    </a:lnTo>
                    <a:lnTo>
                      <a:pt x="32" y="9"/>
                    </a:lnTo>
                    <a:lnTo>
                      <a:pt x="33" y="8"/>
                    </a:lnTo>
                    <a:lnTo>
                      <a:pt x="35" y="7"/>
                    </a:lnTo>
                    <a:lnTo>
                      <a:pt x="37" y="6"/>
                    </a:lnTo>
                    <a:lnTo>
                      <a:pt x="38" y="5"/>
                    </a:lnTo>
                    <a:lnTo>
                      <a:pt x="40" y="4"/>
                    </a:lnTo>
                    <a:lnTo>
                      <a:pt x="41" y="3"/>
                    </a:lnTo>
                    <a:lnTo>
                      <a:pt x="43" y="2"/>
                    </a:lnTo>
                    <a:lnTo>
                      <a:pt x="45" y="2"/>
                    </a:lnTo>
                    <a:lnTo>
                      <a:pt x="47" y="1"/>
                    </a:lnTo>
                    <a:lnTo>
                      <a:pt x="50" y="1"/>
                    </a:lnTo>
                    <a:lnTo>
                      <a:pt x="52" y="0"/>
                    </a:lnTo>
                    <a:lnTo>
                      <a:pt x="55" y="0"/>
                    </a:lnTo>
                    <a:lnTo>
                      <a:pt x="57" y="1"/>
                    </a:lnTo>
                    <a:lnTo>
                      <a:pt x="60" y="2"/>
                    </a:lnTo>
                    <a:lnTo>
                      <a:pt x="61" y="5"/>
                    </a:lnTo>
                    <a:lnTo>
                      <a:pt x="62" y="7"/>
                    </a:lnTo>
                    <a:lnTo>
                      <a:pt x="63" y="9"/>
                    </a:lnTo>
                    <a:lnTo>
                      <a:pt x="63" y="12"/>
                    </a:lnTo>
                    <a:lnTo>
                      <a:pt x="64" y="14"/>
                    </a:lnTo>
                    <a:lnTo>
                      <a:pt x="64" y="16"/>
                    </a:lnTo>
                    <a:lnTo>
                      <a:pt x="64" y="19"/>
                    </a:lnTo>
                    <a:lnTo>
                      <a:pt x="63" y="21"/>
                    </a:lnTo>
                    <a:lnTo>
                      <a:pt x="63" y="23"/>
                    </a:lnTo>
                    <a:lnTo>
                      <a:pt x="63" y="25"/>
                    </a:lnTo>
                    <a:lnTo>
                      <a:pt x="62" y="27"/>
                    </a:lnTo>
                    <a:lnTo>
                      <a:pt x="62" y="28"/>
                    </a:lnTo>
                    <a:lnTo>
                      <a:pt x="61" y="30"/>
                    </a:lnTo>
                    <a:lnTo>
                      <a:pt x="61" y="32"/>
                    </a:lnTo>
                    <a:lnTo>
                      <a:pt x="61" y="33"/>
                    </a:lnTo>
                    <a:lnTo>
                      <a:pt x="60" y="32"/>
                    </a:lnTo>
                    <a:lnTo>
                      <a:pt x="57" y="32"/>
                    </a:lnTo>
                    <a:lnTo>
                      <a:pt x="56" y="32"/>
                    </a:lnTo>
                    <a:lnTo>
                      <a:pt x="54" y="32"/>
                    </a:lnTo>
                    <a:lnTo>
                      <a:pt x="52" y="32"/>
                    </a:lnTo>
                    <a:lnTo>
                      <a:pt x="50" y="32"/>
                    </a:lnTo>
                    <a:lnTo>
                      <a:pt x="48" y="33"/>
                    </a:lnTo>
                    <a:lnTo>
                      <a:pt x="46" y="34"/>
                    </a:lnTo>
                    <a:lnTo>
                      <a:pt x="43" y="35"/>
                    </a:lnTo>
                    <a:lnTo>
                      <a:pt x="41" y="37"/>
                    </a:lnTo>
                    <a:lnTo>
                      <a:pt x="39" y="38"/>
                    </a:lnTo>
                    <a:lnTo>
                      <a:pt x="38" y="39"/>
                    </a:lnTo>
                    <a:lnTo>
                      <a:pt x="37" y="40"/>
                    </a:lnTo>
                    <a:lnTo>
                      <a:pt x="36" y="41"/>
                    </a:lnTo>
                    <a:lnTo>
                      <a:pt x="35" y="42"/>
                    </a:lnTo>
                    <a:lnTo>
                      <a:pt x="33" y="44"/>
                    </a:lnTo>
                    <a:lnTo>
                      <a:pt x="32" y="46"/>
                    </a:lnTo>
                    <a:lnTo>
                      <a:pt x="31" y="48"/>
                    </a:lnTo>
                    <a:lnTo>
                      <a:pt x="29" y="50"/>
                    </a:lnTo>
                    <a:lnTo>
                      <a:pt x="29" y="52"/>
                    </a:lnTo>
                    <a:lnTo>
                      <a:pt x="27" y="53"/>
                    </a:lnTo>
                    <a:lnTo>
                      <a:pt x="27" y="55"/>
                    </a:lnTo>
                    <a:lnTo>
                      <a:pt x="26" y="57"/>
                    </a:lnTo>
                    <a:lnTo>
                      <a:pt x="26" y="59"/>
                    </a:lnTo>
                    <a:lnTo>
                      <a:pt x="25" y="60"/>
                    </a:lnTo>
                    <a:lnTo>
                      <a:pt x="25" y="62"/>
                    </a:lnTo>
                    <a:lnTo>
                      <a:pt x="24" y="63"/>
                    </a:lnTo>
                    <a:lnTo>
                      <a:pt x="24" y="65"/>
                    </a:lnTo>
                    <a:lnTo>
                      <a:pt x="24" y="66"/>
                    </a:lnTo>
                    <a:lnTo>
                      <a:pt x="24" y="67"/>
                    </a:lnTo>
                    <a:lnTo>
                      <a:pt x="24" y="69"/>
                    </a:lnTo>
                    <a:lnTo>
                      <a:pt x="24" y="71"/>
                    </a:lnTo>
                    <a:lnTo>
                      <a:pt x="24" y="73"/>
                    </a:lnTo>
                    <a:lnTo>
                      <a:pt x="25" y="75"/>
                    </a:lnTo>
                    <a:lnTo>
                      <a:pt x="26" y="76"/>
                    </a:lnTo>
                    <a:lnTo>
                      <a:pt x="26" y="77"/>
                    </a:lnTo>
                    <a:lnTo>
                      <a:pt x="27" y="78"/>
                    </a:lnTo>
                    <a:lnTo>
                      <a:pt x="28" y="79"/>
                    </a:lnTo>
                    <a:lnTo>
                      <a:pt x="29" y="79"/>
                    </a:lnTo>
                    <a:lnTo>
                      <a:pt x="31" y="80"/>
                    </a:lnTo>
                    <a:lnTo>
                      <a:pt x="32" y="80"/>
                    </a:lnTo>
                    <a:lnTo>
                      <a:pt x="34" y="80"/>
                    </a:lnTo>
                    <a:lnTo>
                      <a:pt x="36" y="80"/>
                    </a:lnTo>
                    <a:lnTo>
                      <a:pt x="38" y="80"/>
                    </a:lnTo>
                    <a:lnTo>
                      <a:pt x="43" y="78"/>
                    </a:lnTo>
                    <a:close/>
                  </a:path>
                </a:pathLst>
              </a:custGeom>
              <a:solidFill>
                <a:srgbClr val="FFE6B3"/>
              </a:solidFill>
              <a:ln w="9525">
                <a:noFill/>
                <a:round/>
                <a:headEnd/>
                <a:tailEnd/>
              </a:ln>
            </p:spPr>
            <p:txBody>
              <a:bodyPr/>
              <a:lstStyle/>
              <a:p>
                <a:endParaRPr lang="en-US">
                  <a:solidFill>
                    <a:srgbClr val="000000"/>
                  </a:solidFill>
                  <a:latin typeface="Arial" pitchFamily="34" charset="0"/>
                </a:endParaRPr>
              </a:p>
            </p:txBody>
          </p:sp>
          <p:sp>
            <p:nvSpPr>
              <p:cNvPr id="18" name="Freeform 19"/>
              <p:cNvSpPr>
                <a:spLocks/>
              </p:cNvSpPr>
              <p:nvPr/>
            </p:nvSpPr>
            <p:spPr bwMode="auto">
              <a:xfrm>
                <a:off x="668338" y="2198688"/>
                <a:ext cx="419100" cy="220662"/>
              </a:xfrm>
              <a:custGeom>
                <a:avLst/>
                <a:gdLst>
                  <a:gd name="T0" fmla="*/ 2147483647 w 264"/>
                  <a:gd name="T1" fmla="*/ 2147483647 h 139"/>
                  <a:gd name="T2" fmla="*/ 2147483647 w 264"/>
                  <a:gd name="T3" fmla="*/ 2147483647 h 139"/>
                  <a:gd name="T4" fmla="*/ 2147483647 w 264"/>
                  <a:gd name="T5" fmla="*/ 2147483647 h 139"/>
                  <a:gd name="T6" fmla="*/ 2147483647 w 264"/>
                  <a:gd name="T7" fmla="*/ 2147483647 h 139"/>
                  <a:gd name="T8" fmla="*/ 2147483647 w 264"/>
                  <a:gd name="T9" fmla="*/ 2147483647 h 139"/>
                  <a:gd name="T10" fmla="*/ 2147483647 w 264"/>
                  <a:gd name="T11" fmla="*/ 2147483647 h 139"/>
                  <a:gd name="T12" fmla="*/ 2147483647 w 264"/>
                  <a:gd name="T13" fmla="*/ 2147483647 h 139"/>
                  <a:gd name="T14" fmla="*/ 2147483647 w 264"/>
                  <a:gd name="T15" fmla="*/ 2147483647 h 139"/>
                  <a:gd name="T16" fmla="*/ 2147483647 w 264"/>
                  <a:gd name="T17" fmla="*/ 2147483647 h 139"/>
                  <a:gd name="T18" fmla="*/ 2147483647 w 264"/>
                  <a:gd name="T19" fmla="*/ 2147483647 h 139"/>
                  <a:gd name="T20" fmla="*/ 2147483647 w 264"/>
                  <a:gd name="T21" fmla="*/ 2147483647 h 139"/>
                  <a:gd name="T22" fmla="*/ 2147483647 w 264"/>
                  <a:gd name="T23" fmla="*/ 2147483647 h 139"/>
                  <a:gd name="T24" fmla="*/ 2147483647 w 264"/>
                  <a:gd name="T25" fmla="*/ 2147483647 h 139"/>
                  <a:gd name="T26" fmla="*/ 2147483647 w 264"/>
                  <a:gd name="T27" fmla="*/ 2147483647 h 139"/>
                  <a:gd name="T28" fmla="*/ 2147483647 w 264"/>
                  <a:gd name="T29" fmla="*/ 2147483647 h 139"/>
                  <a:gd name="T30" fmla="*/ 2147483647 w 264"/>
                  <a:gd name="T31" fmla="*/ 2147483647 h 139"/>
                  <a:gd name="T32" fmla="*/ 2147483647 w 264"/>
                  <a:gd name="T33" fmla="*/ 2147483647 h 139"/>
                  <a:gd name="T34" fmla="*/ 2147483647 w 264"/>
                  <a:gd name="T35" fmla="*/ 2147483647 h 139"/>
                  <a:gd name="T36" fmla="*/ 2147483647 w 264"/>
                  <a:gd name="T37" fmla="*/ 2147483647 h 139"/>
                  <a:gd name="T38" fmla="*/ 2147483647 w 264"/>
                  <a:gd name="T39" fmla="*/ 2147483647 h 139"/>
                  <a:gd name="T40" fmla="*/ 2147483647 w 264"/>
                  <a:gd name="T41" fmla="*/ 2147483647 h 139"/>
                  <a:gd name="T42" fmla="*/ 2147483647 w 264"/>
                  <a:gd name="T43" fmla="*/ 2147483647 h 139"/>
                  <a:gd name="T44" fmla="*/ 2147483647 w 264"/>
                  <a:gd name="T45" fmla="*/ 2147483647 h 139"/>
                  <a:gd name="T46" fmla="*/ 2147483647 w 264"/>
                  <a:gd name="T47" fmla="*/ 2147483647 h 139"/>
                  <a:gd name="T48" fmla="*/ 2147483647 w 264"/>
                  <a:gd name="T49" fmla="*/ 2147483647 h 139"/>
                  <a:gd name="T50" fmla="*/ 2147483647 w 264"/>
                  <a:gd name="T51" fmla="*/ 2147483647 h 139"/>
                  <a:gd name="T52" fmla="*/ 2147483647 w 264"/>
                  <a:gd name="T53" fmla="*/ 2147483647 h 139"/>
                  <a:gd name="T54" fmla="*/ 2147483647 w 264"/>
                  <a:gd name="T55" fmla="*/ 2147483647 h 139"/>
                  <a:gd name="T56" fmla="*/ 2147483647 w 264"/>
                  <a:gd name="T57" fmla="*/ 2147483647 h 139"/>
                  <a:gd name="T58" fmla="*/ 2147483647 w 264"/>
                  <a:gd name="T59" fmla="*/ 2147483647 h 139"/>
                  <a:gd name="T60" fmla="*/ 2147483647 w 264"/>
                  <a:gd name="T61" fmla="*/ 2147483647 h 139"/>
                  <a:gd name="T62" fmla="*/ 2147483647 w 264"/>
                  <a:gd name="T63" fmla="*/ 2147483647 h 139"/>
                  <a:gd name="T64" fmla="*/ 2147483647 w 264"/>
                  <a:gd name="T65" fmla="*/ 2147483647 h 139"/>
                  <a:gd name="T66" fmla="*/ 2147483647 w 264"/>
                  <a:gd name="T67" fmla="*/ 2147483647 h 139"/>
                  <a:gd name="T68" fmla="*/ 2147483647 w 264"/>
                  <a:gd name="T69" fmla="*/ 2147483647 h 139"/>
                  <a:gd name="T70" fmla="*/ 2147483647 w 264"/>
                  <a:gd name="T71" fmla="*/ 2147483647 h 139"/>
                  <a:gd name="T72" fmla="*/ 2147483647 w 264"/>
                  <a:gd name="T73" fmla="*/ 2147483647 h 139"/>
                  <a:gd name="T74" fmla="*/ 2147483647 w 264"/>
                  <a:gd name="T75" fmla="*/ 2147483647 h 139"/>
                  <a:gd name="T76" fmla="*/ 2147483647 w 264"/>
                  <a:gd name="T77" fmla="*/ 2147483647 h 139"/>
                  <a:gd name="T78" fmla="*/ 2147483647 w 264"/>
                  <a:gd name="T79" fmla="*/ 2147483647 h 139"/>
                  <a:gd name="T80" fmla="*/ 2147483647 w 264"/>
                  <a:gd name="T81" fmla="*/ 2147483647 h 139"/>
                  <a:gd name="T82" fmla="*/ 2147483647 w 264"/>
                  <a:gd name="T83" fmla="*/ 2147483647 h 139"/>
                  <a:gd name="T84" fmla="*/ 2147483647 w 264"/>
                  <a:gd name="T85" fmla="*/ 2147483647 h 139"/>
                  <a:gd name="T86" fmla="*/ 2147483647 w 264"/>
                  <a:gd name="T87" fmla="*/ 2147483647 h 139"/>
                  <a:gd name="T88" fmla="*/ 2147483647 w 264"/>
                  <a:gd name="T89" fmla="*/ 2147483647 h 139"/>
                  <a:gd name="T90" fmla="*/ 2147483647 w 264"/>
                  <a:gd name="T91" fmla="*/ 2147483647 h 139"/>
                  <a:gd name="T92" fmla="*/ 2147483647 w 264"/>
                  <a:gd name="T93" fmla="*/ 2147483647 h 139"/>
                  <a:gd name="T94" fmla="*/ 2147483647 w 264"/>
                  <a:gd name="T95" fmla="*/ 2147483647 h 139"/>
                  <a:gd name="T96" fmla="*/ 2147483647 w 264"/>
                  <a:gd name="T97" fmla="*/ 2147483647 h 139"/>
                  <a:gd name="T98" fmla="*/ 2147483647 w 264"/>
                  <a:gd name="T99" fmla="*/ 2147483647 h 139"/>
                  <a:gd name="T100" fmla="*/ 2147483647 w 264"/>
                  <a:gd name="T101" fmla="*/ 2147483647 h 139"/>
                  <a:gd name="T102" fmla="*/ 2147483647 w 264"/>
                  <a:gd name="T103" fmla="*/ 2147483647 h 139"/>
                  <a:gd name="T104" fmla="*/ 2147483647 w 264"/>
                  <a:gd name="T105" fmla="*/ 2147483647 h 139"/>
                  <a:gd name="T106" fmla="*/ 2147483647 w 264"/>
                  <a:gd name="T107" fmla="*/ 2147483647 h 139"/>
                  <a:gd name="T108" fmla="*/ 2147483647 w 264"/>
                  <a:gd name="T109" fmla="*/ 2147483647 h 139"/>
                  <a:gd name="T110" fmla="*/ 2147483647 w 264"/>
                  <a:gd name="T111" fmla="*/ 2147483647 h 139"/>
                  <a:gd name="T112" fmla="*/ 2147483647 w 264"/>
                  <a:gd name="T113" fmla="*/ 2147483647 h 139"/>
                  <a:gd name="T114" fmla="*/ 2147483647 w 264"/>
                  <a:gd name="T115" fmla="*/ 2147483647 h 139"/>
                  <a:gd name="T116" fmla="*/ 2147483647 w 264"/>
                  <a:gd name="T117" fmla="*/ 2147483647 h 1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139"/>
                  <a:gd name="T179" fmla="*/ 264 w 264"/>
                  <a:gd name="T180" fmla="*/ 139 h 1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139">
                    <a:moveTo>
                      <a:pt x="3" y="50"/>
                    </a:moveTo>
                    <a:lnTo>
                      <a:pt x="0" y="35"/>
                    </a:lnTo>
                    <a:lnTo>
                      <a:pt x="39" y="0"/>
                    </a:lnTo>
                    <a:lnTo>
                      <a:pt x="41" y="1"/>
                    </a:lnTo>
                    <a:lnTo>
                      <a:pt x="43" y="2"/>
                    </a:lnTo>
                    <a:lnTo>
                      <a:pt x="45" y="3"/>
                    </a:lnTo>
                    <a:lnTo>
                      <a:pt x="48" y="3"/>
                    </a:lnTo>
                    <a:lnTo>
                      <a:pt x="50" y="5"/>
                    </a:lnTo>
                    <a:lnTo>
                      <a:pt x="53" y="5"/>
                    </a:lnTo>
                    <a:lnTo>
                      <a:pt x="54" y="6"/>
                    </a:lnTo>
                    <a:lnTo>
                      <a:pt x="56" y="6"/>
                    </a:lnTo>
                    <a:lnTo>
                      <a:pt x="57" y="7"/>
                    </a:lnTo>
                    <a:lnTo>
                      <a:pt x="59" y="7"/>
                    </a:lnTo>
                    <a:lnTo>
                      <a:pt x="61" y="8"/>
                    </a:lnTo>
                    <a:lnTo>
                      <a:pt x="62" y="8"/>
                    </a:lnTo>
                    <a:lnTo>
                      <a:pt x="64" y="9"/>
                    </a:lnTo>
                    <a:lnTo>
                      <a:pt x="66" y="10"/>
                    </a:lnTo>
                    <a:lnTo>
                      <a:pt x="68" y="10"/>
                    </a:lnTo>
                    <a:lnTo>
                      <a:pt x="71" y="11"/>
                    </a:lnTo>
                    <a:lnTo>
                      <a:pt x="73" y="12"/>
                    </a:lnTo>
                    <a:lnTo>
                      <a:pt x="75" y="13"/>
                    </a:lnTo>
                    <a:lnTo>
                      <a:pt x="77" y="13"/>
                    </a:lnTo>
                    <a:lnTo>
                      <a:pt x="79" y="14"/>
                    </a:lnTo>
                    <a:lnTo>
                      <a:pt x="82" y="14"/>
                    </a:lnTo>
                    <a:lnTo>
                      <a:pt x="84" y="15"/>
                    </a:lnTo>
                    <a:lnTo>
                      <a:pt x="87" y="15"/>
                    </a:lnTo>
                    <a:lnTo>
                      <a:pt x="89" y="17"/>
                    </a:lnTo>
                    <a:lnTo>
                      <a:pt x="91" y="17"/>
                    </a:lnTo>
                    <a:lnTo>
                      <a:pt x="95" y="18"/>
                    </a:lnTo>
                    <a:lnTo>
                      <a:pt x="97" y="19"/>
                    </a:lnTo>
                    <a:lnTo>
                      <a:pt x="100" y="19"/>
                    </a:lnTo>
                    <a:lnTo>
                      <a:pt x="102" y="20"/>
                    </a:lnTo>
                    <a:lnTo>
                      <a:pt x="106" y="21"/>
                    </a:lnTo>
                    <a:lnTo>
                      <a:pt x="108" y="22"/>
                    </a:lnTo>
                    <a:lnTo>
                      <a:pt x="112" y="22"/>
                    </a:lnTo>
                    <a:lnTo>
                      <a:pt x="115" y="23"/>
                    </a:lnTo>
                    <a:lnTo>
                      <a:pt x="118" y="24"/>
                    </a:lnTo>
                    <a:lnTo>
                      <a:pt x="121" y="25"/>
                    </a:lnTo>
                    <a:lnTo>
                      <a:pt x="124" y="25"/>
                    </a:lnTo>
                    <a:lnTo>
                      <a:pt x="127" y="26"/>
                    </a:lnTo>
                    <a:lnTo>
                      <a:pt x="131" y="27"/>
                    </a:lnTo>
                    <a:lnTo>
                      <a:pt x="133" y="27"/>
                    </a:lnTo>
                    <a:lnTo>
                      <a:pt x="137" y="28"/>
                    </a:lnTo>
                    <a:lnTo>
                      <a:pt x="141" y="29"/>
                    </a:lnTo>
                    <a:lnTo>
                      <a:pt x="145" y="30"/>
                    </a:lnTo>
                    <a:lnTo>
                      <a:pt x="148" y="31"/>
                    </a:lnTo>
                    <a:lnTo>
                      <a:pt x="151" y="31"/>
                    </a:lnTo>
                    <a:lnTo>
                      <a:pt x="155" y="31"/>
                    </a:lnTo>
                    <a:lnTo>
                      <a:pt x="159" y="32"/>
                    </a:lnTo>
                    <a:lnTo>
                      <a:pt x="162" y="33"/>
                    </a:lnTo>
                    <a:lnTo>
                      <a:pt x="166" y="34"/>
                    </a:lnTo>
                    <a:lnTo>
                      <a:pt x="170" y="35"/>
                    </a:lnTo>
                    <a:lnTo>
                      <a:pt x="175" y="35"/>
                    </a:lnTo>
                    <a:lnTo>
                      <a:pt x="178" y="36"/>
                    </a:lnTo>
                    <a:lnTo>
                      <a:pt x="182" y="36"/>
                    </a:lnTo>
                    <a:lnTo>
                      <a:pt x="186" y="37"/>
                    </a:lnTo>
                    <a:lnTo>
                      <a:pt x="189" y="38"/>
                    </a:lnTo>
                    <a:lnTo>
                      <a:pt x="192" y="38"/>
                    </a:lnTo>
                    <a:lnTo>
                      <a:pt x="196" y="39"/>
                    </a:lnTo>
                    <a:lnTo>
                      <a:pt x="199" y="39"/>
                    </a:lnTo>
                    <a:lnTo>
                      <a:pt x="202" y="40"/>
                    </a:lnTo>
                    <a:lnTo>
                      <a:pt x="205" y="41"/>
                    </a:lnTo>
                    <a:lnTo>
                      <a:pt x="208" y="41"/>
                    </a:lnTo>
                    <a:lnTo>
                      <a:pt x="210" y="41"/>
                    </a:lnTo>
                    <a:lnTo>
                      <a:pt x="213" y="42"/>
                    </a:lnTo>
                    <a:lnTo>
                      <a:pt x="216" y="43"/>
                    </a:lnTo>
                    <a:lnTo>
                      <a:pt x="219" y="43"/>
                    </a:lnTo>
                    <a:lnTo>
                      <a:pt x="221" y="44"/>
                    </a:lnTo>
                    <a:lnTo>
                      <a:pt x="223" y="45"/>
                    </a:lnTo>
                    <a:lnTo>
                      <a:pt x="225" y="45"/>
                    </a:lnTo>
                    <a:lnTo>
                      <a:pt x="227" y="46"/>
                    </a:lnTo>
                    <a:lnTo>
                      <a:pt x="230" y="46"/>
                    </a:lnTo>
                    <a:lnTo>
                      <a:pt x="232" y="47"/>
                    </a:lnTo>
                    <a:lnTo>
                      <a:pt x="234" y="47"/>
                    </a:lnTo>
                    <a:lnTo>
                      <a:pt x="236" y="48"/>
                    </a:lnTo>
                    <a:lnTo>
                      <a:pt x="237" y="48"/>
                    </a:lnTo>
                    <a:lnTo>
                      <a:pt x="239" y="49"/>
                    </a:lnTo>
                    <a:lnTo>
                      <a:pt x="242" y="49"/>
                    </a:lnTo>
                    <a:lnTo>
                      <a:pt x="245" y="50"/>
                    </a:lnTo>
                    <a:lnTo>
                      <a:pt x="248" y="51"/>
                    </a:lnTo>
                    <a:lnTo>
                      <a:pt x="250" y="51"/>
                    </a:lnTo>
                    <a:lnTo>
                      <a:pt x="252" y="52"/>
                    </a:lnTo>
                    <a:lnTo>
                      <a:pt x="254" y="52"/>
                    </a:lnTo>
                    <a:lnTo>
                      <a:pt x="256" y="53"/>
                    </a:lnTo>
                    <a:lnTo>
                      <a:pt x="257" y="54"/>
                    </a:lnTo>
                    <a:lnTo>
                      <a:pt x="259" y="55"/>
                    </a:lnTo>
                    <a:lnTo>
                      <a:pt x="262" y="56"/>
                    </a:lnTo>
                    <a:lnTo>
                      <a:pt x="263" y="57"/>
                    </a:lnTo>
                    <a:lnTo>
                      <a:pt x="264" y="57"/>
                    </a:lnTo>
                    <a:lnTo>
                      <a:pt x="263" y="57"/>
                    </a:lnTo>
                    <a:lnTo>
                      <a:pt x="260" y="58"/>
                    </a:lnTo>
                    <a:lnTo>
                      <a:pt x="259" y="58"/>
                    </a:lnTo>
                    <a:lnTo>
                      <a:pt x="257" y="59"/>
                    </a:lnTo>
                    <a:lnTo>
                      <a:pt x="255" y="60"/>
                    </a:lnTo>
                    <a:lnTo>
                      <a:pt x="253" y="61"/>
                    </a:lnTo>
                    <a:lnTo>
                      <a:pt x="250" y="62"/>
                    </a:lnTo>
                    <a:lnTo>
                      <a:pt x="247" y="63"/>
                    </a:lnTo>
                    <a:lnTo>
                      <a:pt x="246" y="63"/>
                    </a:lnTo>
                    <a:lnTo>
                      <a:pt x="244" y="65"/>
                    </a:lnTo>
                    <a:lnTo>
                      <a:pt x="242" y="65"/>
                    </a:lnTo>
                    <a:lnTo>
                      <a:pt x="241" y="66"/>
                    </a:lnTo>
                    <a:lnTo>
                      <a:pt x="238" y="67"/>
                    </a:lnTo>
                    <a:lnTo>
                      <a:pt x="237" y="68"/>
                    </a:lnTo>
                    <a:lnTo>
                      <a:pt x="236" y="69"/>
                    </a:lnTo>
                    <a:lnTo>
                      <a:pt x="234" y="70"/>
                    </a:lnTo>
                    <a:lnTo>
                      <a:pt x="232" y="71"/>
                    </a:lnTo>
                    <a:lnTo>
                      <a:pt x="230" y="72"/>
                    </a:lnTo>
                    <a:lnTo>
                      <a:pt x="228" y="74"/>
                    </a:lnTo>
                    <a:lnTo>
                      <a:pt x="226" y="75"/>
                    </a:lnTo>
                    <a:lnTo>
                      <a:pt x="224" y="76"/>
                    </a:lnTo>
                    <a:lnTo>
                      <a:pt x="222" y="77"/>
                    </a:lnTo>
                    <a:lnTo>
                      <a:pt x="219" y="78"/>
                    </a:lnTo>
                    <a:lnTo>
                      <a:pt x="218" y="80"/>
                    </a:lnTo>
                    <a:lnTo>
                      <a:pt x="215" y="81"/>
                    </a:lnTo>
                    <a:lnTo>
                      <a:pt x="213" y="82"/>
                    </a:lnTo>
                    <a:lnTo>
                      <a:pt x="210" y="84"/>
                    </a:lnTo>
                    <a:lnTo>
                      <a:pt x="209" y="86"/>
                    </a:lnTo>
                    <a:lnTo>
                      <a:pt x="206" y="87"/>
                    </a:lnTo>
                    <a:lnTo>
                      <a:pt x="204" y="89"/>
                    </a:lnTo>
                    <a:lnTo>
                      <a:pt x="202" y="90"/>
                    </a:lnTo>
                    <a:lnTo>
                      <a:pt x="200" y="93"/>
                    </a:lnTo>
                    <a:lnTo>
                      <a:pt x="197" y="94"/>
                    </a:lnTo>
                    <a:lnTo>
                      <a:pt x="195" y="96"/>
                    </a:lnTo>
                    <a:lnTo>
                      <a:pt x="193" y="98"/>
                    </a:lnTo>
                    <a:lnTo>
                      <a:pt x="191" y="100"/>
                    </a:lnTo>
                    <a:lnTo>
                      <a:pt x="188" y="102"/>
                    </a:lnTo>
                    <a:lnTo>
                      <a:pt x="186" y="104"/>
                    </a:lnTo>
                    <a:lnTo>
                      <a:pt x="184" y="107"/>
                    </a:lnTo>
                    <a:lnTo>
                      <a:pt x="182" y="109"/>
                    </a:lnTo>
                    <a:lnTo>
                      <a:pt x="179" y="110"/>
                    </a:lnTo>
                    <a:lnTo>
                      <a:pt x="177" y="113"/>
                    </a:lnTo>
                    <a:lnTo>
                      <a:pt x="175" y="115"/>
                    </a:lnTo>
                    <a:lnTo>
                      <a:pt x="173" y="118"/>
                    </a:lnTo>
                    <a:lnTo>
                      <a:pt x="170" y="120"/>
                    </a:lnTo>
                    <a:lnTo>
                      <a:pt x="168" y="123"/>
                    </a:lnTo>
                    <a:lnTo>
                      <a:pt x="166" y="125"/>
                    </a:lnTo>
                    <a:lnTo>
                      <a:pt x="164" y="128"/>
                    </a:lnTo>
                    <a:lnTo>
                      <a:pt x="162" y="131"/>
                    </a:lnTo>
                    <a:lnTo>
                      <a:pt x="160" y="134"/>
                    </a:lnTo>
                    <a:lnTo>
                      <a:pt x="157" y="137"/>
                    </a:lnTo>
                    <a:lnTo>
                      <a:pt x="156" y="139"/>
                    </a:lnTo>
                    <a:lnTo>
                      <a:pt x="155" y="139"/>
                    </a:lnTo>
                    <a:lnTo>
                      <a:pt x="154" y="139"/>
                    </a:lnTo>
                    <a:lnTo>
                      <a:pt x="152" y="138"/>
                    </a:lnTo>
                    <a:lnTo>
                      <a:pt x="150" y="138"/>
                    </a:lnTo>
                    <a:lnTo>
                      <a:pt x="148" y="137"/>
                    </a:lnTo>
                    <a:lnTo>
                      <a:pt x="146" y="137"/>
                    </a:lnTo>
                    <a:lnTo>
                      <a:pt x="144" y="136"/>
                    </a:lnTo>
                    <a:lnTo>
                      <a:pt x="143" y="135"/>
                    </a:lnTo>
                    <a:lnTo>
                      <a:pt x="141" y="134"/>
                    </a:lnTo>
                    <a:lnTo>
                      <a:pt x="139" y="134"/>
                    </a:lnTo>
                    <a:lnTo>
                      <a:pt x="137" y="134"/>
                    </a:lnTo>
                    <a:lnTo>
                      <a:pt x="135" y="133"/>
                    </a:lnTo>
                    <a:lnTo>
                      <a:pt x="133" y="132"/>
                    </a:lnTo>
                    <a:lnTo>
                      <a:pt x="130" y="131"/>
                    </a:lnTo>
                    <a:lnTo>
                      <a:pt x="128" y="131"/>
                    </a:lnTo>
                    <a:lnTo>
                      <a:pt x="126" y="130"/>
                    </a:lnTo>
                    <a:lnTo>
                      <a:pt x="123" y="129"/>
                    </a:lnTo>
                    <a:lnTo>
                      <a:pt x="121" y="128"/>
                    </a:lnTo>
                    <a:lnTo>
                      <a:pt x="119" y="127"/>
                    </a:lnTo>
                    <a:lnTo>
                      <a:pt x="117" y="127"/>
                    </a:lnTo>
                    <a:lnTo>
                      <a:pt x="115" y="126"/>
                    </a:lnTo>
                    <a:lnTo>
                      <a:pt x="113" y="125"/>
                    </a:lnTo>
                    <a:lnTo>
                      <a:pt x="110" y="124"/>
                    </a:lnTo>
                    <a:lnTo>
                      <a:pt x="109" y="123"/>
                    </a:lnTo>
                    <a:lnTo>
                      <a:pt x="107" y="123"/>
                    </a:lnTo>
                    <a:lnTo>
                      <a:pt x="106" y="122"/>
                    </a:lnTo>
                    <a:lnTo>
                      <a:pt x="104" y="122"/>
                    </a:lnTo>
                    <a:lnTo>
                      <a:pt x="102" y="121"/>
                    </a:lnTo>
                    <a:lnTo>
                      <a:pt x="102" y="119"/>
                    </a:lnTo>
                    <a:lnTo>
                      <a:pt x="83" y="110"/>
                    </a:lnTo>
                    <a:lnTo>
                      <a:pt x="83" y="109"/>
                    </a:lnTo>
                    <a:lnTo>
                      <a:pt x="83" y="108"/>
                    </a:lnTo>
                    <a:lnTo>
                      <a:pt x="83" y="107"/>
                    </a:lnTo>
                    <a:lnTo>
                      <a:pt x="83" y="106"/>
                    </a:lnTo>
                    <a:lnTo>
                      <a:pt x="83" y="104"/>
                    </a:lnTo>
                    <a:lnTo>
                      <a:pt x="83" y="103"/>
                    </a:lnTo>
                    <a:lnTo>
                      <a:pt x="83" y="101"/>
                    </a:lnTo>
                    <a:lnTo>
                      <a:pt x="83" y="99"/>
                    </a:lnTo>
                    <a:lnTo>
                      <a:pt x="84" y="97"/>
                    </a:lnTo>
                    <a:lnTo>
                      <a:pt x="84" y="96"/>
                    </a:lnTo>
                    <a:lnTo>
                      <a:pt x="84" y="94"/>
                    </a:lnTo>
                    <a:lnTo>
                      <a:pt x="84" y="91"/>
                    </a:lnTo>
                    <a:lnTo>
                      <a:pt x="84" y="90"/>
                    </a:lnTo>
                    <a:lnTo>
                      <a:pt x="84" y="88"/>
                    </a:lnTo>
                    <a:lnTo>
                      <a:pt x="84" y="86"/>
                    </a:lnTo>
                    <a:lnTo>
                      <a:pt x="84" y="84"/>
                    </a:lnTo>
                    <a:lnTo>
                      <a:pt x="84" y="81"/>
                    </a:lnTo>
                    <a:lnTo>
                      <a:pt x="84" y="79"/>
                    </a:lnTo>
                    <a:lnTo>
                      <a:pt x="84" y="77"/>
                    </a:lnTo>
                    <a:lnTo>
                      <a:pt x="84" y="75"/>
                    </a:lnTo>
                    <a:lnTo>
                      <a:pt x="83" y="74"/>
                    </a:lnTo>
                    <a:lnTo>
                      <a:pt x="83" y="72"/>
                    </a:lnTo>
                    <a:lnTo>
                      <a:pt x="83" y="70"/>
                    </a:lnTo>
                    <a:lnTo>
                      <a:pt x="82" y="68"/>
                    </a:lnTo>
                    <a:lnTo>
                      <a:pt x="81" y="67"/>
                    </a:lnTo>
                    <a:lnTo>
                      <a:pt x="80" y="66"/>
                    </a:lnTo>
                    <a:lnTo>
                      <a:pt x="79" y="63"/>
                    </a:lnTo>
                    <a:lnTo>
                      <a:pt x="77" y="63"/>
                    </a:lnTo>
                    <a:lnTo>
                      <a:pt x="77" y="62"/>
                    </a:lnTo>
                    <a:lnTo>
                      <a:pt x="76" y="62"/>
                    </a:lnTo>
                    <a:lnTo>
                      <a:pt x="74" y="60"/>
                    </a:lnTo>
                    <a:lnTo>
                      <a:pt x="71" y="59"/>
                    </a:lnTo>
                    <a:lnTo>
                      <a:pt x="70" y="59"/>
                    </a:lnTo>
                    <a:lnTo>
                      <a:pt x="68" y="58"/>
                    </a:lnTo>
                    <a:lnTo>
                      <a:pt x="66" y="57"/>
                    </a:lnTo>
                    <a:lnTo>
                      <a:pt x="65" y="57"/>
                    </a:lnTo>
                    <a:lnTo>
                      <a:pt x="63" y="56"/>
                    </a:lnTo>
                    <a:lnTo>
                      <a:pt x="62" y="55"/>
                    </a:lnTo>
                    <a:lnTo>
                      <a:pt x="59" y="55"/>
                    </a:lnTo>
                    <a:lnTo>
                      <a:pt x="57" y="54"/>
                    </a:lnTo>
                    <a:lnTo>
                      <a:pt x="55" y="53"/>
                    </a:lnTo>
                    <a:lnTo>
                      <a:pt x="53" y="52"/>
                    </a:lnTo>
                    <a:lnTo>
                      <a:pt x="51" y="51"/>
                    </a:lnTo>
                    <a:lnTo>
                      <a:pt x="48" y="50"/>
                    </a:lnTo>
                    <a:lnTo>
                      <a:pt x="46" y="50"/>
                    </a:lnTo>
                    <a:lnTo>
                      <a:pt x="44" y="49"/>
                    </a:lnTo>
                    <a:lnTo>
                      <a:pt x="41" y="48"/>
                    </a:lnTo>
                    <a:lnTo>
                      <a:pt x="39" y="48"/>
                    </a:lnTo>
                    <a:lnTo>
                      <a:pt x="37" y="47"/>
                    </a:lnTo>
                    <a:lnTo>
                      <a:pt x="34" y="47"/>
                    </a:lnTo>
                    <a:lnTo>
                      <a:pt x="32" y="46"/>
                    </a:lnTo>
                    <a:lnTo>
                      <a:pt x="29" y="46"/>
                    </a:lnTo>
                    <a:lnTo>
                      <a:pt x="27" y="46"/>
                    </a:lnTo>
                    <a:lnTo>
                      <a:pt x="25" y="46"/>
                    </a:lnTo>
                    <a:lnTo>
                      <a:pt x="23" y="46"/>
                    </a:lnTo>
                    <a:lnTo>
                      <a:pt x="21" y="46"/>
                    </a:lnTo>
                    <a:lnTo>
                      <a:pt x="20" y="46"/>
                    </a:lnTo>
                    <a:lnTo>
                      <a:pt x="19" y="46"/>
                    </a:lnTo>
                    <a:lnTo>
                      <a:pt x="17" y="46"/>
                    </a:lnTo>
                    <a:lnTo>
                      <a:pt x="15" y="46"/>
                    </a:lnTo>
                    <a:lnTo>
                      <a:pt x="13" y="46"/>
                    </a:lnTo>
                    <a:lnTo>
                      <a:pt x="10" y="46"/>
                    </a:lnTo>
                    <a:lnTo>
                      <a:pt x="8" y="47"/>
                    </a:lnTo>
                    <a:lnTo>
                      <a:pt x="6" y="48"/>
                    </a:lnTo>
                    <a:lnTo>
                      <a:pt x="3" y="50"/>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19" name="Freeform 20"/>
              <p:cNvSpPr>
                <a:spLocks/>
              </p:cNvSpPr>
              <p:nvPr/>
            </p:nvSpPr>
            <p:spPr bwMode="auto">
              <a:xfrm>
                <a:off x="712788" y="2354263"/>
                <a:ext cx="90487" cy="69850"/>
              </a:xfrm>
              <a:custGeom>
                <a:avLst/>
                <a:gdLst>
                  <a:gd name="T0" fmla="*/ 2147483647 w 57"/>
                  <a:gd name="T1" fmla="*/ 2147483647 h 44"/>
                  <a:gd name="T2" fmla="*/ 2147483647 w 57"/>
                  <a:gd name="T3" fmla="*/ 2147483647 h 44"/>
                  <a:gd name="T4" fmla="*/ 2147483647 w 57"/>
                  <a:gd name="T5" fmla="*/ 2147483647 h 44"/>
                  <a:gd name="T6" fmla="*/ 2147483647 w 57"/>
                  <a:gd name="T7" fmla="*/ 2147483647 h 44"/>
                  <a:gd name="T8" fmla="*/ 2147483647 w 57"/>
                  <a:gd name="T9" fmla="*/ 2147483647 h 44"/>
                  <a:gd name="T10" fmla="*/ 2147483647 w 57"/>
                  <a:gd name="T11" fmla="*/ 2147483647 h 44"/>
                  <a:gd name="T12" fmla="*/ 2147483647 w 57"/>
                  <a:gd name="T13" fmla="*/ 2147483647 h 44"/>
                  <a:gd name="T14" fmla="*/ 2147483647 w 57"/>
                  <a:gd name="T15" fmla="*/ 2147483647 h 44"/>
                  <a:gd name="T16" fmla="*/ 2147483647 w 57"/>
                  <a:gd name="T17" fmla="*/ 2147483647 h 44"/>
                  <a:gd name="T18" fmla="*/ 2147483647 w 57"/>
                  <a:gd name="T19" fmla="*/ 2147483647 h 44"/>
                  <a:gd name="T20" fmla="*/ 2147483647 w 57"/>
                  <a:gd name="T21" fmla="*/ 2147483647 h 44"/>
                  <a:gd name="T22" fmla="*/ 2147483647 w 57"/>
                  <a:gd name="T23" fmla="*/ 2147483647 h 44"/>
                  <a:gd name="T24" fmla="*/ 2147483647 w 57"/>
                  <a:gd name="T25" fmla="*/ 2147483647 h 44"/>
                  <a:gd name="T26" fmla="*/ 2147483647 w 57"/>
                  <a:gd name="T27" fmla="*/ 2147483647 h 44"/>
                  <a:gd name="T28" fmla="*/ 0 w 57"/>
                  <a:gd name="T29" fmla="*/ 2147483647 h 44"/>
                  <a:gd name="T30" fmla="*/ 0 w 57"/>
                  <a:gd name="T31" fmla="*/ 2147483647 h 44"/>
                  <a:gd name="T32" fmla="*/ 0 w 57"/>
                  <a:gd name="T33" fmla="*/ 2147483647 h 44"/>
                  <a:gd name="T34" fmla="*/ 0 w 57"/>
                  <a:gd name="T35" fmla="*/ 2147483647 h 44"/>
                  <a:gd name="T36" fmla="*/ 2147483647 w 57"/>
                  <a:gd name="T37" fmla="*/ 2147483647 h 44"/>
                  <a:gd name="T38" fmla="*/ 2147483647 w 57"/>
                  <a:gd name="T39" fmla="*/ 2147483647 h 44"/>
                  <a:gd name="T40" fmla="*/ 2147483647 w 57"/>
                  <a:gd name="T41" fmla="*/ 2147483647 h 44"/>
                  <a:gd name="T42" fmla="*/ 2147483647 w 57"/>
                  <a:gd name="T43" fmla="*/ 2147483647 h 44"/>
                  <a:gd name="T44" fmla="*/ 2147483647 w 57"/>
                  <a:gd name="T45" fmla="*/ 2147483647 h 44"/>
                  <a:gd name="T46" fmla="*/ 2147483647 w 57"/>
                  <a:gd name="T47" fmla="*/ 2147483647 h 44"/>
                  <a:gd name="T48" fmla="*/ 2147483647 w 57"/>
                  <a:gd name="T49" fmla="*/ 2147483647 h 44"/>
                  <a:gd name="T50" fmla="*/ 2147483647 w 57"/>
                  <a:gd name="T51" fmla="*/ 2147483647 h 44"/>
                  <a:gd name="T52" fmla="*/ 2147483647 w 57"/>
                  <a:gd name="T53" fmla="*/ 2147483647 h 44"/>
                  <a:gd name="T54" fmla="*/ 2147483647 w 57"/>
                  <a:gd name="T55" fmla="*/ 2147483647 h 44"/>
                  <a:gd name="T56" fmla="*/ 2147483647 w 57"/>
                  <a:gd name="T57" fmla="*/ 2147483647 h 44"/>
                  <a:gd name="T58" fmla="*/ 2147483647 w 57"/>
                  <a:gd name="T59" fmla="*/ 2147483647 h 44"/>
                  <a:gd name="T60" fmla="*/ 2147483647 w 57"/>
                  <a:gd name="T61" fmla="*/ 2147483647 h 44"/>
                  <a:gd name="T62" fmla="*/ 2147483647 w 57"/>
                  <a:gd name="T63" fmla="*/ 2147483647 h 44"/>
                  <a:gd name="T64" fmla="*/ 2147483647 w 57"/>
                  <a:gd name="T65" fmla="*/ 2147483647 h 44"/>
                  <a:gd name="T66" fmla="*/ 2147483647 w 57"/>
                  <a:gd name="T67" fmla="*/ 2147483647 h 44"/>
                  <a:gd name="T68" fmla="*/ 2147483647 w 57"/>
                  <a:gd name="T69" fmla="*/ 2147483647 h 44"/>
                  <a:gd name="T70" fmla="*/ 2147483647 w 57"/>
                  <a:gd name="T71" fmla="*/ 0 h 44"/>
                  <a:gd name="T72" fmla="*/ 2147483647 w 57"/>
                  <a:gd name="T73" fmla="*/ 0 h 44"/>
                  <a:gd name="T74" fmla="*/ 2147483647 w 57"/>
                  <a:gd name="T75" fmla="*/ 0 h 44"/>
                  <a:gd name="T76" fmla="*/ 2147483647 w 57"/>
                  <a:gd name="T77" fmla="*/ 2147483647 h 44"/>
                  <a:gd name="T78" fmla="*/ 2147483647 w 57"/>
                  <a:gd name="T79" fmla="*/ 2147483647 h 44"/>
                  <a:gd name="T80" fmla="*/ 2147483647 w 57"/>
                  <a:gd name="T81" fmla="*/ 2147483647 h 44"/>
                  <a:gd name="T82" fmla="*/ 2147483647 w 57"/>
                  <a:gd name="T83" fmla="*/ 2147483647 h 44"/>
                  <a:gd name="T84" fmla="*/ 2147483647 w 57"/>
                  <a:gd name="T85" fmla="*/ 2147483647 h 44"/>
                  <a:gd name="T86" fmla="*/ 2147483647 w 57"/>
                  <a:gd name="T87" fmla="*/ 2147483647 h 44"/>
                  <a:gd name="T88" fmla="*/ 2147483647 w 57"/>
                  <a:gd name="T89" fmla="*/ 2147483647 h 44"/>
                  <a:gd name="T90" fmla="*/ 2147483647 w 57"/>
                  <a:gd name="T91" fmla="*/ 2147483647 h 44"/>
                  <a:gd name="T92" fmla="*/ 2147483647 w 57"/>
                  <a:gd name="T93" fmla="*/ 2147483647 h 44"/>
                  <a:gd name="T94" fmla="*/ 2147483647 w 57"/>
                  <a:gd name="T95" fmla="*/ 2147483647 h 44"/>
                  <a:gd name="T96" fmla="*/ 2147483647 w 57"/>
                  <a:gd name="T97" fmla="*/ 2147483647 h 44"/>
                  <a:gd name="T98" fmla="*/ 2147483647 w 57"/>
                  <a:gd name="T99" fmla="*/ 2147483647 h 44"/>
                  <a:gd name="T100" fmla="*/ 2147483647 w 57"/>
                  <a:gd name="T101" fmla="*/ 2147483647 h 44"/>
                  <a:gd name="T102" fmla="*/ 2147483647 w 57"/>
                  <a:gd name="T103" fmla="*/ 2147483647 h 44"/>
                  <a:gd name="T104" fmla="*/ 2147483647 w 57"/>
                  <a:gd name="T105" fmla="*/ 2147483647 h 44"/>
                  <a:gd name="T106" fmla="*/ 2147483647 w 57"/>
                  <a:gd name="T107" fmla="*/ 2147483647 h 44"/>
                  <a:gd name="T108" fmla="*/ 2147483647 w 57"/>
                  <a:gd name="T109" fmla="*/ 2147483647 h 44"/>
                  <a:gd name="T110" fmla="*/ 2147483647 w 57"/>
                  <a:gd name="T111" fmla="*/ 2147483647 h 44"/>
                  <a:gd name="T112" fmla="*/ 2147483647 w 57"/>
                  <a:gd name="T113" fmla="*/ 2147483647 h 44"/>
                  <a:gd name="T114" fmla="*/ 2147483647 w 57"/>
                  <a:gd name="T115" fmla="*/ 2147483647 h 44"/>
                  <a:gd name="T116" fmla="*/ 2147483647 w 57"/>
                  <a:gd name="T117" fmla="*/ 2147483647 h 44"/>
                  <a:gd name="T118" fmla="*/ 2147483647 w 57"/>
                  <a:gd name="T119" fmla="*/ 2147483647 h 4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7"/>
                  <a:gd name="T181" fmla="*/ 0 h 44"/>
                  <a:gd name="T182" fmla="*/ 57 w 57"/>
                  <a:gd name="T183" fmla="*/ 44 h 4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7" h="44">
                    <a:moveTo>
                      <a:pt x="20" y="39"/>
                    </a:moveTo>
                    <a:lnTo>
                      <a:pt x="19" y="39"/>
                    </a:lnTo>
                    <a:lnTo>
                      <a:pt x="18" y="40"/>
                    </a:lnTo>
                    <a:lnTo>
                      <a:pt x="17" y="41"/>
                    </a:lnTo>
                    <a:lnTo>
                      <a:pt x="16" y="43"/>
                    </a:lnTo>
                    <a:lnTo>
                      <a:pt x="14" y="44"/>
                    </a:lnTo>
                    <a:lnTo>
                      <a:pt x="11" y="44"/>
                    </a:lnTo>
                    <a:lnTo>
                      <a:pt x="10" y="44"/>
                    </a:lnTo>
                    <a:lnTo>
                      <a:pt x="8" y="44"/>
                    </a:lnTo>
                    <a:lnTo>
                      <a:pt x="6" y="43"/>
                    </a:lnTo>
                    <a:lnTo>
                      <a:pt x="5" y="43"/>
                    </a:lnTo>
                    <a:lnTo>
                      <a:pt x="4" y="41"/>
                    </a:lnTo>
                    <a:lnTo>
                      <a:pt x="2" y="40"/>
                    </a:lnTo>
                    <a:lnTo>
                      <a:pt x="1" y="38"/>
                    </a:lnTo>
                    <a:lnTo>
                      <a:pt x="0" y="36"/>
                    </a:lnTo>
                    <a:lnTo>
                      <a:pt x="0" y="34"/>
                    </a:lnTo>
                    <a:lnTo>
                      <a:pt x="0" y="31"/>
                    </a:lnTo>
                    <a:lnTo>
                      <a:pt x="0" y="30"/>
                    </a:lnTo>
                    <a:lnTo>
                      <a:pt x="1" y="27"/>
                    </a:lnTo>
                    <a:lnTo>
                      <a:pt x="2" y="24"/>
                    </a:lnTo>
                    <a:lnTo>
                      <a:pt x="2" y="22"/>
                    </a:lnTo>
                    <a:lnTo>
                      <a:pt x="4" y="19"/>
                    </a:lnTo>
                    <a:lnTo>
                      <a:pt x="5" y="17"/>
                    </a:lnTo>
                    <a:lnTo>
                      <a:pt x="6" y="14"/>
                    </a:lnTo>
                    <a:lnTo>
                      <a:pt x="8" y="13"/>
                    </a:lnTo>
                    <a:lnTo>
                      <a:pt x="10" y="11"/>
                    </a:lnTo>
                    <a:lnTo>
                      <a:pt x="11" y="10"/>
                    </a:lnTo>
                    <a:lnTo>
                      <a:pt x="13" y="8"/>
                    </a:lnTo>
                    <a:lnTo>
                      <a:pt x="14" y="7"/>
                    </a:lnTo>
                    <a:lnTo>
                      <a:pt x="16" y="5"/>
                    </a:lnTo>
                    <a:lnTo>
                      <a:pt x="17" y="4"/>
                    </a:lnTo>
                    <a:lnTo>
                      <a:pt x="19" y="3"/>
                    </a:lnTo>
                    <a:lnTo>
                      <a:pt x="21" y="2"/>
                    </a:lnTo>
                    <a:lnTo>
                      <a:pt x="23" y="1"/>
                    </a:lnTo>
                    <a:lnTo>
                      <a:pt x="25" y="1"/>
                    </a:lnTo>
                    <a:lnTo>
                      <a:pt x="27" y="0"/>
                    </a:lnTo>
                    <a:lnTo>
                      <a:pt x="28" y="0"/>
                    </a:lnTo>
                    <a:lnTo>
                      <a:pt x="30" y="0"/>
                    </a:lnTo>
                    <a:lnTo>
                      <a:pt x="32" y="1"/>
                    </a:lnTo>
                    <a:lnTo>
                      <a:pt x="32" y="2"/>
                    </a:lnTo>
                    <a:lnTo>
                      <a:pt x="34" y="3"/>
                    </a:lnTo>
                    <a:lnTo>
                      <a:pt x="34" y="5"/>
                    </a:lnTo>
                    <a:lnTo>
                      <a:pt x="35" y="8"/>
                    </a:lnTo>
                    <a:lnTo>
                      <a:pt x="35" y="15"/>
                    </a:lnTo>
                    <a:lnTo>
                      <a:pt x="57" y="24"/>
                    </a:lnTo>
                    <a:lnTo>
                      <a:pt x="56" y="24"/>
                    </a:lnTo>
                    <a:lnTo>
                      <a:pt x="55" y="25"/>
                    </a:lnTo>
                    <a:lnTo>
                      <a:pt x="53" y="26"/>
                    </a:lnTo>
                    <a:lnTo>
                      <a:pt x="51" y="28"/>
                    </a:lnTo>
                    <a:lnTo>
                      <a:pt x="50" y="28"/>
                    </a:lnTo>
                    <a:lnTo>
                      <a:pt x="49" y="30"/>
                    </a:lnTo>
                    <a:lnTo>
                      <a:pt x="48" y="31"/>
                    </a:lnTo>
                    <a:lnTo>
                      <a:pt x="48" y="34"/>
                    </a:lnTo>
                    <a:lnTo>
                      <a:pt x="47" y="36"/>
                    </a:lnTo>
                    <a:lnTo>
                      <a:pt x="47" y="38"/>
                    </a:lnTo>
                    <a:lnTo>
                      <a:pt x="47" y="40"/>
                    </a:lnTo>
                    <a:lnTo>
                      <a:pt x="47" y="41"/>
                    </a:lnTo>
                    <a:lnTo>
                      <a:pt x="47" y="42"/>
                    </a:lnTo>
                    <a:lnTo>
                      <a:pt x="47" y="44"/>
                    </a:lnTo>
                    <a:lnTo>
                      <a:pt x="20" y="39"/>
                    </a:lnTo>
                    <a:close/>
                  </a:path>
                </a:pathLst>
              </a:custGeom>
              <a:solidFill>
                <a:srgbClr val="529182"/>
              </a:solidFill>
              <a:ln w="9525">
                <a:noFill/>
                <a:round/>
                <a:headEnd/>
                <a:tailEnd/>
              </a:ln>
            </p:spPr>
            <p:txBody>
              <a:bodyPr/>
              <a:lstStyle/>
              <a:p>
                <a:endParaRPr lang="en-US">
                  <a:solidFill>
                    <a:srgbClr val="000000"/>
                  </a:solidFill>
                  <a:latin typeface="Arial" pitchFamily="34" charset="0"/>
                </a:endParaRPr>
              </a:p>
            </p:txBody>
          </p:sp>
          <p:sp>
            <p:nvSpPr>
              <p:cNvPr id="20" name="Freeform 21"/>
              <p:cNvSpPr>
                <a:spLocks/>
              </p:cNvSpPr>
              <p:nvPr/>
            </p:nvSpPr>
            <p:spPr bwMode="auto">
              <a:xfrm>
                <a:off x="727075" y="2363788"/>
                <a:ext cx="69850" cy="58737"/>
              </a:xfrm>
              <a:custGeom>
                <a:avLst/>
                <a:gdLst>
                  <a:gd name="T0" fmla="*/ 2147483647 w 44"/>
                  <a:gd name="T1" fmla="*/ 2147483647 h 37"/>
                  <a:gd name="T2" fmla="*/ 2147483647 w 44"/>
                  <a:gd name="T3" fmla="*/ 2147483647 h 37"/>
                  <a:gd name="T4" fmla="*/ 2147483647 w 44"/>
                  <a:gd name="T5" fmla="*/ 2147483647 h 37"/>
                  <a:gd name="T6" fmla="*/ 2147483647 w 44"/>
                  <a:gd name="T7" fmla="*/ 2147483647 h 37"/>
                  <a:gd name="T8" fmla="*/ 2147483647 w 44"/>
                  <a:gd name="T9" fmla="*/ 2147483647 h 37"/>
                  <a:gd name="T10" fmla="*/ 2147483647 w 44"/>
                  <a:gd name="T11" fmla="*/ 2147483647 h 37"/>
                  <a:gd name="T12" fmla="*/ 2147483647 w 44"/>
                  <a:gd name="T13" fmla="*/ 2147483647 h 37"/>
                  <a:gd name="T14" fmla="*/ 0 w 44"/>
                  <a:gd name="T15" fmla="*/ 2147483647 h 37"/>
                  <a:gd name="T16" fmla="*/ 0 w 44"/>
                  <a:gd name="T17" fmla="*/ 2147483647 h 37"/>
                  <a:gd name="T18" fmla="*/ 0 w 44"/>
                  <a:gd name="T19" fmla="*/ 2147483647 h 37"/>
                  <a:gd name="T20" fmla="*/ 2147483647 w 44"/>
                  <a:gd name="T21" fmla="*/ 2147483647 h 37"/>
                  <a:gd name="T22" fmla="*/ 2147483647 w 44"/>
                  <a:gd name="T23" fmla="*/ 2147483647 h 37"/>
                  <a:gd name="T24" fmla="*/ 2147483647 w 44"/>
                  <a:gd name="T25" fmla="*/ 2147483647 h 37"/>
                  <a:gd name="T26" fmla="*/ 2147483647 w 44"/>
                  <a:gd name="T27" fmla="*/ 2147483647 h 37"/>
                  <a:gd name="T28" fmla="*/ 2147483647 w 44"/>
                  <a:gd name="T29" fmla="*/ 2147483647 h 37"/>
                  <a:gd name="T30" fmla="*/ 2147483647 w 44"/>
                  <a:gd name="T31" fmla="*/ 2147483647 h 37"/>
                  <a:gd name="T32" fmla="*/ 2147483647 w 44"/>
                  <a:gd name="T33" fmla="*/ 2147483647 h 37"/>
                  <a:gd name="T34" fmla="*/ 2147483647 w 44"/>
                  <a:gd name="T35" fmla="*/ 2147483647 h 37"/>
                  <a:gd name="T36" fmla="*/ 2147483647 w 44"/>
                  <a:gd name="T37" fmla="*/ 2147483647 h 37"/>
                  <a:gd name="T38" fmla="*/ 2147483647 w 44"/>
                  <a:gd name="T39" fmla="*/ 2147483647 h 37"/>
                  <a:gd name="T40" fmla="*/ 2147483647 w 44"/>
                  <a:gd name="T41" fmla="*/ 0 h 37"/>
                  <a:gd name="T42" fmla="*/ 2147483647 w 44"/>
                  <a:gd name="T43" fmla="*/ 2147483647 h 37"/>
                  <a:gd name="T44" fmla="*/ 2147483647 w 44"/>
                  <a:gd name="T45" fmla="*/ 2147483647 h 37"/>
                  <a:gd name="T46" fmla="*/ 2147483647 w 44"/>
                  <a:gd name="T47" fmla="*/ 2147483647 h 37"/>
                  <a:gd name="T48" fmla="*/ 2147483647 w 44"/>
                  <a:gd name="T49" fmla="*/ 2147483647 h 37"/>
                  <a:gd name="T50" fmla="*/ 2147483647 w 44"/>
                  <a:gd name="T51" fmla="*/ 2147483647 h 37"/>
                  <a:gd name="T52" fmla="*/ 2147483647 w 44"/>
                  <a:gd name="T53" fmla="*/ 2147483647 h 37"/>
                  <a:gd name="T54" fmla="*/ 2147483647 w 44"/>
                  <a:gd name="T55" fmla="*/ 2147483647 h 37"/>
                  <a:gd name="T56" fmla="*/ 2147483647 w 44"/>
                  <a:gd name="T57" fmla="*/ 2147483647 h 37"/>
                  <a:gd name="T58" fmla="*/ 2147483647 w 44"/>
                  <a:gd name="T59" fmla="*/ 2147483647 h 37"/>
                  <a:gd name="T60" fmla="*/ 2147483647 w 44"/>
                  <a:gd name="T61" fmla="*/ 2147483647 h 37"/>
                  <a:gd name="T62" fmla="*/ 2147483647 w 44"/>
                  <a:gd name="T63" fmla="*/ 2147483647 h 37"/>
                  <a:gd name="T64" fmla="*/ 2147483647 w 44"/>
                  <a:gd name="T65" fmla="*/ 2147483647 h 37"/>
                  <a:gd name="T66" fmla="*/ 2147483647 w 44"/>
                  <a:gd name="T67" fmla="*/ 2147483647 h 37"/>
                  <a:gd name="T68" fmla="*/ 2147483647 w 44"/>
                  <a:gd name="T69" fmla="*/ 2147483647 h 37"/>
                  <a:gd name="T70" fmla="*/ 2147483647 w 44"/>
                  <a:gd name="T71" fmla="*/ 2147483647 h 37"/>
                  <a:gd name="T72" fmla="*/ 2147483647 w 44"/>
                  <a:gd name="T73" fmla="*/ 2147483647 h 37"/>
                  <a:gd name="T74" fmla="*/ 2147483647 w 44"/>
                  <a:gd name="T75" fmla="*/ 2147483647 h 37"/>
                  <a:gd name="T76" fmla="*/ 2147483647 w 44"/>
                  <a:gd name="T77" fmla="*/ 2147483647 h 37"/>
                  <a:gd name="T78" fmla="*/ 2147483647 w 44"/>
                  <a:gd name="T79" fmla="*/ 2147483647 h 37"/>
                  <a:gd name="T80" fmla="*/ 2147483647 w 44"/>
                  <a:gd name="T81" fmla="*/ 2147483647 h 37"/>
                  <a:gd name="T82" fmla="*/ 2147483647 w 44"/>
                  <a:gd name="T83" fmla="*/ 2147483647 h 37"/>
                  <a:gd name="T84" fmla="*/ 2147483647 w 44"/>
                  <a:gd name="T85" fmla="*/ 2147483647 h 37"/>
                  <a:gd name="T86" fmla="*/ 2147483647 w 44"/>
                  <a:gd name="T87" fmla="*/ 2147483647 h 3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
                  <a:gd name="T133" fmla="*/ 0 h 37"/>
                  <a:gd name="T134" fmla="*/ 44 w 44"/>
                  <a:gd name="T135" fmla="*/ 37 h 3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 h="37">
                    <a:moveTo>
                      <a:pt x="36" y="29"/>
                    </a:moveTo>
                    <a:lnTo>
                      <a:pt x="33" y="37"/>
                    </a:lnTo>
                    <a:lnTo>
                      <a:pt x="5" y="32"/>
                    </a:lnTo>
                    <a:lnTo>
                      <a:pt x="4" y="31"/>
                    </a:lnTo>
                    <a:lnTo>
                      <a:pt x="2" y="30"/>
                    </a:lnTo>
                    <a:lnTo>
                      <a:pt x="2" y="28"/>
                    </a:lnTo>
                    <a:lnTo>
                      <a:pt x="1" y="27"/>
                    </a:lnTo>
                    <a:lnTo>
                      <a:pt x="0" y="24"/>
                    </a:lnTo>
                    <a:lnTo>
                      <a:pt x="0" y="22"/>
                    </a:lnTo>
                    <a:lnTo>
                      <a:pt x="0" y="20"/>
                    </a:lnTo>
                    <a:lnTo>
                      <a:pt x="1" y="17"/>
                    </a:lnTo>
                    <a:lnTo>
                      <a:pt x="2" y="15"/>
                    </a:lnTo>
                    <a:lnTo>
                      <a:pt x="3" y="12"/>
                    </a:lnTo>
                    <a:lnTo>
                      <a:pt x="4" y="11"/>
                    </a:lnTo>
                    <a:lnTo>
                      <a:pt x="5" y="9"/>
                    </a:lnTo>
                    <a:lnTo>
                      <a:pt x="6" y="8"/>
                    </a:lnTo>
                    <a:lnTo>
                      <a:pt x="7" y="6"/>
                    </a:lnTo>
                    <a:lnTo>
                      <a:pt x="8" y="5"/>
                    </a:lnTo>
                    <a:lnTo>
                      <a:pt x="11" y="4"/>
                    </a:lnTo>
                    <a:lnTo>
                      <a:pt x="13" y="2"/>
                    </a:lnTo>
                    <a:lnTo>
                      <a:pt x="15" y="0"/>
                    </a:lnTo>
                    <a:lnTo>
                      <a:pt x="44" y="12"/>
                    </a:lnTo>
                    <a:lnTo>
                      <a:pt x="38" y="15"/>
                    </a:lnTo>
                    <a:lnTo>
                      <a:pt x="19" y="9"/>
                    </a:lnTo>
                    <a:lnTo>
                      <a:pt x="19" y="10"/>
                    </a:lnTo>
                    <a:lnTo>
                      <a:pt x="17" y="11"/>
                    </a:lnTo>
                    <a:lnTo>
                      <a:pt x="15" y="13"/>
                    </a:lnTo>
                    <a:lnTo>
                      <a:pt x="14" y="15"/>
                    </a:lnTo>
                    <a:lnTo>
                      <a:pt x="14" y="17"/>
                    </a:lnTo>
                    <a:lnTo>
                      <a:pt x="14" y="18"/>
                    </a:lnTo>
                    <a:lnTo>
                      <a:pt x="15" y="19"/>
                    </a:lnTo>
                    <a:lnTo>
                      <a:pt x="15" y="21"/>
                    </a:lnTo>
                    <a:lnTo>
                      <a:pt x="17" y="22"/>
                    </a:lnTo>
                    <a:lnTo>
                      <a:pt x="19" y="24"/>
                    </a:lnTo>
                    <a:lnTo>
                      <a:pt x="22" y="27"/>
                    </a:lnTo>
                    <a:lnTo>
                      <a:pt x="24" y="27"/>
                    </a:lnTo>
                    <a:lnTo>
                      <a:pt x="25" y="28"/>
                    </a:lnTo>
                    <a:lnTo>
                      <a:pt x="27" y="28"/>
                    </a:lnTo>
                    <a:lnTo>
                      <a:pt x="29" y="28"/>
                    </a:lnTo>
                    <a:lnTo>
                      <a:pt x="32" y="28"/>
                    </a:lnTo>
                    <a:lnTo>
                      <a:pt x="34" y="29"/>
                    </a:lnTo>
                    <a:lnTo>
                      <a:pt x="36" y="29"/>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1" name="Freeform 22"/>
              <p:cNvSpPr>
                <a:spLocks/>
              </p:cNvSpPr>
              <p:nvPr/>
            </p:nvSpPr>
            <p:spPr bwMode="auto">
              <a:xfrm>
                <a:off x="876300" y="2284413"/>
                <a:ext cx="161925" cy="131762"/>
              </a:xfrm>
              <a:custGeom>
                <a:avLst/>
                <a:gdLst>
                  <a:gd name="T0" fmla="*/ 0 w 102"/>
                  <a:gd name="T1" fmla="*/ 2147483647 h 83"/>
                  <a:gd name="T2" fmla="*/ 2147483647 w 102"/>
                  <a:gd name="T3" fmla="*/ 2147483647 h 83"/>
                  <a:gd name="T4" fmla="*/ 2147483647 w 102"/>
                  <a:gd name="T5" fmla="*/ 2147483647 h 83"/>
                  <a:gd name="T6" fmla="*/ 2147483647 w 102"/>
                  <a:gd name="T7" fmla="*/ 2147483647 h 83"/>
                  <a:gd name="T8" fmla="*/ 2147483647 w 102"/>
                  <a:gd name="T9" fmla="*/ 2147483647 h 83"/>
                  <a:gd name="T10" fmla="*/ 2147483647 w 102"/>
                  <a:gd name="T11" fmla="*/ 2147483647 h 83"/>
                  <a:gd name="T12" fmla="*/ 2147483647 w 102"/>
                  <a:gd name="T13" fmla="*/ 2147483647 h 83"/>
                  <a:gd name="T14" fmla="*/ 2147483647 w 102"/>
                  <a:gd name="T15" fmla="*/ 2147483647 h 83"/>
                  <a:gd name="T16" fmla="*/ 2147483647 w 102"/>
                  <a:gd name="T17" fmla="*/ 2147483647 h 83"/>
                  <a:gd name="T18" fmla="*/ 2147483647 w 102"/>
                  <a:gd name="T19" fmla="*/ 2147483647 h 83"/>
                  <a:gd name="T20" fmla="*/ 2147483647 w 102"/>
                  <a:gd name="T21" fmla="*/ 2147483647 h 83"/>
                  <a:gd name="T22" fmla="*/ 2147483647 w 102"/>
                  <a:gd name="T23" fmla="*/ 2147483647 h 83"/>
                  <a:gd name="T24" fmla="*/ 2147483647 w 102"/>
                  <a:gd name="T25" fmla="*/ 2147483647 h 83"/>
                  <a:gd name="T26" fmla="*/ 2147483647 w 102"/>
                  <a:gd name="T27" fmla="*/ 2147483647 h 83"/>
                  <a:gd name="T28" fmla="*/ 2147483647 w 102"/>
                  <a:gd name="T29" fmla="*/ 2147483647 h 83"/>
                  <a:gd name="T30" fmla="*/ 2147483647 w 102"/>
                  <a:gd name="T31" fmla="*/ 2147483647 h 83"/>
                  <a:gd name="T32" fmla="*/ 2147483647 w 102"/>
                  <a:gd name="T33" fmla="*/ 2147483647 h 83"/>
                  <a:gd name="T34" fmla="*/ 2147483647 w 102"/>
                  <a:gd name="T35" fmla="*/ 2147483647 h 83"/>
                  <a:gd name="T36" fmla="*/ 2147483647 w 102"/>
                  <a:gd name="T37" fmla="*/ 2147483647 h 83"/>
                  <a:gd name="T38" fmla="*/ 2147483647 w 102"/>
                  <a:gd name="T39" fmla="*/ 2147483647 h 83"/>
                  <a:gd name="T40" fmla="*/ 2147483647 w 102"/>
                  <a:gd name="T41" fmla="*/ 2147483647 h 83"/>
                  <a:gd name="T42" fmla="*/ 2147483647 w 102"/>
                  <a:gd name="T43" fmla="*/ 2147483647 h 83"/>
                  <a:gd name="T44" fmla="*/ 2147483647 w 102"/>
                  <a:gd name="T45" fmla="*/ 2147483647 h 83"/>
                  <a:gd name="T46" fmla="*/ 2147483647 w 102"/>
                  <a:gd name="T47" fmla="*/ 2147483647 h 83"/>
                  <a:gd name="T48" fmla="*/ 2147483647 w 102"/>
                  <a:gd name="T49" fmla="*/ 2147483647 h 83"/>
                  <a:gd name="T50" fmla="*/ 2147483647 w 102"/>
                  <a:gd name="T51" fmla="*/ 2147483647 h 83"/>
                  <a:gd name="T52" fmla="*/ 2147483647 w 102"/>
                  <a:gd name="T53" fmla="*/ 0 h 83"/>
                  <a:gd name="T54" fmla="*/ 2147483647 w 102"/>
                  <a:gd name="T55" fmla="*/ 2147483647 h 83"/>
                  <a:gd name="T56" fmla="*/ 2147483647 w 102"/>
                  <a:gd name="T57" fmla="*/ 2147483647 h 83"/>
                  <a:gd name="T58" fmla="*/ 2147483647 w 102"/>
                  <a:gd name="T59" fmla="*/ 2147483647 h 83"/>
                  <a:gd name="T60" fmla="*/ 2147483647 w 102"/>
                  <a:gd name="T61" fmla="*/ 2147483647 h 83"/>
                  <a:gd name="T62" fmla="*/ 2147483647 w 102"/>
                  <a:gd name="T63" fmla="*/ 2147483647 h 83"/>
                  <a:gd name="T64" fmla="*/ 2147483647 w 102"/>
                  <a:gd name="T65" fmla="*/ 2147483647 h 83"/>
                  <a:gd name="T66" fmla="*/ 2147483647 w 102"/>
                  <a:gd name="T67" fmla="*/ 2147483647 h 83"/>
                  <a:gd name="T68" fmla="*/ 2147483647 w 102"/>
                  <a:gd name="T69" fmla="*/ 2147483647 h 83"/>
                  <a:gd name="T70" fmla="*/ 2147483647 w 102"/>
                  <a:gd name="T71" fmla="*/ 2147483647 h 83"/>
                  <a:gd name="T72" fmla="*/ 2147483647 w 102"/>
                  <a:gd name="T73" fmla="*/ 2147483647 h 83"/>
                  <a:gd name="T74" fmla="*/ 2147483647 w 102"/>
                  <a:gd name="T75" fmla="*/ 2147483647 h 83"/>
                  <a:gd name="T76" fmla="*/ 2147483647 w 102"/>
                  <a:gd name="T77" fmla="*/ 2147483647 h 83"/>
                  <a:gd name="T78" fmla="*/ 2147483647 w 102"/>
                  <a:gd name="T79" fmla="*/ 2147483647 h 83"/>
                  <a:gd name="T80" fmla="*/ 2147483647 w 102"/>
                  <a:gd name="T81" fmla="*/ 2147483647 h 83"/>
                  <a:gd name="T82" fmla="*/ 2147483647 w 102"/>
                  <a:gd name="T83" fmla="*/ 2147483647 h 83"/>
                  <a:gd name="T84" fmla="*/ 2147483647 w 102"/>
                  <a:gd name="T85" fmla="*/ 2147483647 h 83"/>
                  <a:gd name="T86" fmla="*/ 2147483647 w 102"/>
                  <a:gd name="T87" fmla="*/ 2147483647 h 83"/>
                  <a:gd name="T88" fmla="*/ 2147483647 w 102"/>
                  <a:gd name="T89" fmla="*/ 2147483647 h 83"/>
                  <a:gd name="T90" fmla="*/ 2147483647 w 102"/>
                  <a:gd name="T91" fmla="*/ 2147483647 h 83"/>
                  <a:gd name="T92" fmla="*/ 2147483647 w 102"/>
                  <a:gd name="T93" fmla="*/ 2147483647 h 83"/>
                  <a:gd name="T94" fmla="*/ 2147483647 w 102"/>
                  <a:gd name="T95" fmla="*/ 2147483647 h 83"/>
                  <a:gd name="T96" fmla="*/ 2147483647 w 102"/>
                  <a:gd name="T97" fmla="*/ 2147483647 h 83"/>
                  <a:gd name="T98" fmla="*/ 2147483647 w 102"/>
                  <a:gd name="T99" fmla="*/ 2147483647 h 83"/>
                  <a:gd name="T100" fmla="*/ 2147483647 w 102"/>
                  <a:gd name="T101" fmla="*/ 2147483647 h 83"/>
                  <a:gd name="T102" fmla="*/ 2147483647 w 102"/>
                  <a:gd name="T103" fmla="*/ 2147483647 h 83"/>
                  <a:gd name="T104" fmla="*/ 2147483647 w 102"/>
                  <a:gd name="T105" fmla="*/ 2147483647 h 83"/>
                  <a:gd name="T106" fmla="*/ 0 w 102"/>
                  <a:gd name="T107" fmla="*/ 2147483647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2"/>
                  <a:gd name="T163" fmla="*/ 0 h 83"/>
                  <a:gd name="T164" fmla="*/ 102 w 102"/>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2" h="83">
                    <a:moveTo>
                      <a:pt x="0" y="79"/>
                    </a:moveTo>
                    <a:lnTo>
                      <a:pt x="0" y="78"/>
                    </a:lnTo>
                    <a:lnTo>
                      <a:pt x="2" y="76"/>
                    </a:lnTo>
                    <a:lnTo>
                      <a:pt x="2" y="74"/>
                    </a:lnTo>
                    <a:lnTo>
                      <a:pt x="4" y="73"/>
                    </a:lnTo>
                    <a:lnTo>
                      <a:pt x="5" y="70"/>
                    </a:lnTo>
                    <a:lnTo>
                      <a:pt x="6" y="69"/>
                    </a:lnTo>
                    <a:lnTo>
                      <a:pt x="8" y="66"/>
                    </a:lnTo>
                    <a:lnTo>
                      <a:pt x="10" y="63"/>
                    </a:lnTo>
                    <a:lnTo>
                      <a:pt x="10" y="62"/>
                    </a:lnTo>
                    <a:lnTo>
                      <a:pt x="11" y="61"/>
                    </a:lnTo>
                    <a:lnTo>
                      <a:pt x="13" y="59"/>
                    </a:lnTo>
                    <a:lnTo>
                      <a:pt x="14" y="58"/>
                    </a:lnTo>
                    <a:lnTo>
                      <a:pt x="14" y="56"/>
                    </a:lnTo>
                    <a:lnTo>
                      <a:pt x="16" y="55"/>
                    </a:lnTo>
                    <a:lnTo>
                      <a:pt x="17" y="53"/>
                    </a:lnTo>
                    <a:lnTo>
                      <a:pt x="18" y="52"/>
                    </a:lnTo>
                    <a:lnTo>
                      <a:pt x="20" y="51"/>
                    </a:lnTo>
                    <a:lnTo>
                      <a:pt x="21" y="49"/>
                    </a:lnTo>
                    <a:lnTo>
                      <a:pt x="23" y="47"/>
                    </a:lnTo>
                    <a:lnTo>
                      <a:pt x="24" y="45"/>
                    </a:lnTo>
                    <a:lnTo>
                      <a:pt x="26" y="44"/>
                    </a:lnTo>
                    <a:lnTo>
                      <a:pt x="28" y="42"/>
                    </a:lnTo>
                    <a:lnTo>
                      <a:pt x="29" y="41"/>
                    </a:lnTo>
                    <a:lnTo>
                      <a:pt x="31" y="39"/>
                    </a:lnTo>
                    <a:lnTo>
                      <a:pt x="33" y="37"/>
                    </a:lnTo>
                    <a:lnTo>
                      <a:pt x="34" y="35"/>
                    </a:lnTo>
                    <a:lnTo>
                      <a:pt x="36" y="34"/>
                    </a:lnTo>
                    <a:lnTo>
                      <a:pt x="38" y="32"/>
                    </a:lnTo>
                    <a:lnTo>
                      <a:pt x="40" y="30"/>
                    </a:lnTo>
                    <a:lnTo>
                      <a:pt x="42" y="29"/>
                    </a:lnTo>
                    <a:lnTo>
                      <a:pt x="44" y="27"/>
                    </a:lnTo>
                    <a:lnTo>
                      <a:pt x="46" y="25"/>
                    </a:lnTo>
                    <a:lnTo>
                      <a:pt x="48" y="24"/>
                    </a:lnTo>
                    <a:lnTo>
                      <a:pt x="50" y="22"/>
                    </a:lnTo>
                    <a:lnTo>
                      <a:pt x="53" y="21"/>
                    </a:lnTo>
                    <a:lnTo>
                      <a:pt x="55" y="19"/>
                    </a:lnTo>
                    <a:lnTo>
                      <a:pt x="57" y="18"/>
                    </a:lnTo>
                    <a:lnTo>
                      <a:pt x="60" y="16"/>
                    </a:lnTo>
                    <a:lnTo>
                      <a:pt x="62" y="14"/>
                    </a:lnTo>
                    <a:lnTo>
                      <a:pt x="64" y="13"/>
                    </a:lnTo>
                    <a:lnTo>
                      <a:pt x="67" y="12"/>
                    </a:lnTo>
                    <a:lnTo>
                      <a:pt x="70" y="10"/>
                    </a:lnTo>
                    <a:lnTo>
                      <a:pt x="72" y="9"/>
                    </a:lnTo>
                    <a:lnTo>
                      <a:pt x="75" y="8"/>
                    </a:lnTo>
                    <a:lnTo>
                      <a:pt x="78" y="6"/>
                    </a:lnTo>
                    <a:lnTo>
                      <a:pt x="81" y="5"/>
                    </a:lnTo>
                    <a:lnTo>
                      <a:pt x="83" y="4"/>
                    </a:lnTo>
                    <a:lnTo>
                      <a:pt x="86" y="4"/>
                    </a:lnTo>
                    <a:lnTo>
                      <a:pt x="89" y="2"/>
                    </a:lnTo>
                    <a:lnTo>
                      <a:pt x="92" y="2"/>
                    </a:lnTo>
                    <a:lnTo>
                      <a:pt x="95" y="1"/>
                    </a:lnTo>
                    <a:lnTo>
                      <a:pt x="99" y="0"/>
                    </a:lnTo>
                    <a:lnTo>
                      <a:pt x="100" y="0"/>
                    </a:lnTo>
                    <a:lnTo>
                      <a:pt x="101" y="1"/>
                    </a:lnTo>
                    <a:lnTo>
                      <a:pt x="102" y="2"/>
                    </a:lnTo>
                    <a:lnTo>
                      <a:pt x="102" y="3"/>
                    </a:lnTo>
                    <a:lnTo>
                      <a:pt x="102" y="4"/>
                    </a:lnTo>
                    <a:lnTo>
                      <a:pt x="102" y="6"/>
                    </a:lnTo>
                    <a:lnTo>
                      <a:pt x="101" y="7"/>
                    </a:lnTo>
                    <a:lnTo>
                      <a:pt x="101" y="8"/>
                    </a:lnTo>
                    <a:lnTo>
                      <a:pt x="99" y="8"/>
                    </a:lnTo>
                    <a:lnTo>
                      <a:pt x="97" y="8"/>
                    </a:lnTo>
                    <a:lnTo>
                      <a:pt x="96" y="8"/>
                    </a:lnTo>
                    <a:lnTo>
                      <a:pt x="95" y="8"/>
                    </a:lnTo>
                    <a:lnTo>
                      <a:pt x="93" y="10"/>
                    </a:lnTo>
                    <a:lnTo>
                      <a:pt x="91" y="10"/>
                    </a:lnTo>
                    <a:lnTo>
                      <a:pt x="88" y="11"/>
                    </a:lnTo>
                    <a:lnTo>
                      <a:pt x="86" y="12"/>
                    </a:lnTo>
                    <a:lnTo>
                      <a:pt x="84" y="14"/>
                    </a:lnTo>
                    <a:lnTo>
                      <a:pt x="81" y="15"/>
                    </a:lnTo>
                    <a:lnTo>
                      <a:pt x="78" y="16"/>
                    </a:lnTo>
                    <a:lnTo>
                      <a:pt x="74" y="18"/>
                    </a:lnTo>
                    <a:lnTo>
                      <a:pt x="72" y="21"/>
                    </a:lnTo>
                    <a:lnTo>
                      <a:pt x="70" y="21"/>
                    </a:lnTo>
                    <a:lnTo>
                      <a:pt x="68" y="22"/>
                    </a:lnTo>
                    <a:lnTo>
                      <a:pt x="66" y="23"/>
                    </a:lnTo>
                    <a:lnTo>
                      <a:pt x="64" y="25"/>
                    </a:lnTo>
                    <a:lnTo>
                      <a:pt x="63" y="25"/>
                    </a:lnTo>
                    <a:lnTo>
                      <a:pt x="61" y="27"/>
                    </a:lnTo>
                    <a:lnTo>
                      <a:pt x="60" y="28"/>
                    </a:lnTo>
                    <a:lnTo>
                      <a:pt x="58" y="30"/>
                    </a:lnTo>
                    <a:lnTo>
                      <a:pt x="55" y="31"/>
                    </a:lnTo>
                    <a:lnTo>
                      <a:pt x="54" y="32"/>
                    </a:lnTo>
                    <a:lnTo>
                      <a:pt x="51" y="34"/>
                    </a:lnTo>
                    <a:lnTo>
                      <a:pt x="50" y="36"/>
                    </a:lnTo>
                    <a:lnTo>
                      <a:pt x="48" y="37"/>
                    </a:lnTo>
                    <a:lnTo>
                      <a:pt x="46" y="39"/>
                    </a:lnTo>
                    <a:lnTo>
                      <a:pt x="43" y="41"/>
                    </a:lnTo>
                    <a:lnTo>
                      <a:pt x="42" y="43"/>
                    </a:lnTo>
                    <a:lnTo>
                      <a:pt x="40" y="45"/>
                    </a:lnTo>
                    <a:lnTo>
                      <a:pt x="38" y="46"/>
                    </a:lnTo>
                    <a:lnTo>
                      <a:pt x="36" y="49"/>
                    </a:lnTo>
                    <a:lnTo>
                      <a:pt x="33" y="51"/>
                    </a:lnTo>
                    <a:lnTo>
                      <a:pt x="31" y="53"/>
                    </a:lnTo>
                    <a:lnTo>
                      <a:pt x="29" y="55"/>
                    </a:lnTo>
                    <a:lnTo>
                      <a:pt x="27" y="58"/>
                    </a:lnTo>
                    <a:lnTo>
                      <a:pt x="25" y="61"/>
                    </a:lnTo>
                    <a:lnTo>
                      <a:pt x="23" y="63"/>
                    </a:lnTo>
                    <a:lnTo>
                      <a:pt x="21" y="66"/>
                    </a:lnTo>
                    <a:lnTo>
                      <a:pt x="18" y="68"/>
                    </a:lnTo>
                    <a:lnTo>
                      <a:pt x="17" y="71"/>
                    </a:lnTo>
                    <a:lnTo>
                      <a:pt x="14" y="74"/>
                    </a:lnTo>
                    <a:lnTo>
                      <a:pt x="13" y="77"/>
                    </a:lnTo>
                    <a:lnTo>
                      <a:pt x="10" y="80"/>
                    </a:lnTo>
                    <a:lnTo>
                      <a:pt x="8" y="83"/>
                    </a:lnTo>
                    <a:lnTo>
                      <a:pt x="0" y="79"/>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sp>
            <p:nvSpPr>
              <p:cNvPr id="22" name="Freeform 23"/>
              <p:cNvSpPr>
                <a:spLocks/>
              </p:cNvSpPr>
              <p:nvPr/>
            </p:nvSpPr>
            <p:spPr bwMode="auto">
              <a:xfrm>
                <a:off x="1011238" y="2284413"/>
                <a:ext cx="36512" cy="165100"/>
              </a:xfrm>
              <a:custGeom>
                <a:avLst/>
                <a:gdLst>
                  <a:gd name="T0" fmla="*/ 2147483647 w 23"/>
                  <a:gd name="T1" fmla="*/ 2147483647 h 104"/>
                  <a:gd name="T2" fmla="*/ 2147483647 w 23"/>
                  <a:gd name="T3" fmla="*/ 2147483647 h 104"/>
                  <a:gd name="T4" fmla="*/ 2147483647 w 23"/>
                  <a:gd name="T5" fmla="*/ 2147483647 h 104"/>
                  <a:gd name="T6" fmla="*/ 2147483647 w 23"/>
                  <a:gd name="T7" fmla="*/ 2147483647 h 104"/>
                  <a:gd name="T8" fmla="*/ 2147483647 w 23"/>
                  <a:gd name="T9" fmla="*/ 2147483647 h 104"/>
                  <a:gd name="T10" fmla="*/ 2147483647 w 23"/>
                  <a:gd name="T11" fmla="*/ 2147483647 h 104"/>
                  <a:gd name="T12" fmla="*/ 2147483647 w 23"/>
                  <a:gd name="T13" fmla="*/ 2147483647 h 104"/>
                  <a:gd name="T14" fmla="*/ 2147483647 w 23"/>
                  <a:gd name="T15" fmla="*/ 2147483647 h 104"/>
                  <a:gd name="T16" fmla="*/ 2147483647 w 23"/>
                  <a:gd name="T17" fmla="*/ 2147483647 h 104"/>
                  <a:gd name="T18" fmla="*/ 2147483647 w 23"/>
                  <a:gd name="T19" fmla="*/ 2147483647 h 104"/>
                  <a:gd name="T20" fmla="*/ 2147483647 w 23"/>
                  <a:gd name="T21" fmla="*/ 2147483647 h 104"/>
                  <a:gd name="T22" fmla="*/ 2147483647 w 23"/>
                  <a:gd name="T23" fmla="*/ 2147483647 h 104"/>
                  <a:gd name="T24" fmla="*/ 2147483647 w 23"/>
                  <a:gd name="T25" fmla="*/ 2147483647 h 104"/>
                  <a:gd name="T26" fmla="*/ 2147483647 w 23"/>
                  <a:gd name="T27" fmla="*/ 2147483647 h 104"/>
                  <a:gd name="T28" fmla="*/ 2147483647 w 23"/>
                  <a:gd name="T29" fmla="*/ 2147483647 h 104"/>
                  <a:gd name="T30" fmla="*/ 2147483647 w 23"/>
                  <a:gd name="T31" fmla="*/ 2147483647 h 104"/>
                  <a:gd name="T32" fmla="*/ 2147483647 w 23"/>
                  <a:gd name="T33" fmla="*/ 2147483647 h 104"/>
                  <a:gd name="T34" fmla="*/ 2147483647 w 23"/>
                  <a:gd name="T35" fmla="*/ 2147483647 h 104"/>
                  <a:gd name="T36" fmla="*/ 2147483647 w 23"/>
                  <a:gd name="T37" fmla="*/ 2147483647 h 104"/>
                  <a:gd name="T38" fmla="*/ 2147483647 w 23"/>
                  <a:gd name="T39" fmla="*/ 2147483647 h 104"/>
                  <a:gd name="T40" fmla="*/ 2147483647 w 23"/>
                  <a:gd name="T41" fmla="*/ 2147483647 h 104"/>
                  <a:gd name="T42" fmla="*/ 2147483647 w 23"/>
                  <a:gd name="T43" fmla="*/ 2147483647 h 104"/>
                  <a:gd name="T44" fmla="*/ 2147483647 w 23"/>
                  <a:gd name="T45" fmla="*/ 2147483647 h 104"/>
                  <a:gd name="T46" fmla="*/ 2147483647 w 23"/>
                  <a:gd name="T47" fmla="*/ 2147483647 h 104"/>
                  <a:gd name="T48" fmla="*/ 2147483647 w 23"/>
                  <a:gd name="T49" fmla="*/ 2147483647 h 104"/>
                  <a:gd name="T50" fmla="*/ 2147483647 w 23"/>
                  <a:gd name="T51" fmla="*/ 2147483647 h 104"/>
                  <a:gd name="T52" fmla="*/ 2147483647 w 23"/>
                  <a:gd name="T53" fmla="*/ 2147483647 h 104"/>
                  <a:gd name="T54" fmla="*/ 2147483647 w 23"/>
                  <a:gd name="T55" fmla="*/ 2147483647 h 104"/>
                  <a:gd name="T56" fmla="*/ 0 w 23"/>
                  <a:gd name="T57" fmla="*/ 2147483647 h 104"/>
                  <a:gd name="T58" fmla="*/ 0 w 23"/>
                  <a:gd name="T59" fmla="*/ 2147483647 h 104"/>
                  <a:gd name="T60" fmla="*/ 2147483647 w 23"/>
                  <a:gd name="T61" fmla="*/ 2147483647 h 104"/>
                  <a:gd name="T62" fmla="*/ 2147483647 w 23"/>
                  <a:gd name="T63" fmla="*/ 2147483647 h 104"/>
                  <a:gd name="T64" fmla="*/ 2147483647 w 23"/>
                  <a:gd name="T65" fmla="*/ 2147483647 h 104"/>
                  <a:gd name="T66" fmla="*/ 2147483647 w 23"/>
                  <a:gd name="T67" fmla="*/ 2147483647 h 104"/>
                  <a:gd name="T68" fmla="*/ 2147483647 w 23"/>
                  <a:gd name="T69" fmla="*/ 2147483647 h 104"/>
                  <a:gd name="T70" fmla="*/ 2147483647 w 23"/>
                  <a:gd name="T71" fmla="*/ 2147483647 h 104"/>
                  <a:gd name="T72" fmla="*/ 2147483647 w 23"/>
                  <a:gd name="T73" fmla="*/ 2147483647 h 104"/>
                  <a:gd name="T74" fmla="*/ 2147483647 w 23"/>
                  <a:gd name="T75" fmla="*/ 2147483647 h 104"/>
                  <a:gd name="T76" fmla="*/ 2147483647 w 23"/>
                  <a:gd name="T77" fmla="*/ 2147483647 h 104"/>
                  <a:gd name="T78" fmla="*/ 2147483647 w 23"/>
                  <a:gd name="T79" fmla="*/ 2147483647 h 104"/>
                  <a:gd name="T80" fmla="*/ 2147483647 w 23"/>
                  <a:gd name="T81" fmla="*/ 2147483647 h 104"/>
                  <a:gd name="T82" fmla="*/ 2147483647 w 23"/>
                  <a:gd name="T83" fmla="*/ 2147483647 h 104"/>
                  <a:gd name="T84" fmla="*/ 2147483647 w 23"/>
                  <a:gd name="T85" fmla="*/ 2147483647 h 104"/>
                  <a:gd name="T86" fmla="*/ 2147483647 w 23"/>
                  <a:gd name="T87" fmla="*/ 2147483647 h 104"/>
                  <a:gd name="T88" fmla="*/ 2147483647 w 23"/>
                  <a:gd name="T89" fmla="*/ 2147483647 h 104"/>
                  <a:gd name="T90" fmla="*/ 2147483647 w 23"/>
                  <a:gd name="T91" fmla="*/ 2147483647 h 104"/>
                  <a:gd name="T92" fmla="*/ 2147483647 w 23"/>
                  <a:gd name="T93" fmla="*/ 2147483647 h 104"/>
                  <a:gd name="T94" fmla="*/ 2147483647 w 23"/>
                  <a:gd name="T95" fmla="*/ 2147483647 h 104"/>
                  <a:gd name="T96" fmla="*/ 2147483647 w 23"/>
                  <a:gd name="T97" fmla="*/ 2147483647 h 104"/>
                  <a:gd name="T98" fmla="*/ 2147483647 w 23"/>
                  <a:gd name="T99" fmla="*/ 2147483647 h 104"/>
                  <a:gd name="T100" fmla="*/ 2147483647 w 23"/>
                  <a:gd name="T101" fmla="*/ 2147483647 h 104"/>
                  <a:gd name="T102" fmla="*/ 2147483647 w 23"/>
                  <a:gd name="T103" fmla="*/ 2147483647 h 104"/>
                  <a:gd name="T104" fmla="*/ 2147483647 w 23"/>
                  <a:gd name="T105" fmla="*/ 2147483647 h 104"/>
                  <a:gd name="T106" fmla="*/ 2147483647 w 23"/>
                  <a:gd name="T107" fmla="*/ 2147483647 h 104"/>
                  <a:gd name="T108" fmla="*/ 2147483647 w 23"/>
                  <a:gd name="T109" fmla="*/ 0 h 1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
                  <a:gd name="T166" fmla="*/ 0 h 104"/>
                  <a:gd name="T167" fmla="*/ 23 w 23"/>
                  <a:gd name="T168" fmla="*/ 104 h 10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 h="104">
                    <a:moveTo>
                      <a:pt x="16" y="0"/>
                    </a:moveTo>
                    <a:lnTo>
                      <a:pt x="23" y="5"/>
                    </a:lnTo>
                    <a:lnTo>
                      <a:pt x="22" y="5"/>
                    </a:lnTo>
                    <a:lnTo>
                      <a:pt x="22" y="8"/>
                    </a:lnTo>
                    <a:lnTo>
                      <a:pt x="22" y="9"/>
                    </a:lnTo>
                    <a:lnTo>
                      <a:pt x="22" y="10"/>
                    </a:lnTo>
                    <a:lnTo>
                      <a:pt x="22" y="12"/>
                    </a:lnTo>
                    <a:lnTo>
                      <a:pt x="22" y="15"/>
                    </a:lnTo>
                    <a:lnTo>
                      <a:pt x="21" y="15"/>
                    </a:lnTo>
                    <a:lnTo>
                      <a:pt x="21" y="17"/>
                    </a:lnTo>
                    <a:lnTo>
                      <a:pt x="20" y="18"/>
                    </a:lnTo>
                    <a:lnTo>
                      <a:pt x="20" y="20"/>
                    </a:lnTo>
                    <a:lnTo>
                      <a:pt x="20" y="21"/>
                    </a:lnTo>
                    <a:lnTo>
                      <a:pt x="20" y="23"/>
                    </a:lnTo>
                    <a:lnTo>
                      <a:pt x="20" y="24"/>
                    </a:lnTo>
                    <a:lnTo>
                      <a:pt x="20" y="26"/>
                    </a:lnTo>
                    <a:lnTo>
                      <a:pt x="20" y="27"/>
                    </a:lnTo>
                    <a:lnTo>
                      <a:pt x="19" y="28"/>
                    </a:lnTo>
                    <a:lnTo>
                      <a:pt x="19" y="30"/>
                    </a:lnTo>
                    <a:lnTo>
                      <a:pt x="19" y="32"/>
                    </a:lnTo>
                    <a:lnTo>
                      <a:pt x="19" y="34"/>
                    </a:lnTo>
                    <a:lnTo>
                      <a:pt x="19" y="36"/>
                    </a:lnTo>
                    <a:lnTo>
                      <a:pt x="19" y="37"/>
                    </a:lnTo>
                    <a:lnTo>
                      <a:pt x="19" y="40"/>
                    </a:lnTo>
                    <a:lnTo>
                      <a:pt x="18" y="41"/>
                    </a:lnTo>
                    <a:lnTo>
                      <a:pt x="18" y="43"/>
                    </a:lnTo>
                    <a:lnTo>
                      <a:pt x="17" y="44"/>
                    </a:lnTo>
                    <a:lnTo>
                      <a:pt x="17" y="46"/>
                    </a:lnTo>
                    <a:lnTo>
                      <a:pt x="17" y="48"/>
                    </a:lnTo>
                    <a:lnTo>
                      <a:pt x="17" y="51"/>
                    </a:lnTo>
                    <a:lnTo>
                      <a:pt x="16" y="52"/>
                    </a:lnTo>
                    <a:lnTo>
                      <a:pt x="16" y="55"/>
                    </a:lnTo>
                    <a:lnTo>
                      <a:pt x="16" y="56"/>
                    </a:lnTo>
                    <a:lnTo>
                      <a:pt x="15" y="58"/>
                    </a:lnTo>
                    <a:lnTo>
                      <a:pt x="15" y="60"/>
                    </a:lnTo>
                    <a:lnTo>
                      <a:pt x="14" y="62"/>
                    </a:lnTo>
                    <a:lnTo>
                      <a:pt x="14" y="64"/>
                    </a:lnTo>
                    <a:lnTo>
                      <a:pt x="14" y="66"/>
                    </a:lnTo>
                    <a:lnTo>
                      <a:pt x="14" y="68"/>
                    </a:lnTo>
                    <a:lnTo>
                      <a:pt x="14" y="70"/>
                    </a:lnTo>
                    <a:lnTo>
                      <a:pt x="13" y="72"/>
                    </a:lnTo>
                    <a:lnTo>
                      <a:pt x="13" y="74"/>
                    </a:lnTo>
                    <a:lnTo>
                      <a:pt x="12" y="75"/>
                    </a:lnTo>
                    <a:lnTo>
                      <a:pt x="12" y="78"/>
                    </a:lnTo>
                    <a:lnTo>
                      <a:pt x="11" y="80"/>
                    </a:lnTo>
                    <a:lnTo>
                      <a:pt x="11" y="82"/>
                    </a:lnTo>
                    <a:lnTo>
                      <a:pt x="10" y="84"/>
                    </a:lnTo>
                    <a:lnTo>
                      <a:pt x="10" y="85"/>
                    </a:lnTo>
                    <a:lnTo>
                      <a:pt x="9" y="87"/>
                    </a:lnTo>
                    <a:lnTo>
                      <a:pt x="9" y="89"/>
                    </a:lnTo>
                    <a:lnTo>
                      <a:pt x="9" y="90"/>
                    </a:lnTo>
                    <a:lnTo>
                      <a:pt x="8" y="92"/>
                    </a:lnTo>
                    <a:lnTo>
                      <a:pt x="7" y="94"/>
                    </a:lnTo>
                    <a:lnTo>
                      <a:pt x="7" y="96"/>
                    </a:lnTo>
                    <a:lnTo>
                      <a:pt x="7" y="97"/>
                    </a:lnTo>
                    <a:lnTo>
                      <a:pt x="7" y="99"/>
                    </a:lnTo>
                    <a:lnTo>
                      <a:pt x="0" y="104"/>
                    </a:lnTo>
                    <a:lnTo>
                      <a:pt x="0" y="103"/>
                    </a:lnTo>
                    <a:lnTo>
                      <a:pt x="0" y="101"/>
                    </a:lnTo>
                    <a:lnTo>
                      <a:pt x="0" y="100"/>
                    </a:lnTo>
                    <a:lnTo>
                      <a:pt x="0" y="98"/>
                    </a:lnTo>
                    <a:lnTo>
                      <a:pt x="1" y="96"/>
                    </a:lnTo>
                    <a:lnTo>
                      <a:pt x="1" y="94"/>
                    </a:lnTo>
                    <a:lnTo>
                      <a:pt x="1" y="92"/>
                    </a:lnTo>
                    <a:lnTo>
                      <a:pt x="2" y="89"/>
                    </a:lnTo>
                    <a:lnTo>
                      <a:pt x="2" y="88"/>
                    </a:lnTo>
                    <a:lnTo>
                      <a:pt x="3" y="86"/>
                    </a:lnTo>
                    <a:lnTo>
                      <a:pt x="3" y="85"/>
                    </a:lnTo>
                    <a:lnTo>
                      <a:pt x="3" y="84"/>
                    </a:lnTo>
                    <a:lnTo>
                      <a:pt x="3" y="82"/>
                    </a:lnTo>
                    <a:lnTo>
                      <a:pt x="4" y="80"/>
                    </a:lnTo>
                    <a:lnTo>
                      <a:pt x="4" y="79"/>
                    </a:lnTo>
                    <a:lnTo>
                      <a:pt x="5" y="77"/>
                    </a:lnTo>
                    <a:lnTo>
                      <a:pt x="5" y="75"/>
                    </a:lnTo>
                    <a:lnTo>
                      <a:pt x="5" y="74"/>
                    </a:lnTo>
                    <a:lnTo>
                      <a:pt x="6" y="72"/>
                    </a:lnTo>
                    <a:lnTo>
                      <a:pt x="7" y="71"/>
                    </a:lnTo>
                    <a:lnTo>
                      <a:pt x="7" y="68"/>
                    </a:lnTo>
                    <a:lnTo>
                      <a:pt x="7" y="67"/>
                    </a:lnTo>
                    <a:lnTo>
                      <a:pt x="7" y="65"/>
                    </a:lnTo>
                    <a:lnTo>
                      <a:pt x="7" y="63"/>
                    </a:lnTo>
                    <a:lnTo>
                      <a:pt x="7" y="61"/>
                    </a:lnTo>
                    <a:lnTo>
                      <a:pt x="8" y="59"/>
                    </a:lnTo>
                    <a:lnTo>
                      <a:pt x="8" y="58"/>
                    </a:lnTo>
                    <a:lnTo>
                      <a:pt x="9" y="56"/>
                    </a:lnTo>
                    <a:lnTo>
                      <a:pt x="9" y="54"/>
                    </a:lnTo>
                    <a:lnTo>
                      <a:pt x="9" y="52"/>
                    </a:lnTo>
                    <a:lnTo>
                      <a:pt x="9" y="50"/>
                    </a:lnTo>
                    <a:lnTo>
                      <a:pt x="10" y="47"/>
                    </a:lnTo>
                    <a:lnTo>
                      <a:pt x="10" y="46"/>
                    </a:lnTo>
                    <a:lnTo>
                      <a:pt x="10" y="44"/>
                    </a:lnTo>
                    <a:lnTo>
                      <a:pt x="11" y="42"/>
                    </a:lnTo>
                    <a:lnTo>
                      <a:pt x="11" y="40"/>
                    </a:lnTo>
                    <a:lnTo>
                      <a:pt x="11" y="38"/>
                    </a:lnTo>
                    <a:lnTo>
                      <a:pt x="11" y="36"/>
                    </a:lnTo>
                    <a:lnTo>
                      <a:pt x="12" y="34"/>
                    </a:lnTo>
                    <a:lnTo>
                      <a:pt x="12" y="32"/>
                    </a:lnTo>
                    <a:lnTo>
                      <a:pt x="13" y="30"/>
                    </a:lnTo>
                    <a:lnTo>
                      <a:pt x="13" y="28"/>
                    </a:lnTo>
                    <a:lnTo>
                      <a:pt x="13" y="27"/>
                    </a:lnTo>
                    <a:lnTo>
                      <a:pt x="13" y="25"/>
                    </a:lnTo>
                    <a:lnTo>
                      <a:pt x="13" y="23"/>
                    </a:lnTo>
                    <a:lnTo>
                      <a:pt x="14" y="21"/>
                    </a:lnTo>
                    <a:lnTo>
                      <a:pt x="14" y="20"/>
                    </a:lnTo>
                    <a:lnTo>
                      <a:pt x="14" y="17"/>
                    </a:lnTo>
                    <a:lnTo>
                      <a:pt x="14" y="15"/>
                    </a:lnTo>
                    <a:lnTo>
                      <a:pt x="14" y="14"/>
                    </a:lnTo>
                    <a:lnTo>
                      <a:pt x="14" y="12"/>
                    </a:lnTo>
                    <a:lnTo>
                      <a:pt x="14" y="11"/>
                    </a:lnTo>
                    <a:lnTo>
                      <a:pt x="16"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23" name="Freeform 24"/>
              <p:cNvSpPr>
                <a:spLocks/>
              </p:cNvSpPr>
              <p:nvPr/>
            </p:nvSpPr>
            <p:spPr bwMode="auto">
              <a:xfrm>
                <a:off x="176213" y="2430463"/>
                <a:ext cx="606425" cy="254000"/>
              </a:xfrm>
              <a:custGeom>
                <a:avLst/>
                <a:gdLst>
                  <a:gd name="T0" fmla="*/ 2147483647 w 382"/>
                  <a:gd name="T1" fmla="*/ 2147483647 h 160"/>
                  <a:gd name="T2" fmla="*/ 2147483647 w 382"/>
                  <a:gd name="T3" fmla="*/ 2147483647 h 160"/>
                  <a:gd name="T4" fmla="*/ 2147483647 w 382"/>
                  <a:gd name="T5" fmla="*/ 2147483647 h 160"/>
                  <a:gd name="T6" fmla="*/ 2147483647 w 382"/>
                  <a:gd name="T7" fmla="*/ 2147483647 h 160"/>
                  <a:gd name="T8" fmla="*/ 2147483647 w 382"/>
                  <a:gd name="T9" fmla="*/ 2147483647 h 160"/>
                  <a:gd name="T10" fmla="*/ 2147483647 w 382"/>
                  <a:gd name="T11" fmla="*/ 2147483647 h 160"/>
                  <a:gd name="T12" fmla="*/ 2147483647 w 382"/>
                  <a:gd name="T13" fmla="*/ 2147483647 h 160"/>
                  <a:gd name="T14" fmla="*/ 2147483647 w 382"/>
                  <a:gd name="T15" fmla="*/ 2147483647 h 160"/>
                  <a:gd name="T16" fmla="*/ 2147483647 w 382"/>
                  <a:gd name="T17" fmla="*/ 2147483647 h 160"/>
                  <a:gd name="T18" fmla="*/ 2147483647 w 382"/>
                  <a:gd name="T19" fmla="*/ 2147483647 h 160"/>
                  <a:gd name="T20" fmla="*/ 2147483647 w 382"/>
                  <a:gd name="T21" fmla="*/ 2147483647 h 160"/>
                  <a:gd name="T22" fmla="*/ 2147483647 w 382"/>
                  <a:gd name="T23" fmla="*/ 2147483647 h 160"/>
                  <a:gd name="T24" fmla="*/ 2147483647 w 382"/>
                  <a:gd name="T25" fmla="*/ 2147483647 h 160"/>
                  <a:gd name="T26" fmla="*/ 2147483647 w 382"/>
                  <a:gd name="T27" fmla="*/ 2147483647 h 160"/>
                  <a:gd name="T28" fmla="*/ 2147483647 w 382"/>
                  <a:gd name="T29" fmla="*/ 2147483647 h 160"/>
                  <a:gd name="T30" fmla="*/ 2147483647 w 382"/>
                  <a:gd name="T31" fmla="*/ 2147483647 h 160"/>
                  <a:gd name="T32" fmla="*/ 2147483647 w 382"/>
                  <a:gd name="T33" fmla="*/ 2147483647 h 160"/>
                  <a:gd name="T34" fmla="*/ 2147483647 w 382"/>
                  <a:gd name="T35" fmla="*/ 2147483647 h 160"/>
                  <a:gd name="T36" fmla="*/ 2147483647 w 382"/>
                  <a:gd name="T37" fmla="*/ 2147483647 h 160"/>
                  <a:gd name="T38" fmla="*/ 2147483647 w 382"/>
                  <a:gd name="T39" fmla="*/ 2147483647 h 160"/>
                  <a:gd name="T40" fmla="*/ 2147483647 w 382"/>
                  <a:gd name="T41" fmla="*/ 2147483647 h 160"/>
                  <a:gd name="T42" fmla="*/ 2147483647 w 382"/>
                  <a:gd name="T43" fmla="*/ 2147483647 h 160"/>
                  <a:gd name="T44" fmla="*/ 2147483647 w 382"/>
                  <a:gd name="T45" fmla="*/ 2147483647 h 160"/>
                  <a:gd name="T46" fmla="*/ 2147483647 w 382"/>
                  <a:gd name="T47" fmla="*/ 2147483647 h 160"/>
                  <a:gd name="T48" fmla="*/ 2147483647 w 382"/>
                  <a:gd name="T49" fmla="*/ 2147483647 h 160"/>
                  <a:gd name="T50" fmla="*/ 2147483647 w 382"/>
                  <a:gd name="T51" fmla="*/ 2147483647 h 160"/>
                  <a:gd name="T52" fmla="*/ 2147483647 w 382"/>
                  <a:gd name="T53" fmla="*/ 2147483647 h 160"/>
                  <a:gd name="T54" fmla="*/ 2147483647 w 382"/>
                  <a:gd name="T55" fmla="*/ 2147483647 h 160"/>
                  <a:gd name="T56" fmla="*/ 2147483647 w 382"/>
                  <a:gd name="T57" fmla="*/ 2147483647 h 160"/>
                  <a:gd name="T58" fmla="*/ 2147483647 w 382"/>
                  <a:gd name="T59" fmla="*/ 2147483647 h 160"/>
                  <a:gd name="T60" fmla="*/ 2147483647 w 382"/>
                  <a:gd name="T61" fmla="*/ 2147483647 h 160"/>
                  <a:gd name="T62" fmla="*/ 2147483647 w 382"/>
                  <a:gd name="T63" fmla="*/ 2147483647 h 160"/>
                  <a:gd name="T64" fmla="*/ 2147483647 w 382"/>
                  <a:gd name="T65" fmla="*/ 2147483647 h 160"/>
                  <a:gd name="T66" fmla="*/ 2147483647 w 382"/>
                  <a:gd name="T67" fmla="*/ 2147483647 h 160"/>
                  <a:gd name="T68" fmla="*/ 2147483647 w 382"/>
                  <a:gd name="T69" fmla="*/ 2147483647 h 160"/>
                  <a:gd name="T70" fmla="*/ 2147483647 w 382"/>
                  <a:gd name="T71" fmla="*/ 2147483647 h 160"/>
                  <a:gd name="T72" fmla="*/ 2147483647 w 382"/>
                  <a:gd name="T73" fmla="*/ 2147483647 h 160"/>
                  <a:gd name="T74" fmla="*/ 2147483647 w 382"/>
                  <a:gd name="T75" fmla="*/ 2147483647 h 160"/>
                  <a:gd name="T76" fmla="*/ 2147483647 w 382"/>
                  <a:gd name="T77" fmla="*/ 2147483647 h 160"/>
                  <a:gd name="T78" fmla="*/ 2147483647 w 382"/>
                  <a:gd name="T79" fmla="*/ 2147483647 h 160"/>
                  <a:gd name="T80" fmla="*/ 2147483647 w 382"/>
                  <a:gd name="T81" fmla="*/ 2147483647 h 160"/>
                  <a:gd name="T82" fmla="*/ 2147483647 w 382"/>
                  <a:gd name="T83" fmla="*/ 2147483647 h 160"/>
                  <a:gd name="T84" fmla="*/ 2147483647 w 382"/>
                  <a:gd name="T85" fmla="*/ 2147483647 h 160"/>
                  <a:gd name="T86" fmla="*/ 2147483647 w 382"/>
                  <a:gd name="T87" fmla="*/ 2147483647 h 160"/>
                  <a:gd name="T88" fmla="*/ 2147483647 w 382"/>
                  <a:gd name="T89" fmla="*/ 2147483647 h 160"/>
                  <a:gd name="T90" fmla="*/ 2147483647 w 382"/>
                  <a:gd name="T91" fmla="*/ 2147483647 h 160"/>
                  <a:gd name="T92" fmla="*/ 2147483647 w 382"/>
                  <a:gd name="T93" fmla="*/ 2147483647 h 160"/>
                  <a:gd name="T94" fmla="*/ 2147483647 w 382"/>
                  <a:gd name="T95" fmla="*/ 2147483647 h 160"/>
                  <a:gd name="T96" fmla="*/ 2147483647 w 382"/>
                  <a:gd name="T97" fmla="*/ 2147483647 h 160"/>
                  <a:gd name="T98" fmla="*/ 2147483647 w 382"/>
                  <a:gd name="T99" fmla="*/ 2147483647 h 160"/>
                  <a:gd name="T100" fmla="*/ 2147483647 w 382"/>
                  <a:gd name="T101" fmla="*/ 2147483647 h 160"/>
                  <a:gd name="T102" fmla="*/ 2147483647 w 382"/>
                  <a:gd name="T103" fmla="*/ 2147483647 h 160"/>
                  <a:gd name="T104" fmla="*/ 2147483647 w 382"/>
                  <a:gd name="T105" fmla="*/ 2147483647 h 160"/>
                  <a:gd name="T106" fmla="*/ 2147483647 w 382"/>
                  <a:gd name="T107" fmla="*/ 2147483647 h 1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82"/>
                  <a:gd name="T163" fmla="*/ 0 h 160"/>
                  <a:gd name="T164" fmla="*/ 382 w 382"/>
                  <a:gd name="T165" fmla="*/ 160 h 1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82" h="160">
                    <a:moveTo>
                      <a:pt x="380" y="59"/>
                    </a:moveTo>
                    <a:lnTo>
                      <a:pt x="380" y="59"/>
                    </a:lnTo>
                    <a:lnTo>
                      <a:pt x="379" y="59"/>
                    </a:lnTo>
                    <a:lnTo>
                      <a:pt x="378" y="60"/>
                    </a:lnTo>
                    <a:lnTo>
                      <a:pt x="377" y="61"/>
                    </a:lnTo>
                    <a:lnTo>
                      <a:pt x="375" y="63"/>
                    </a:lnTo>
                    <a:lnTo>
                      <a:pt x="374" y="65"/>
                    </a:lnTo>
                    <a:lnTo>
                      <a:pt x="373" y="66"/>
                    </a:lnTo>
                    <a:lnTo>
                      <a:pt x="371" y="67"/>
                    </a:lnTo>
                    <a:lnTo>
                      <a:pt x="370" y="69"/>
                    </a:lnTo>
                    <a:lnTo>
                      <a:pt x="369" y="70"/>
                    </a:lnTo>
                    <a:lnTo>
                      <a:pt x="367" y="72"/>
                    </a:lnTo>
                    <a:lnTo>
                      <a:pt x="366" y="73"/>
                    </a:lnTo>
                    <a:lnTo>
                      <a:pt x="364" y="75"/>
                    </a:lnTo>
                    <a:lnTo>
                      <a:pt x="363" y="76"/>
                    </a:lnTo>
                    <a:lnTo>
                      <a:pt x="361" y="78"/>
                    </a:lnTo>
                    <a:lnTo>
                      <a:pt x="359" y="79"/>
                    </a:lnTo>
                    <a:lnTo>
                      <a:pt x="357" y="81"/>
                    </a:lnTo>
                    <a:lnTo>
                      <a:pt x="355" y="83"/>
                    </a:lnTo>
                    <a:lnTo>
                      <a:pt x="353" y="85"/>
                    </a:lnTo>
                    <a:lnTo>
                      <a:pt x="351" y="86"/>
                    </a:lnTo>
                    <a:lnTo>
                      <a:pt x="348" y="89"/>
                    </a:lnTo>
                    <a:lnTo>
                      <a:pt x="347" y="90"/>
                    </a:lnTo>
                    <a:lnTo>
                      <a:pt x="343" y="92"/>
                    </a:lnTo>
                    <a:lnTo>
                      <a:pt x="341" y="95"/>
                    </a:lnTo>
                    <a:lnTo>
                      <a:pt x="338" y="96"/>
                    </a:lnTo>
                    <a:lnTo>
                      <a:pt x="336" y="99"/>
                    </a:lnTo>
                    <a:lnTo>
                      <a:pt x="333" y="100"/>
                    </a:lnTo>
                    <a:lnTo>
                      <a:pt x="330" y="103"/>
                    </a:lnTo>
                    <a:lnTo>
                      <a:pt x="327" y="105"/>
                    </a:lnTo>
                    <a:lnTo>
                      <a:pt x="324" y="107"/>
                    </a:lnTo>
                    <a:lnTo>
                      <a:pt x="320" y="109"/>
                    </a:lnTo>
                    <a:lnTo>
                      <a:pt x="317" y="111"/>
                    </a:lnTo>
                    <a:lnTo>
                      <a:pt x="314" y="113"/>
                    </a:lnTo>
                    <a:lnTo>
                      <a:pt x="311" y="115"/>
                    </a:lnTo>
                    <a:lnTo>
                      <a:pt x="307" y="117"/>
                    </a:lnTo>
                    <a:lnTo>
                      <a:pt x="304" y="119"/>
                    </a:lnTo>
                    <a:lnTo>
                      <a:pt x="300" y="121"/>
                    </a:lnTo>
                    <a:lnTo>
                      <a:pt x="296" y="123"/>
                    </a:lnTo>
                    <a:lnTo>
                      <a:pt x="292" y="125"/>
                    </a:lnTo>
                    <a:lnTo>
                      <a:pt x="288" y="127"/>
                    </a:lnTo>
                    <a:lnTo>
                      <a:pt x="285" y="129"/>
                    </a:lnTo>
                    <a:lnTo>
                      <a:pt x="280" y="132"/>
                    </a:lnTo>
                    <a:lnTo>
                      <a:pt x="275" y="133"/>
                    </a:lnTo>
                    <a:lnTo>
                      <a:pt x="271" y="135"/>
                    </a:lnTo>
                    <a:lnTo>
                      <a:pt x="267" y="137"/>
                    </a:lnTo>
                    <a:lnTo>
                      <a:pt x="263" y="138"/>
                    </a:lnTo>
                    <a:lnTo>
                      <a:pt x="258" y="140"/>
                    </a:lnTo>
                    <a:lnTo>
                      <a:pt x="254" y="142"/>
                    </a:lnTo>
                    <a:lnTo>
                      <a:pt x="249" y="144"/>
                    </a:lnTo>
                    <a:lnTo>
                      <a:pt x="244" y="145"/>
                    </a:lnTo>
                    <a:lnTo>
                      <a:pt x="239" y="147"/>
                    </a:lnTo>
                    <a:lnTo>
                      <a:pt x="234" y="149"/>
                    </a:lnTo>
                    <a:lnTo>
                      <a:pt x="228" y="150"/>
                    </a:lnTo>
                    <a:lnTo>
                      <a:pt x="224" y="151"/>
                    </a:lnTo>
                    <a:lnTo>
                      <a:pt x="218" y="153"/>
                    </a:lnTo>
                    <a:lnTo>
                      <a:pt x="213" y="154"/>
                    </a:lnTo>
                    <a:lnTo>
                      <a:pt x="208" y="155"/>
                    </a:lnTo>
                    <a:lnTo>
                      <a:pt x="202" y="156"/>
                    </a:lnTo>
                    <a:lnTo>
                      <a:pt x="201" y="156"/>
                    </a:lnTo>
                    <a:lnTo>
                      <a:pt x="199" y="157"/>
                    </a:lnTo>
                    <a:lnTo>
                      <a:pt x="197" y="157"/>
                    </a:lnTo>
                    <a:lnTo>
                      <a:pt x="194" y="157"/>
                    </a:lnTo>
                    <a:lnTo>
                      <a:pt x="192" y="157"/>
                    </a:lnTo>
                    <a:lnTo>
                      <a:pt x="190" y="158"/>
                    </a:lnTo>
                    <a:lnTo>
                      <a:pt x="188" y="158"/>
                    </a:lnTo>
                    <a:lnTo>
                      <a:pt x="186" y="159"/>
                    </a:lnTo>
                    <a:lnTo>
                      <a:pt x="184" y="159"/>
                    </a:lnTo>
                    <a:lnTo>
                      <a:pt x="183" y="159"/>
                    </a:lnTo>
                    <a:lnTo>
                      <a:pt x="181" y="159"/>
                    </a:lnTo>
                    <a:lnTo>
                      <a:pt x="180" y="159"/>
                    </a:lnTo>
                    <a:lnTo>
                      <a:pt x="178" y="159"/>
                    </a:lnTo>
                    <a:lnTo>
                      <a:pt x="176" y="160"/>
                    </a:lnTo>
                    <a:lnTo>
                      <a:pt x="174" y="160"/>
                    </a:lnTo>
                    <a:lnTo>
                      <a:pt x="172" y="160"/>
                    </a:lnTo>
                    <a:lnTo>
                      <a:pt x="169" y="160"/>
                    </a:lnTo>
                    <a:lnTo>
                      <a:pt x="167" y="160"/>
                    </a:lnTo>
                    <a:lnTo>
                      <a:pt x="165" y="160"/>
                    </a:lnTo>
                    <a:lnTo>
                      <a:pt x="163" y="160"/>
                    </a:lnTo>
                    <a:lnTo>
                      <a:pt x="161" y="160"/>
                    </a:lnTo>
                    <a:lnTo>
                      <a:pt x="159" y="160"/>
                    </a:lnTo>
                    <a:lnTo>
                      <a:pt x="157" y="160"/>
                    </a:lnTo>
                    <a:lnTo>
                      <a:pt x="154" y="160"/>
                    </a:lnTo>
                    <a:lnTo>
                      <a:pt x="151" y="160"/>
                    </a:lnTo>
                    <a:lnTo>
                      <a:pt x="149" y="160"/>
                    </a:lnTo>
                    <a:lnTo>
                      <a:pt x="146" y="160"/>
                    </a:lnTo>
                    <a:lnTo>
                      <a:pt x="144" y="160"/>
                    </a:lnTo>
                    <a:lnTo>
                      <a:pt x="141" y="159"/>
                    </a:lnTo>
                    <a:lnTo>
                      <a:pt x="139" y="159"/>
                    </a:lnTo>
                    <a:lnTo>
                      <a:pt x="136" y="159"/>
                    </a:lnTo>
                    <a:lnTo>
                      <a:pt x="134" y="159"/>
                    </a:lnTo>
                    <a:lnTo>
                      <a:pt x="132" y="158"/>
                    </a:lnTo>
                    <a:lnTo>
                      <a:pt x="128" y="158"/>
                    </a:lnTo>
                    <a:lnTo>
                      <a:pt x="126" y="157"/>
                    </a:lnTo>
                    <a:lnTo>
                      <a:pt x="123" y="157"/>
                    </a:lnTo>
                    <a:lnTo>
                      <a:pt x="121" y="157"/>
                    </a:lnTo>
                    <a:lnTo>
                      <a:pt x="119" y="156"/>
                    </a:lnTo>
                    <a:lnTo>
                      <a:pt x="116" y="156"/>
                    </a:lnTo>
                    <a:lnTo>
                      <a:pt x="113" y="155"/>
                    </a:lnTo>
                    <a:lnTo>
                      <a:pt x="110" y="154"/>
                    </a:lnTo>
                    <a:lnTo>
                      <a:pt x="108" y="154"/>
                    </a:lnTo>
                    <a:lnTo>
                      <a:pt x="105" y="153"/>
                    </a:lnTo>
                    <a:lnTo>
                      <a:pt x="102" y="152"/>
                    </a:lnTo>
                    <a:lnTo>
                      <a:pt x="100" y="151"/>
                    </a:lnTo>
                    <a:lnTo>
                      <a:pt x="97" y="151"/>
                    </a:lnTo>
                    <a:lnTo>
                      <a:pt x="95" y="149"/>
                    </a:lnTo>
                    <a:lnTo>
                      <a:pt x="92" y="149"/>
                    </a:lnTo>
                    <a:lnTo>
                      <a:pt x="89" y="147"/>
                    </a:lnTo>
                    <a:lnTo>
                      <a:pt x="87" y="146"/>
                    </a:lnTo>
                    <a:lnTo>
                      <a:pt x="84" y="145"/>
                    </a:lnTo>
                    <a:lnTo>
                      <a:pt x="82" y="144"/>
                    </a:lnTo>
                    <a:lnTo>
                      <a:pt x="79" y="143"/>
                    </a:lnTo>
                    <a:lnTo>
                      <a:pt x="78" y="142"/>
                    </a:lnTo>
                    <a:lnTo>
                      <a:pt x="77" y="141"/>
                    </a:lnTo>
                    <a:lnTo>
                      <a:pt x="77" y="140"/>
                    </a:lnTo>
                    <a:lnTo>
                      <a:pt x="77" y="139"/>
                    </a:lnTo>
                    <a:lnTo>
                      <a:pt x="76" y="138"/>
                    </a:lnTo>
                    <a:lnTo>
                      <a:pt x="75" y="136"/>
                    </a:lnTo>
                    <a:lnTo>
                      <a:pt x="73" y="134"/>
                    </a:lnTo>
                    <a:lnTo>
                      <a:pt x="73" y="132"/>
                    </a:lnTo>
                    <a:lnTo>
                      <a:pt x="72" y="129"/>
                    </a:lnTo>
                    <a:lnTo>
                      <a:pt x="70" y="127"/>
                    </a:lnTo>
                    <a:lnTo>
                      <a:pt x="70" y="125"/>
                    </a:lnTo>
                    <a:lnTo>
                      <a:pt x="69" y="124"/>
                    </a:lnTo>
                    <a:lnTo>
                      <a:pt x="68" y="122"/>
                    </a:lnTo>
                    <a:lnTo>
                      <a:pt x="67" y="120"/>
                    </a:lnTo>
                    <a:lnTo>
                      <a:pt x="66" y="118"/>
                    </a:lnTo>
                    <a:lnTo>
                      <a:pt x="65" y="117"/>
                    </a:lnTo>
                    <a:lnTo>
                      <a:pt x="64" y="114"/>
                    </a:lnTo>
                    <a:lnTo>
                      <a:pt x="63" y="112"/>
                    </a:lnTo>
                    <a:lnTo>
                      <a:pt x="62" y="110"/>
                    </a:lnTo>
                    <a:lnTo>
                      <a:pt x="61" y="108"/>
                    </a:lnTo>
                    <a:lnTo>
                      <a:pt x="60" y="106"/>
                    </a:lnTo>
                    <a:lnTo>
                      <a:pt x="59" y="104"/>
                    </a:lnTo>
                    <a:lnTo>
                      <a:pt x="58" y="101"/>
                    </a:lnTo>
                    <a:lnTo>
                      <a:pt x="56" y="99"/>
                    </a:lnTo>
                    <a:lnTo>
                      <a:pt x="56" y="97"/>
                    </a:lnTo>
                    <a:lnTo>
                      <a:pt x="54" y="95"/>
                    </a:lnTo>
                    <a:lnTo>
                      <a:pt x="53" y="92"/>
                    </a:lnTo>
                    <a:lnTo>
                      <a:pt x="51" y="90"/>
                    </a:lnTo>
                    <a:lnTo>
                      <a:pt x="50" y="88"/>
                    </a:lnTo>
                    <a:lnTo>
                      <a:pt x="48" y="85"/>
                    </a:lnTo>
                    <a:lnTo>
                      <a:pt x="46" y="83"/>
                    </a:lnTo>
                    <a:lnTo>
                      <a:pt x="46" y="80"/>
                    </a:lnTo>
                    <a:lnTo>
                      <a:pt x="44" y="78"/>
                    </a:lnTo>
                    <a:lnTo>
                      <a:pt x="42" y="75"/>
                    </a:lnTo>
                    <a:lnTo>
                      <a:pt x="41" y="73"/>
                    </a:lnTo>
                    <a:lnTo>
                      <a:pt x="40" y="70"/>
                    </a:lnTo>
                    <a:lnTo>
                      <a:pt x="37" y="68"/>
                    </a:lnTo>
                    <a:lnTo>
                      <a:pt x="36" y="65"/>
                    </a:lnTo>
                    <a:lnTo>
                      <a:pt x="34" y="62"/>
                    </a:lnTo>
                    <a:lnTo>
                      <a:pt x="33" y="60"/>
                    </a:lnTo>
                    <a:lnTo>
                      <a:pt x="31" y="57"/>
                    </a:lnTo>
                    <a:lnTo>
                      <a:pt x="29" y="55"/>
                    </a:lnTo>
                    <a:lnTo>
                      <a:pt x="28" y="53"/>
                    </a:lnTo>
                    <a:lnTo>
                      <a:pt x="26" y="50"/>
                    </a:lnTo>
                    <a:lnTo>
                      <a:pt x="24" y="47"/>
                    </a:lnTo>
                    <a:lnTo>
                      <a:pt x="22" y="46"/>
                    </a:lnTo>
                    <a:lnTo>
                      <a:pt x="20" y="43"/>
                    </a:lnTo>
                    <a:lnTo>
                      <a:pt x="18" y="41"/>
                    </a:lnTo>
                    <a:lnTo>
                      <a:pt x="17" y="38"/>
                    </a:lnTo>
                    <a:lnTo>
                      <a:pt x="15" y="36"/>
                    </a:lnTo>
                    <a:lnTo>
                      <a:pt x="13" y="33"/>
                    </a:lnTo>
                    <a:lnTo>
                      <a:pt x="11" y="31"/>
                    </a:lnTo>
                    <a:lnTo>
                      <a:pt x="9" y="29"/>
                    </a:lnTo>
                    <a:lnTo>
                      <a:pt x="7" y="27"/>
                    </a:lnTo>
                    <a:lnTo>
                      <a:pt x="6" y="25"/>
                    </a:lnTo>
                    <a:lnTo>
                      <a:pt x="3" y="22"/>
                    </a:lnTo>
                    <a:lnTo>
                      <a:pt x="2" y="21"/>
                    </a:lnTo>
                    <a:lnTo>
                      <a:pt x="0" y="0"/>
                    </a:lnTo>
                    <a:lnTo>
                      <a:pt x="1" y="1"/>
                    </a:lnTo>
                    <a:lnTo>
                      <a:pt x="3" y="2"/>
                    </a:lnTo>
                    <a:lnTo>
                      <a:pt x="4" y="3"/>
                    </a:lnTo>
                    <a:lnTo>
                      <a:pt x="6" y="3"/>
                    </a:lnTo>
                    <a:lnTo>
                      <a:pt x="7" y="5"/>
                    </a:lnTo>
                    <a:lnTo>
                      <a:pt x="10" y="7"/>
                    </a:lnTo>
                    <a:lnTo>
                      <a:pt x="12" y="8"/>
                    </a:lnTo>
                    <a:lnTo>
                      <a:pt x="15" y="10"/>
                    </a:lnTo>
                    <a:lnTo>
                      <a:pt x="17" y="13"/>
                    </a:lnTo>
                    <a:lnTo>
                      <a:pt x="20" y="15"/>
                    </a:lnTo>
                    <a:lnTo>
                      <a:pt x="22" y="16"/>
                    </a:lnTo>
                    <a:lnTo>
                      <a:pt x="23" y="18"/>
                    </a:lnTo>
                    <a:lnTo>
                      <a:pt x="25" y="19"/>
                    </a:lnTo>
                    <a:lnTo>
                      <a:pt x="27" y="20"/>
                    </a:lnTo>
                    <a:lnTo>
                      <a:pt x="29" y="22"/>
                    </a:lnTo>
                    <a:lnTo>
                      <a:pt x="30" y="23"/>
                    </a:lnTo>
                    <a:lnTo>
                      <a:pt x="32" y="25"/>
                    </a:lnTo>
                    <a:lnTo>
                      <a:pt x="34" y="27"/>
                    </a:lnTo>
                    <a:lnTo>
                      <a:pt x="35" y="28"/>
                    </a:lnTo>
                    <a:lnTo>
                      <a:pt x="37" y="29"/>
                    </a:lnTo>
                    <a:lnTo>
                      <a:pt x="40" y="31"/>
                    </a:lnTo>
                    <a:lnTo>
                      <a:pt x="41" y="33"/>
                    </a:lnTo>
                    <a:lnTo>
                      <a:pt x="42" y="35"/>
                    </a:lnTo>
                    <a:lnTo>
                      <a:pt x="45" y="37"/>
                    </a:lnTo>
                    <a:lnTo>
                      <a:pt x="46" y="39"/>
                    </a:lnTo>
                    <a:lnTo>
                      <a:pt x="48" y="41"/>
                    </a:lnTo>
                    <a:lnTo>
                      <a:pt x="50" y="43"/>
                    </a:lnTo>
                    <a:lnTo>
                      <a:pt x="52" y="46"/>
                    </a:lnTo>
                    <a:lnTo>
                      <a:pt x="54" y="47"/>
                    </a:lnTo>
                    <a:lnTo>
                      <a:pt x="56" y="50"/>
                    </a:lnTo>
                    <a:lnTo>
                      <a:pt x="58" y="52"/>
                    </a:lnTo>
                    <a:lnTo>
                      <a:pt x="59" y="54"/>
                    </a:lnTo>
                    <a:lnTo>
                      <a:pt x="61" y="57"/>
                    </a:lnTo>
                    <a:lnTo>
                      <a:pt x="64" y="59"/>
                    </a:lnTo>
                    <a:lnTo>
                      <a:pt x="65" y="61"/>
                    </a:lnTo>
                    <a:lnTo>
                      <a:pt x="67" y="64"/>
                    </a:lnTo>
                    <a:lnTo>
                      <a:pt x="69" y="66"/>
                    </a:lnTo>
                    <a:lnTo>
                      <a:pt x="70" y="69"/>
                    </a:lnTo>
                    <a:lnTo>
                      <a:pt x="72" y="72"/>
                    </a:lnTo>
                    <a:lnTo>
                      <a:pt x="74" y="75"/>
                    </a:lnTo>
                    <a:lnTo>
                      <a:pt x="76" y="78"/>
                    </a:lnTo>
                    <a:lnTo>
                      <a:pt x="78" y="81"/>
                    </a:lnTo>
                    <a:lnTo>
                      <a:pt x="79" y="83"/>
                    </a:lnTo>
                    <a:lnTo>
                      <a:pt x="81" y="86"/>
                    </a:lnTo>
                    <a:lnTo>
                      <a:pt x="82" y="89"/>
                    </a:lnTo>
                    <a:lnTo>
                      <a:pt x="84" y="92"/>
                    </a:lnTo>
                    <a:lnTo>
                      <a:pt x="85" y="95"/>
                    </a:lnTo>
                    <a:lnTo>
                      <a:pt x="87" y="99"/>
                    </a:lnTo>
                    <a:lnTo>
                      <a:pt x="88" y="102"/>
                    </a:lnTo>
                    <a:lnTo>
                      <a:pt x="90" y="106"/>
                    </a:lnTo>
                    <a:lnTo>
                      <a:pt x="96" y="129"/>
                    </a:lnTo>
                    <a:lnTo>
                      <a:pt x="97" y="129"/>
                    </a:lnTo>
                    <a:lnTo>
                      <a:pt x="100" y="129"/>
                    </a:lnTo>
                    <a:lnTo>
                      <a:pt x="101" y="130"/>
                    </a:lnTo>
                    <a:lnTo>
                      <a:pt x="103" y="130"/>
                    </a:lnTo>
                    <a:lnTo>
                      <a:pt x="105" y="131"/>
                    </a:lnTo>
                    <a:lnTo>
                      <a:pt x="106" y="132"/>
                    </a:lnTo>
                    <a:lnTo>
                      <a:pt x="108" y="132"/>
                    </a:lnTo>
                    <a:lnTo>
                      <a:pt x="110" y="132"/>
                    </a:lnTo>
                    <a:lnTo>
                      <a:pt x="111" y="132"/>
                    </a:lnTo>
                    <a:lnTo>
                      <a:pt x="113" y="133"/>
                    </a:lnTo>
                    <a:lnTo>
                      <a:pt x="114" y="133"/>
                    </a:lnTo>
                    <a:lnTo>
                      <a:pt x="116" y="134"/>
                    </a:lnTo>
                    <a:lnTo>
                      <a:pt x="118" y="134"/>
                    </a:lnTo>
                    <a:lnTo>
                      <a:pt x="120" y="134"/>
                    </a:lnTo>
                    <a:lnTo>
                      <a:pt x="122" y="134"/>
                    </a:lnTo>
                    <a:lnTo>
                      <a:pt x="124" y="135"/>
                    </a:lnTo>
                    <a:lnTo>
                      <a:pt x="126" y="135"/>
                    </a:lnTo>
                    <a:lnTo>
                      <a:pt x="128" y="135"/>
                    </a:lnTo>
                    <a:lnTo>
                      <a:pt x="132" y="136"/>
                    </a:lnTo>
                    <a:lnTo>
                      <a:pt x="134" y="136"/>
                    </a:lnTo>
                    <a:lnTo>
                      <a:pt x="136" y="136"/>
                    </a:lnTo>
                    <a:lnTo>
                      <a:pt x="139" y="137"/>
                    </a:lnTo>
                    <a:lnTo>
                      <a:pt x="142" y="137"/>
                    </a:lnTo>
                    <a:lnTo>
                      <a:pt x="145" y="137"/>
                    </a:lnTo>
                    <a:lnTo>
                      <a:pt x="147" y="137"/>
                    </a:lnTo>
                    <a:lnTo>
                      <a:pt x="150" y="138"/>
                    </a:lnTo>
                    <a:lnTo>
                      <a:pt x="153" y="138"/>
                    </a:lnTo>
                    <a:lnTo>
                      <a:pt x="156" y="138"/>
                    </a:lnTo>
                    <a:lnTo>
                      <a:pt x="159" y="138"/>
                    </a:lnTo>
                    <a:lnTo>
                      <a:pt x="162" y="138"/>
                    </a:lnTo>
                    <a:lnTo>
                      <a:pt x="165" y="138"/>
                    </a:lnTo>
                    <a:lnTo>
                      <a:pt x="168" y="138"/>
                    </a:lnTo>
                    <a:lnTo>
                      <a:pt x="172" y="138"/>
                    </a:lnTo>
                    <a:lnTo>
                      <a:pt x="175" y="138"/>
                    </a:lnTo>
                    <a:lnTo>
                      <a:pt x="178" y="138"/>
                    </a:lnTo>
                    <a:lnTo>
                      <a:pt x="181" y="138"/>
                    </a:lnTo>
                    <a:lnTo>
                      <a:pt x="185" y="137"/>
                    </a:lnTo>
                    <a:lnTo>
                      <a:pt x="188" y="137"/>
                    </a:lnTo>
                    <a:lnTo>
                      <a:pt x="192" y="137"/>
                    </a:lnTo>
                    <a:lnTo>
                      <a:pt x="195" y="137"/>
                    </a:lnTo>
                    <a:lnTo>
                      <a:pt x="199" y="136"/>
                    </a:lnTo>
                    <a:lnTo>
                      <a:pt x="202" y="136"/>
                    </a:lnTo>
                    <a:lnTo>
                      <a:pt x="206" y="135"/>
                    </a:lnTo>
                    <a:lnTo>
                      <a:pt x="210" y="135"/>
                    </a:lnTo>
                    <a:lnTo>
                      <a:pt x="213" y="134"/>
                    </a:lnTo>
                    <a:lnTo>
                      <a:pt x="218" y="134"/>
                    </a:lnTo>
                    <a:lnTo>
                      <a:pt x="221" y="133"/>
                    </a:lnTo>
                    <a:lnTo>
                      <a:pt x="225" y="132"/>
                    </a:lnTo>
                    <a:lnTo>
                      <a:pt x="228" y="131"/>
                    </a:lnTo>
                    <a:lnTo>
                      <a:pt x="233" y="130"/>
                    </a:lnTo>
                    <a:lnTo>
                      <a:pt x="237" y="129"/>
                    </a:lnTo>
                    <a:lnTo>
                      <a:pt x="240" y="128"/>
                    </a:lnTo>
                    <a:lnTo>
                      <a:pt x="244" y="127"/>
                    </a:lnTo>
                    <a:lnTo>
                      <a:pt x="249" y="125"/>
                    </a:lnTo>
                    <a:lnTo>
                      <a:pt x="252" y="124"/>
                    </a:lnTo>
                    <a:lnTo>
                      <a:pt x="257" y="123"/>
                    </a:lnTo>
                    <a:lnTo>
                      <a:pt x="260" y="122"/>
                    </a:lnTo>
                    <a:lnTo>
                      <a:pt x="264" y="121"/>
                    </a:lnTo>
                    <a:lnTo>
                      <a:pt x="268" y="119"/>
                    </a:lnTo>
                    <a:lnTo>
                      <a:pt x="271" y="117"/>
                    </a:lnTo>
                    <a:lnTo>
                      <a:pt x="275" y="116"/>
                    </a:lnTo>
                    <a:lnTo>
                      <a:pt x="279" y="114"/>
                    </a:lnTo>
                    <a:lnTo>
                      <a:pt x="281" y="113"/>
                    </a:lnTo>
                    <a:lnTo>
                      <a:pt x="285" y="112"/>
                    </a:lnTo>
                    <a:lnTo>
                      <a:pt x="289" y="110"/>
                    </a:lnTo>
                    <a:lnTo>
                      <a:pt x="292" y="109"/>
                    </a:lnTo>
                    <a:lnTo>
                      <a:pt x="295" y="107"/>
                    </a:lnTo>
                    <a:lnTo>
                      <a:pt x="298" y="106"/>
                    </a:lnTo>
                    <a:lnTo>
                      <a:pt x="302" y="104"/>
                    </a:lnTo>
                    <a:lnTo>
                      <a:pt x="305" y="103"/>
                    </a:lnTo>
                    <a:lnTo>
                      <a:pt x="308" y="101"/>
                    </a:lnTo>
                    <a:lnTo>
                      <a:pt x="311" y="100"/>
                    </a:lnTo>
                    <a:lnTo>
                      <a:pt x="314" y="98"/>
                    </a:lnTo>
                    <a:lnTo>
                      <a:pt x="317" y="96"/>
                    </a:lnTo>
                    <a:lnTo>
                      <a:pt x="319" y="95"/>
                    </a:lnTo>
                    <a:lnTo>
                      <a:pt x="323" y="93"/>
                    </a:lnTo>
                    <a:lnTo>
                      <a:pt x="325" y="92"/>
                    </a:lnTo>
                    <a:lnTo>
                      <a:pt x="327" y="91"/>
                    </a:lnTo>
                    <a:lnTo>
                      <a:pt x="330" y="89"/>
                    </a:lnTo>
                    <a:lnTo>
                      <a:pt x="333" y="88"/>
                    </a:lnTo>
                    <a:lnTo>
                      <a:pt x="335" y="86"/>
                    </a:lnTo>
                    <a:lnTo>
                      <a:pt x="338" y="85"/>
                    </a:lnTo>
                    <a:lnTo>
                      <a:pt x="340" y="83"/>
                    </a:lnTo>
                    <a:lnTo>
                      <a:pt x="342" y="82"/>
                    </a:lnTo>
                    <a:lnTo>
                      <a:pt x="344" y="81"/>
                    </a:lnTo>
                    <a:lnTo>
                      <a:pt x="347" y="79"/>
                    </a:lnTo>
                    <a:lnTo>
                      <a:pt x="349" y="78"/>
                    </a:lnTo>
                    <a:lnTo>
                      <a:pt x="351" y="77"/>
                    </a:lnTo>
                    <a:lnTo>
                      <a:pt x="353" y="75"/>
                    </a:lnTo>
                    <a:lnTo>
                      <a:pt x="354" y="74"/>
                    </a:lnTo>
                    <a:lnTo>
                      <a:pt x="356" y="73"/>
                    </a:lnTo>
                    <a:lnTo>
                      <a:pt x="358" y="72"/>
                    </a:lnTo>
                    <a:lnTo>
                      <a:pt x="360" y="70"/>
                    </a:lnTo>
                    <a:lnTo>
                      <a:pt x="361" y="69"/>
                    </a:lnTo>
                    <a:lnTo>
                      <a:pt x="363" y="68"/>
                    </a:lnTo>
                    <a:lnTo>
                      <a:pt x="365" y="67"/>
                    </a:lnTo>
                    <a:lnTo>
                      <a:pt x="367" y="65"/>
                    </a:lnTo>
                    <a:lnTo>
                      <a:pt x="370" y="63"/>
                    </a:lnTo>
                    <a:lnTo>
                      <a:pt x="372" y="61"/>
                    </a:lnTo>
                    <a:lnTo>
                      <a:pt x="374" y="60"/>
                    </a:lnTo>
                    <a:lnTo>
                      <a:pt x="376" y="57"/>
                    </a:lnTo>
                    <a:lnTo>
                      <a:pt x="377" y="57"/>
                    </a:lnTo>
                    <a:lnTo>
                      <a:pt x="379" y="56"/>
                    </a:lnTo>
                    <a:lnTo>
                      <a:pt x="380" y="54"/>
                    </a:lnTo>
                    <a:lnTo>
                      <a:pt x="382" y="53"/>
                    </a:lnTo>
                    <a:lnTo>
                      <a:pt x="380" y="59"/>
                    </a:lnTo>
                    <a:close/>
                  </a:path>
                </a:pathLst>
              </a:custGeom>
              <a:solidFill>
                <a:srgbClr val="808061"/>
              </a:solidFill>
              <a:ln w="9525">
                <a:noFill/>
                <a:round/>
                <a:headEnd/>
                <a:tailEnd/>
              </a:ln>
            </p:spPr>
            <p:txBody>
              <a:bodyPr/>
              <a:lstStyle/>
              <a:p>
                <a:endParaRPr lang="en-US">
                  <a:solidFill>
                    <a:srgbClr val="000000"/>
                  </a:solidFill>
                  <a:latin typeface="Arial" pitchFamily="34" charset="0"/>
                </a:endParaRPr>
              </a:p>
            </p:txBody>
          </p:sp>
          <p:sp>
            <p:nvSpPr>
              <p:cNvPr id="24" name="Freeform 25"/>
              <p:cNvSpPr>
                <a:spLocks/>
              </p:cNvSpPr>
              <p:nvPr/>
            </p:nvSpPr>
            <p:spPr bwMode="auto">
              <a:xfrm>
                <a:off x="177800" y="2433638"/>
                <a:ext cx="523875" cy="241300"/>
              </a:xfrm>
              <a:custGeom>
                <a:avLst/>
                <a:gdLst>
                  <a:gd name="T0" fmla="*/ 2147483647 w 330"/>
                  <a:gd name="T1" fmla="*/ 2147483647 h 152"/>
                  <a:gd name="T2" fmla="*/ 2147483647 w 330"/>
                  <a:gd name="T3" fmla="*/ 2147483647 h 152"/>
                  <a:gd name="T4" fmla="*/ 2147483647 w 330"/>
                  <a:gd name="T5" fmla="*/ 2147483647 h 152"/>
                  <a:gd name="T6" fmla="*/ 2147483647 w 330"/>
                  <a:gd name="T7" fmla="*/ 2147483647 h 152"/>
                  <a:gd name="T8" fmla="*/ 2147483647 w 330"/>
                  <a:gd name="T9" fmla="*/ 2147483647 h 152"/>
                  <a:gd name="T10" fmla="*/ 2147483647 w 330"/>
                  <a:gd name="T11" fmla="*/ 2147483647 h 152"/>
                  <a:gd name="T12" fmla="*/ 2147483647 w 330"/>
                  <a:gd name="T13" fmla="*/ 2147483647 h 152"/>
                  <a:gd name="T14" fmla="*/ 2147483647 w 330"/>
                  <a:gd name="T15" fmla="*/ 2147483647 h 152"/>
                  <a:gd name="T16" fmla="*/ 2147483647 w 330"/>
                  <a:gd name="T17" fmla="*/ 2147483647 h 152"/>
                  <a:gd name="T18" fmla="*/ 2147483647 w 330"/>
                  <a:gd name="T19" fmla="*/ 2147483647 h 152"/>
                  <a:gd name="T20" fmla="*/ 2147483647 w 330"/>
                  <a:gd name="T21" fmla="*/ 2147483647 h 152"/>
                  <a:gd name="T22" fmla="*/ 2147483647 w 330"/>
                  <a:gd name="T23" fmla="*/ 2147483647 h 152"/>
                  <a:gd name="T24" fmla="*/ 2147483647 w 330"/>
                  <a:gd name="T25" fmla="*/ 2147483647 h 152"/>
                  <a:gd name="T26" fmla="*/ 2147483647 w 330"/>
                  <a:gd name="T27" fmla="*/ 2147483647 h 152"/>
                  <a:gd name="T28" fmla="*/ 2147483647 w 330"/>
                  <a:gd name="T29" fmla="*/ 2147483647 h 152"/>
                  <a:gd name="T30" fmla="*/ 2147483647 w 330"/>
                  <a:gd name="T31" fmla="*/ 2147483647 h 152"/>
                  <a:gd name="T32" fmla="*/ 2147483647 w 330"/>
                  <a:gd name="T33" fmla="*/ 2147483647 h 152"/>
                  <a:gd name="T34" fmla="*/ 2147483647 w 330"/>
                  <a:gd name="T35" fmla="*/ 2147483647 h 152"/>
                  <a:gd name="T36" fmla="*/ 2147483647 w 330"/>
                  <a:gd name="T37" fmla="*/ 2147483647 h 152"/>
                  <a:gd name="T38" fmla="*/ 2147483647 w 330"/>
                  <a:gd name="T39" fmla="*/ 2147483647 h 152"/>
                  <a:gd name="T40" fmla="*/ 2147483647 w 330"/>
                  <a:gd name="T41" fmla="*/ 2147483647 h 152"/>
                  <a:gd name="T42" fmla="*/ 2147483647 w 330"/>
                  <a:gd name="T43" fmla="*/ 2147483647 h 152"/>
                  <a:gd name="T44" fmla="*/ 2147483647 w 330"/>
                  <a:gd name="T45" fmla="*/ 2147483647 h 152"/>
                  <a:gd name="T46" fmla="*/ 2147483647 w 330"/>
                  <a:gd name="T47" fmla="*/ 2147483647 h 152"/>
                  <a:gd name="T48" fmla="*/ 2147483647 w 330"/>
                  <a:gd name="T49" fmla="*/ 2147483647 h 152"/>
                  <a:gd name="T50" fmla="*/ 2147483647 w 330"/>
                  <a:gd name="T51" fmla="*/ 2147483647 h 152"/>
                  <a:gd name="T52" fmla="*/ 2147483647 w 330"/>
                  <a:gd name="T53" fmla="*/ 2147483647 h 152"/>
                  <a:gd name="T54" fmla="*/ 2147483647 w 330"/>
                  <a:gd name="T55" fmla="*/ 2147483647 h 152"/>
                  <a:gd name="T56" fmla="*/ 2147483647 w 330"/>
                  <a:gd name="T57" fmla="*/ 2147483647 h 152"/>
                  <a:gd name="T58" fmla="*/ 2147483647 w 330"/>
                  <a:gd name="T59" fmla="*/ 2147483647 h 152"/>
                  <a:gd name="T60" fmla="*/ 2147483647 w 330"/>
                  <a:gd name="T61" fmla="*/ 2147483647 h 152"/>
                  <a:gd name="T62" fmla="*/ 2147483647 w 330"/>
                  <a:gd name="T63" fmla="*/ 2147483647 h 152"/>
                  <a:gd name="T64" fmla="*/ 2147483647 w 330"/>
                  <a:gd name="T65" fmla="*/ 2147483647 h 152"/>
                  <a:gd name="T66" fmla="*/ 2147483647 w 330"/>
                  <a:gd name="T67" fmla="*/ 2147483647 h 152"/>
                  <a:gd name="T68" fmla="*/ 2147483647 w 330"/>
                  <a:gd name="T69" fmla="*/ 2147483647 h 152"/>
                  <a:gd name="T70" fmla="*/ 2147483647 w 330"/>
                  <a:gd name="T71" fmla="*/ 2147483647 h 152"/>
                  <a:gd name="T72" fmla="*/ 2147483647 w 330"/>
                  <a:gd name="T73" fmla="*/ 2147483647 h 152"/>
                  <a:gd name="T74" fmla="*/ 2147483647 w 330"/>
                  <a:gd name="T75" fmla="*/ 2147483647 h 152"/>
                  <a:gd name="T76" fmla="*/ 2147483647 w 330"/>
                  <a:gd name="T77" fmla="*/ 2147483647 h 152"/>
                  <a:gd name="T78" fmla="*/ 2147483647 w 330"/>
                  <a:gd name="T79" fmla="*/ 2147483647 h 152"/>
                  <a:gd name="T80" fmla="*/ 2147483647 w 330"/>
                  <a:gd name="T81" fmla="*/ 2147483647 h 152"/>
                  <a:gd name="T82" fmla="*/ 2147483647 w 330"/>
                  <a:gd name="T83" fmla="*/ 2147483647 h 152"/>
                  <a:gd name="T84" fmla="*/ 2147483647 w 330"/>
                  <a:gd name="T85" fmla="*/ 2147483647 h 152"/>
                  <a:gd name="T86" fmla="*/ 2147483647 w 330"/>
                  <a:gd name="T87" fmla="*/ 2147483647 h 152"/>
                  <a:gd name="T88" fmla="*/ 2147483647 w 330"/>
                  <a:gd name="T89" fmla="*/ 2147483647 h 152"/>
                  <a:gd name="T90" fmla="*/ 2147483647 w 330"/>
                  <a:gd name="T91" fmla="*/ 2147483647 h 152"/>
                  <a:gd name="T92" fmla="*/ 2147483647 w 330"/>
                  <a:gd name="T93" fmla="*/ 2147483647 h 152"/>
                  <a:gd name="T94" fmla="*/ 2147483647 w 330"/>
                  <a:gd name="T95" fmla="*/ 2147483647 h 152"/>
                  <a:gd name="T96" fmla="*/ 2147483647 w 330"/>
                  <a:gd name="T97" fmla="*/ 2147483647 h 152"/>
                  <a:gd name="T98" fmla="*/ 2147483647 w 330"/>
                  <a:gd name="T99" fmla="*/ 2147483647 h 152"/>
                  <a:gd name="T100" fmla="*/ 2147483647 w 330"/>
                  <a:gd name="T101" fmla="*/ 2147483647 h 152"/>
                  <a:gd name="T102" fmla="*/ 2147483647 w 330"/>
                  <a:gd name="T103" fmla="*/ 2147483647 h 152"/>
                  <a:gd name="T104" fmla="*/ 2147483647 w 330"/>
                  <a:gd name="T105" fmla="*/ 2147483647 h 152"/>
                  <a:gd name="T106" fmla="*/ 2147483647 w 330"/>
                  <a:gd name="T107" fmla="*/ 2147483647 h 152"/>
                  <a:gd name="T108" fmla="*/ 2147483647 w 330"/>
                  <a:gd name="T109" fmla="*/ 2147483647 h 152"/>
                  <a:gd name="T110" fmla="*/ 2147483647 w 330"/>
                  <a:gd name="T111" fmla="*/ 2147483647 h 152"/>
                  <a:gd name="T112" fmla="*/ 2147483647 w 330"/>
                  <a:gd name="T113" fmla="*/ 2147483647 h 152"/>
                  <a:gd name="T114" fmla="*/ 0 w 330"/>
                  <a:gd name="T115" fmla="*/ 2147483647 h 1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30"/>
                  <a:gd name="T175" fmla="*/ 0 h 152"/>
                  <a:gd name="T176" fmla="*/ 330 w 330"/>
                  <a:gd name="T177" fmla="*/ 152 h 15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30" h="152">
                    <a:moveTo>
                      <a:pt x="2" y="0"/>
                    </a:moveTo>
                    <a:lnTo>
                      <a:pt x="2" y="1"/>
                    </a:lnTo>
                    <a:lnTo>
                      <a:pt x="5" y="4"/>
                    </a:lnTo>
                    <a:lnTo>
                      <a:pt x="5" y="5"/>
                    </a:lnTo>
                    <a:lnTo>
                      <a:pt x="8" y="7"/>
                    </a:lnTo>
                    <a:lnTo>
                      <a:pt x="8" y="8"/>
                    </a:lnTo>
                    <a:lnTo>
                      <a:pt x="10" y="9"/>
                    </a:lnTo>
                    <a:lnTo>
                      <a:pt x="10" y="11"/>
                    </a:lnTo>
                    <a:lnTo>
                      <a:pt x="12" y="12"/>
                    </a:lnTo>
                    <a:lnTo>
                      <a:pt x="13" y="13"/>
                    </a:lnTo>
                    <a:lnTo>
                      <a:pt x="14" y="14"/>
                    </a:lnTo>
                    <a:lnTo>
                      <a:pt x="15" y="16"/>
                    </a:lnTo>
                    <a:lnTo>
                      <a:pt x="17" y="18"/>
                    </a:lnTo>
                    <a:lnTo>
                      <a:pt x="18" y="19"/>
                    </a:lnTo>
                    <a:lnTo>
                      <a:pt x="19" y="21"/>
                    </a:lnTo>
                    <a:lnTo>
                      <a:pt x="21" y="23"/>
                    </a:lnTo>
                    <a:lnTo>
                      <a:pt x="22" y="24"/>
                    </a:lnTo>
                    <a:lnTo>
                      <a:pt x="24" y="26"/>
                    </a:lnTo>
                    <a:lnTo>
                      <a:pt x="25" y="28"/>
                    </a:lnTo>
                    <a:lnTo>
                      <a:pt x="27" y="30"/>
                    </a:lnTo>
                    <a:lnTo>
                      <a:pt x="28" y="33"/>
                    </a:lnTo>
                    <a:lnTo>
                      <a:pt x="30" y="34"/>
                    </a:lnTo>
                    <a:lnTo>
                      <a:pt x="32" y="37"/>
                    </a:lnTo>
                    <a:lnTo>
                      <a:pt x="33" y="39"/>
                    </a:lnTo>
                    <a:lnTo>
                      <a:pt x="35" y="41"/>
                    </a:lnTo>
                    <a:lnTo>
                      <a:pt x="36" y="44"/>
                    </a:lnTo>
                    <a:lnTo>
                      <a:pt x="39" y="46"/>
                    </a:lnTo>
                    <a:lnTo>
                      <a:pt x="40" y="48"/>
                    </a:lnTo>
                    <a:lnTo>
                      <a:pt x="42" y="51"/>
                    </a:lnTo>
                    <a:lnTo>
                      <a:pt x="44" y="53"/>
                    </a:lnTo>
                    <a:lnTo>
                      <a:pt x="45" y="55"/>
                    </a:lnTo>
                    <a:lnTo>
                      <a:pt x="47" y="58"/>
                    </a:lnTo>
                    <a:lnTo>
                      <a:pt x="49" y="60"/>
                    </a:lnTo>
                    <a:lnTo>
                      <a:pt x="50" y="63"/>
                    </a:lnTo>
                    <a:lnTo>
                      <a:pt x="52" y="66"/>
                    </a:lnTo>
                    <a:lnTo>
                      <a:pt x="54" y="68"/>
                    </a:lnTo>
                    <a:lnTo>
                      <a:pt x="56" y="71"/>
                    </a:lnTo>
                    <a:lnTo>
                      <a:pt x="57" y="74"/>
                    </a:lnTo>
                    <a:lnTo>
                      <a:pt x="58" y="77"/>
                    </a:lnTo>
                    <a:lnTo>
                      <a:pt x="60" y="79"/>
                    </a:lnTo>
                    <a:lnTo>
                      <a:pt x="62" y="82"/>
                    </a:lnTo>
                    <a:lnTo>
                      <a:pt x="64" y="84"/>
                    </a:lnTo>
                    <a:lnTo>
                      <a:pt x="65" y="88"/>
                    </a:lnTo>
                    <a:lnTo>
                      <a:pt x="66" y="90"/>
                    </a:lnTo>
                    <a:lnTo>
                      <a:pt x="68" y="93"/>
                    </a:lnTo>
                    <a:lnTo>
                      <a:pt x="69" y="95"/>
                    </a:lnTo>
                    <a:lnTo>
                      <a:pt x="70" y="99"/>
                    </a:lnTo>
                    <a:lnTo>
                      <a:pt x="72" y="102"/>
                    </a:lnTo>
                    <a:lnTo>
                      <a:pt x="73" y="105"/>
                    </a:lnTo>
                    <a:lnTo>
                      <a:pt x="74" y="107"/>
                    </a:lnTo>
                    <a:lnTo>
                      <a:pt x="75" y="110"/>
                    </a:lnTo>
                    <a:lnTo>
                      <a:pt x="76" y="113"/>
                    </a:lnTo>
                    <a:lnTo>
                      <a:pt x="78" y="116"/>
                    </a:lnTo>
                    <a:lnTo>
                      <a:pt x="78" y="119"/>
                    </a:lnTo>
                    <a:lnTo>
                      <a:pt x="80" y="122"/>
                    </a:lnTo>
                    <a:lnTo>
                      <a:pt x="81" y="124"/>
                    </a:lnTo>
                    <a:lnTo>
                      <a:pt x="82" y="128"/>
                    </a:lnTo>
                    <a:lnTo>
                      <a:pt x="84" y="129"/>
                    </a:lnTo>
                    <a:lnTo>
                      <a:pt x="86" y="130"/>
                    </a:lnTo>
                    <a:lnTo>
                      <a:pt x="88" y="131"/>
                    </a:lnTo>
                    <a:lnTo>
                      <a:pt x="91" y="132"/>
                    </a:lnTo>
                    <a:lnTo>
                      <a:pt x="93" y="133"/>
                    </a:lnTo>
                    <a:lnTo>
                      <a:pt x="95" y="133"/>
                    </a:lnTo>
                    <a:lnTo>
                      <a:pt x="96" y="134"/>
                    </a:lnTo>
                    <a:lnTo>
                      <a:pt x="98" y="135"/>
                    </a:lnTo>
                    <a:lnTo>
                      <a:pt x="100" y="135"/>
                    </a:lnTo>
                    <a:lnTo>
                      <a:pt x="103" y="136"/>
                    </a:lnTo>
                    <a:lnTo>
                      <a:pt x="105" y="137"/>
                    </a:lnTo>
                    <a:lnTo>
                      <a:pt x="108" y="137"/>
                    </a:lnTo>
                    <a:lnTo>
                      <a:pt x="110" y="138"/>
                    </a:lnTo>
                    <a:lnTo>
                      <a:pt x="113" y="139"/>
                    </a:lnTo>
                    <a:lnTo>
                      <a:pt x="115" y="139"/>
                    </a:lnTo>
                    <a:lnTo>
                      <a:pt x="119" y="140"/>
                    </a:lnTo>
                    <a:lnTo>
                      <a:pt x="122" y="141"/>
                    </a:lnTo>
                    <a:lnTo>
                      <a:pt x="125" y="141"/>
                    </a:lnTo>
                    <a:lnTo>
                      <a:pt x="128" y="142"/>
                    </a:lnTo>
                    <a:lnTo>
                      <a:pt x="132" y="143"/>
                    </a:lnTo>
                    <a:lnTo>
                      <a:pt x="135" y="143"/>
                    </a:lnTo>
                    <a:lnTo>
                      <a:pt x="138" y="144"/>
                    </a:lnTo>
                    <a:lnTo>
                      <a:pt x="142" y="144"/>
                    </a:lnTo>
                    <a:lnTo>
                      <a:pt x="146" y="144"/>
                    </a:lnTo>
                    <a:lnTo>
                      <a:pt x="150" y="144"/>
                    </a:lnTo>
                    <a:lnTo>
                      <a:pt x="154" y="145"/>
                    </a:lnTo>
                    <a:lnTo>
                      <a:pt x="157" y="145"/>
                    </a:lnTo>
                    <a:lnTo>
                      <a:pt x="162" y="145"/>
                    </a:lnTo>
                    <a:lnTo>
                      <a:pt x="166" y="145"/>
                    </a:lnTo>
                    <a:lnTo>
                      <a:pt x="170" y="145"/>
                    </a:lnTo>
                    <a:lnTo>
                      <a:pt x="175" y="145"/>
                    </a:lnTo>
                    <a:lnTo>
                      <a:pt x="179" y="145"/>
                    </a:lnTo>
                    <a:lnTo>
                      <a:pt x="184" y="144"/>
                    </a:lnTo>
                    <a:lnTo>
                      <a:pt x="188" y="144"/>
                    </a:lnTo>
                    <a:lnTo>
                      <a:pt x="193" y="143"/>
                    </a:lnTo>
                    <a:lnTo>
                      <a:pt x="198" y="143"/>
                    </a:lnTo>
                    <a:lnTo>
                      <a:pt x="203" y="142"/>
                    </a:lnTo>
                    <a:lnTo>
                      <a:pt x="207" y="141"/>
                    </a:lnTo>
                    <a:lnTo>
                      <a:pt x="212" y="140"/>
                    </a:lnTo>
                    <a:lnTo>
                      <a:pt x="218" y="139"/>
                    </a:lnTo>
                    <a:lnTo>
                      <a:pt x="223" y="138"/>
                    </a:lnTo>
                    <a:lnTo>
                      <a:pt x="228" y="137"/>
                    </a:lnTo>
                    <a:lnTo>
                      <a:pt x="233" y="135"/>
                    </a:lnTo>
                    <a:lnTo>
                      <a:pt x="239" y="134"/>
                    </a:lnTo>
                    <a:lnTo>
                      <a:pt x="244" y="132"/>
                    </a:lnTo>
                    <a:lnTo>
                      <a:pt x="249" y="131"/>
                    </a:lnTo>
                    <a:lnTo>
                      <a:pt x="255" y="128"/>
                    </a:lnTo>
                    <a:lnTo>
                      <a:pt x="261" y="126"/>
                    </a:lnTo>
                    <a:lnTo>
                      <a:pt x="267" y="124"/>
                    </a:lnTo>
                    <a:lnTo>
                      <a:pt x="272" y="121"/>
                    </a:lnTo>
                    <a:lnTo>
                      <a:pt x="278" y="119"/>
                    </a:lnTo>
                    <a:lnTo>
                      <a:pt x="284" y="116"/>
                    </a:lnTo>
                    <a:lnTo>
                      <a:pt x="290" y="113"/>
                    </a:lnTo>
                    <a:lnTo>
                      <a:pt x="295" y="110"/>
                    </a:lnTo>
                    <a:lnTo>
                      <a:pt x="302" y="106"/>
                    </a:lnTo>
                    <a:lnTo>
                      <a:pt x="308" y="103"/>
                    </a:lnTo>
                    <a:lnTo>
                      <a:pt x="330" y="92"/>
                    </a:lnTo>
                    <a:lnTo>
                      <a:pt x="324" y="99"/>
                    </a:lnTo>
                    <a:lnTo>
                      <a:pt x="322" y="99"/>
                    </a:lnTo>
                    <a:lnTo>
                      <a:pt x="321" y="100"/>
                    </a:lnTo>
                    <a:lnTo>
                      <a:pt x="318" y="102"/>
                    </a:lnTo>
                    <a:lnTo>
                      <a:pt x="317" y="103"/>
                    </a:lnTo>
                    <a:lnTo>
                      <a:pt x="315" y="104"/>
                    </a:lnTo>
                    <a:lnTo>
                      <a:pt x="313" y="105"/>
                    </a:lnTo>
                    <a:lnTo>
                      <a:pt x="311" y="106"/>
                    </a:lnTo>
                    <a:lnTo>
                      <a:pt x="309" y="107"/>
                    </a:lnTo>
                    <a:lnTo>
                      <a:pt x="307" y="109"/>
                    </a:lnTo>
                    <a:lnTo>
                      <a:pt x="305" y="110"/>
                    </a:lnTo>
                    <a:lnTo>
                      <a:pt x="303" y="112"/>
                    </a:lnTo>
                    <a:lnTo>
                      <a:pt x="300" y="113"/>
                    </a:lnTo>
                    <a:lnTo>
                      <a:pt x="297" y="114"/>
                    </a:lnTo>
                    <a:lnTo>
                      <a:pt x="293" y="116"/>
                    </a:lnTo>
                    <a:lnTo>
                      <a:pt x="291" y="117"/>
                    </a:lnTo>
                    <a:lnTo>
                      <a:pt x="288" y="119"/>
                    </a:lnTo>
                    <a:lnTo>
                      <a:pt x="285" y="121"/>
                    </a:lnTo>
                    <a:lnTo>
                      <a:pt x="281" y="122"/>
                    </a:lnTo>
                    <a:lnTo>
                      <a:pt x="278" y="124"/>
                    </a:lnTo>
                    <a:lnTo>
                      <a:pt x="274" y="126"/>
                    </a:lnTo>
                    <a:lnTo>
                      <a:pt x="271" y="127"/>
                    </a:lnTo>
                    <a:lnTo>
                      <a:pt x="267" y="128"/>
                    </a:lnTo>
                    <a:lnTo>
                      <a:pt x="263" y="131"/>
                    </a:lnTo>
                    <a:lnTo>
                      <a:pt x="258" y="132"/>
                    </a:lnTo>
                    <a:lnTo>
                      <a:pt x="255" y="134"/>
                    </a:lnTo>
                    <a:lnTo>
                      <a:pt x="251" y="135"/>
                    </a:lnTo>
                    <a:lnTo>
                      <a:pt x="246" y="137"/>
                    </a:lnTo>
                    <a:lnTo>
                      <a:pt x="242" y="138"/>
                    </a:lnTo>
                    <a:lnTo>
                      <a:pt x="237" y="139"/>
                    </a:lnTo>
                    <a:lnTo>
                      <a:pt x="233" y="141"/>
                    </a:lnTo>
                    <a:lnTo>
                      <a:pt x="228" y="142"/>
                    </a:lnTo>
                    <a:lnTo>
                      <a:pt x="223" y="143"/>
                    </a:lnTo>
                    <a:lnTo>
                      <a:pt x="218" y="144"/>
                    </a:lnTo>
                    <a:lnTo>
                      <a:pt x="213" y="145"/>
                    </a:lnTo>
                    <a:lnTo>
                      <a:pt x="209" y="147"/>
                    </a:lnTo>
                    <a:lnTo>
                      <a:pt x="203" y="147"/>
                    </a:lnTo>
                    <a:lnTo>
                      <a:pt x="199" y="148"/>
                    </a:lnTo>
                    <a:lnTo>
                      <a:pt x="194" y="149"/>
                    </a:lnTo>
                    <a:lnTo>
                      <a:pt x="188" y="150"/>
                    </a:lnTo>
                    <a:lnTo>
                      <a:pt x="182" y="150"/>
                    </a:lnTo>
                    <a:lnTo>
                      <a:pt x="178" y="151"/>
                    </a:lnTo>
                    <a:lnTo>
                      <a:pt x="172" y="151"/>
                    </a:lnTo>
                    <a:lnTo>
                      <a:pt x="167" y="152"/>
                    </a:lnTo>
                    <a:lnTo>
                      <a:pt x="161" y="152"/>
                    </a:lnTo>
                    <a:lnTo>
                      <a:pt x="156" y="152"/>
                    </a:lnTo>
                    <a:lnTo>
                      <a:pt x="150" y="151"/>
                    </a:lnTo>
                    <a:lnTo>
                      <a:pt x="145" y="151"/>
                    </a:lnTo>
                    <a:lnTo>
                      <a:pt x="139" y="150"/>
                    </a:lnTo>
                    <a:lnTo>
                      <a:pt x="133" y="150"/>
                    </a:lnTo>
                    <a:lnTo>
                      <a:pt x="128" y="149"/>
                    </a:lnTo>
                    <a:lnTo>
                      <a:pt x="122" y="148"/>
                    </a:lnTo>
                    <a:lnTo>
                      <a:pt x="116" y="147"/>
                    </a:lnTo>
                    <a:lnTo>
                      <a:pt x="111" y="146"/>
                    </a:lnTo>
                    <a:lnTo>
                      <a:pt x="105" y="144"/>
                    </a:lnTo>
                    <a:lnTo>
                      <a:pt x="100" y="143"/>
                    </a:lnTo>
                    <a:lnTo>
                      <a:pt x="94" y="141"/>
                    </a:lnTo>
                    <a:lnTo>
                      <a:pt x="87" y="139"/>
                    </a:lnTo>
                    <a:lnTo>
                      <a:pt x="82" y="137"/>
                    </a:lnTo>
                    <a:lnTo>
                      <a:pt x="76" y="135"/>
                    </a:lnTo>
                    <a:lnTo>
                      <a:pt x="76" y="134"/>
                    </a:lnTo>
                    <a:lnTo>
                      <a:pt x="75" y="133"/>
                    </a:lnTo>
                    <a:lnTo>
                      <a:pt x="75" y="131"/>
                    </a:lnTo>
                    <a:lnTo>
                      <a:pt x="74" y="130"/>
                    </a:lnTo>
                    <a:lnTo>
                      <a:pt x="73" y="128"/>
                    </a:lnTo>
                    <a:lnTo>
                      <a:pt x="73" y="126"/>
                    </a:lnTo>
                    <a:lnTo>
                      <a:pt x="72" y="123"/>
                    </a:lnTo>
                    <a:lnTo>
                      <a:pt x="71" y="122"/>
                    </a:lnTo>
                    <a:lnTo>
                      <a:pt x="70" y="120"/>
                    </a:lnTo>
                    <a:lnTo>
                      <a:pt x="70" y="119"/>
                    </a:lnTo>
                    <a:lnTo>
                      <a:pt x="69" y="117"/>
                    </a:lnTo>
                    <a:lnTo>
                      <a:pt x="68" y="115"/>
                    </a:lnTo>
                    <a:lnTo>
                      <a:pt x="67" y="114"/>
                    </a:lnTo>
                    <a:lnTo>
                      <a:pt x="67" y="112"/>
                    </a:lnTo>
                    <a:lnTo>
                      <a:pt x="66" y="111"/>
                    </a:lnTo>
                    <a:lnTo>
                      <a:pt x="65" y="109"/>
                    </a:lnTo>
                    <a:lnTo>
                      <a:pt x="64" y="106"/>
                    </a:lnTo>
                    <a:lnTo>
                      <a:pt x="63" y="104"/>
                    </a:lnTo>
                    <a:lnTo>
                      <a:pt x="62" y="103"/>
                    </a:lnTo>
                    <a:lnTo>
                      <a:pt x="61" y="100"/>
                    </a:lnTo>
                    <a:lnTo>
                      <a:pt x="60" y="99"/>
                    </a:lnTo>
                    <a:lnTo>
                      <a:pt x="59" y="96"/>
                    </a:lnTo>
                    <a:lnTo>
                      <a:pt x="58" y="94"/>
                    </a:lnTo>
                    <a:lnTo>
                      <a:pt x="57" y="92"/>
                    </a:lnTo>
                    <a:lnTo>
                      <a:pt x="56" y="89"/>
                    </a:lnTo>
                    <a:lnTo>
                      <a:pt x="54" y="87"/>
                    </a:lnTo>
                    <a:lnTo>
                      <a:pt x="53" y="84"/>
                    </a:lnTo>
                    <a:lnTo>
                      <a:pt x="52" y="82"/>
                    </a:lnTo>
                    <a:lnTo>
                      <a:pt x="50" y="80"/>
                    </a:lnTo>
                    <a:lnTo>
                      <a:pt x="49" y="77"/>
                    </a:lnTo>
                    <a:lnTo>
                      <a:pt x="47" y="75"/>
                    </a:lnTo>
                    <a:lnTo>
                      <a:pt x="45" y="72"/>
                    </a:lnTo>
                    <a:lnTo>
                      <a:pt x="45" y="70"/>
                    </a:lnTo>
                    <a:lnTo>
                      <a:pt x="43" y="67"/>
                    </a:lnTo>
                    <a:lnTo>
                      <a:pt x="41" y="64"/>
                    </a:lnTo>
                    <a:lnTo>
                      <a:pt x="39" y="61"/>
                    </a:lnTo>
                    <a:lnTo>
                      <a:pt x="38" y="59"/>
                    </a:lnTo>
                    <a:lnTo>
                      <a:pt x="36" y="56"/>
                    </a:lnTo>
                    <a:lnTo>
                      <a:pt x="35" y="54"/>
                    </a:lnTo>
                    <a:lnTo>
                      <a:pt x="32" y="51"/>
                    </a:lnTo>
                    <a:lnTo>
                      <a:pt x="30" y="49"/>
                    </a:lnTo>
                    <a:lnTo>
                      <a:pt x="28" y="45"/>
                    </a:lnTo>
                    <a:lnTo>
                      <a:pt x="27" y="43"/>
                    </a:lnTo>
                    <a:lnTo>
                      <a:pt x="24" y="40"/>
                    </a:lnTo>
                    <a:lnTo>
                      <a:pt x="23" y="37"/>
                    </a:lnTo>
                    <a:lnTo>
                      <a:pt x="21" y="34"/>
                    </a:lnTo>
                    <a:lnTo>
                      <a:pt x="19" y="32"/>
                    </a:lnTo>
                    <a:lnTo>
                      <a:pt x="16" y="29"/>
                    </a:lnTo>
                    <a:lnTo>
                      <a:pt x="14" y="27"/>
                    </a:lnTo>
                    <a:lnTo>
                      <a:pt x="12" y="23"/>
                    </a:lnTo>
                    <a:lnTo>
                      <a:pt x="10" y="21"/>
                    </a:lnTo>
                    <a:lnTo>
                      <a:pt x="7" y="19"/>
                    </a:lnTo>
                    <a:lnTo>
                      <a:pt x="5" y="16"/>
                    </a:lnTo>
                    <a:lnTo>
                      <a:pt x="3" y="13"/>
                    </a:lnTo>
                    <a:lnTo>
                      <a:pt x="0" y="11"/>
                    </a:lnTo>
                    <a:lnTo>
                      <a:pt x="2" y="0"/>
                    </a:lnTo>
                    <a:close/>
                  </a:path>
                </a:pathLst>
              </a:custGeom>
              <a:solidFill>
                <a:srgbClr val="4D4D3B"/>
              </a:solidFill>
              <a:ln w="9525">
                <a:noFill/>
                <a:round/>
                <a:headEnd/>
                <a:tailEnd/>
              </a:ln>
            </p:spPr>
            <p:txBody>
              <a:bodyPr/>
              <a:lstStyle/>
              <a:p>
                <a:endParaRPr lang="en-US">
                  <a:solidFill>
                    <a:srgbClr val="000000"/>
                  </a:solidFill>
                  <a:latin typeface="Arial" pitchFamily="34" charset="0"/>
                </a:endParaRPr>
              </a:p>
            </p:txBody>
          </p:sp>
          <p:sp>
            <p:nvSpPr>
              <p:cNvPr id="25" name="Freeform 26"/>
              <p:cNvSpPr>
                <a:spLocks/>
              </p:cNvSpPr>
              <p:nvPr/>
            </p:nvSpPr>
            <p:spPr bwMode="auto">
              <a:xfrm>
                <a:off x="57150" y="2536825"/>
                <a:ext cx="219075" cy="157163"/>
              </a:xfrm>
              <a:custGeom>
                <a:avLst/>
                <a:gdLst>
                  <a:gd name="T0" fmla="*/ 0 w 138"/>
                  <a:gd name="T1" fmla="*/ 2147483647 h 99"/>
                  <a:gd name="T2" fmla="*/ 2147483647 w 138"/>
                  <a:gd name="T3" fmla="*/ 2147483647 h 99"/>
                  <a:gd name="T4" fmla="*/ 2147483647 w 138"/>
                  <a:gd name="T5" fmla="*/ 2147483647 h 99"/>
                  <a:gd name="T6" fmla="*/ 2147483647 w 138"/>
                  <a:gd name="T7" fmla="*/ 2147483647 h 99"/>
                  <a:gd name="T8" fmla="*/ 2147483647 w 138"/>
                  <a:gd name="T9" fmla="*/ 2147483647 h 99"/>
                  <a:gd name="T10" fmla="*/ 2147483647 w 138"/>
                  <a:gd name="T11" fmla="*/ 2147483647 h 99"/>
                  <a:gd name="T12" fmla="*/ 2147483647 w 138"/>
                  <a:gd name="T13" fmla="*/ 2147483647 h 99"/>
                  <a:gd name="T14" fmla="*/ 2147483647 w 138"/>
                  <a:gd name="T15" fmla="*/ 2147483647 h 99"/>
                  <a:gd name="T16" fmla="*/ 2147483647 w 138"/>
                  <a:gd name="T17" fmla="*/ 2147483647 h 99"/>
                  <a:gd name="T18" fmla="*/ 2147483647 w 138"/>
                  <a:gd name="T19" fmla="*/ 2147483647 h 99"/>
                  <a:gd name="T20" fmla="*/ 2147483647 w 138"/>
                  <a:gd name="T21" fmla="*/ 2147483647 h 99"/>
                  <a:gd name="T22" fmla="*/ 2147483647 w 138"/>
                  <a:gd name="T23" fmla="*/ 2147483647 h 99"/>
                  <a:gd name="T24" fmla="*/ 2147483647 w 138"/>
                  <a:gd name="T25" fmla="*/ 2147483647 h 99"/>
                  <a:gd name="T26" fmla="*/ 2147483647 w 138"/>
                  <a:gd name="T27" fmla="*/ 2147483647 h 99"/>
                  <a:gd name="T28" fmla="*/ 2147483647 w 138"/>
                  <a:gd name="T29" fmla="*/ 2147483647 h 99"/>
                  <a:gd name="T30" fmla="*/ 2147483647 w 138"/>
                  <a:gd name="T31" fmla="*/ 2147483647 h 99"/>
                  <a:gd name="T32" fmla="*/ 2147483647 w 138"/>
                  <a:gd name="T33" fmla="*/ 2147483647 h 99"/>
                  <a:gd name="T34" fmla="*/ 2147483647 w 138"/>
                  <a:gd name="T35" fmla="*/ 2147483647 h 99"/>
                  <a:gd name="T36" fmla="*/ 2147483647 w 138"/>
                  <a:gd name="T37" fmla="*/ 2147483647 h 99"/>
                  <a:gd name="T38" fmla="*/ 2147483647 w 138"/>
                  <a:gd name="T39" fmla="*/ 2147483647 h 99"/>
                  <a:gd name="T40" fmla="*/ 2147483647 w 138"/>
                  <a:gd name="T41" fmla="*/ 2147483647 h 99"/>
                  <a:gd name="T42" fmla="*/ 2147483647 w 138"/>
                  <a:gd name="T43" fmla="*/ 2147483647 h 99"/>
                  <a:gd name="T44" fmla="*/ 2147483647 w 138"/>
                  <a:gd name="T45" fmla="*/ 2147483647 h 99"/>
                  <a:gd name="T46" fmla="*/ 2147483647 w 138"/>
                  <a:gd name="T47" fmla="*/ 2147483647 h 99"/>
                  <a:gd name="T48" fmla="*/ 2147483647 w 138"/>
                  <a:gd name="T49" fmla="*/ 2147483647 h 99"/>
                  <a:gd name="T50" fmla="*/ 2147483647 w 138"/>
                  <a:gd name="T51" fmla="*/ 2147483647 h 99"/>
                  <a:gd name="T52" fmla="*/ 2147483647 w 138"/>
                  <a:gd name="T53" fmla="*/ 2147483647 h 99"/>
                  <a:gd name="T54" fmla="*/ 2147483647 w 138"/>
                  <a:gd name="T55" fmla="*/ 0 h 99"/>
                  <a:gd name="T56" fmla="*/ 2147483647 w 138"/>
                  <a:gd name="T57" fmla="*/ 0 h 99"/>
                  <a:gd name="T58" fmla="*/ 2147483647 w 138"/>
                  <a:gd name="T59" fmla="*/ 2147483647 h 99"/>
                  <a:gd name="T60" fmla="*/ 2147483647 w 138"/>
                  <a:gd name="T61" fmla="*/ 2147483647 h 99"/>
                  <a:gd name="T62" fmla="*/ 2147483647 w 138"/>
                  <a:gd name="T63" fmla="*/ 2147483647 h 99"/>
                  <a:gd name="T64" fmla="*/ 2147483647 w 138"/>
                  <a:gd name="T65" fmla="*/ 2147483647 h 99"/>
                  <a:gd name="T66" fmla="*/ 2147483647 w 138"/>
                  <a:gd name="T67" fmla="*/ 2147483647 h 99"/>
                  <a:gd name="T68" fmla="*/ 2147483647 w 138"/>
                  <a:gd name="T69" fmla="*/ 2147483647 h 99"/>
                  <a:gd name="T70" fmla="*/ 2147483647 w 138"/>
                  <a:gd name="T71" fmla="*/ 2147483647 h 99"/>
                  <a:gd name="T72" fmla="*/ 2147483647 w 138"/>
                  <a:gd name="T73" fmla="*/ 2147483647 h 99"/>
                  <a:gd name="T74" fmla="*/ 2147483647 w 138"/>
                  <a:gd name="T75" fmla="*/ 2147483647 h 99"/>
                  <a:gd name="T76" fmla="*/ 2147483647 w 138"/>
                  <a:gd name="T77" fmla="*/ 2147483647 h 99"/>
                  <a:gd name="T78" fmla="*/ 2147483647 w 138"/>
                  <a:gd name="T79" fmla="*/ 2147483647 h 99"/>
                  <a:gd name="T80" fmla="*/ 2147483647 w 138"/>
                  <a:gd name="T81" fmla="*/ 2147483647 h 99"/>
                  <a:gd name="T82" fmla="*/ 2147483647 w 138"/>
                  <a:gd name="T83" fmla="*/ 2147483647 h 99"/>
                  <a:gd name="T84" fmla="*/ 2147483647 w 138"/>
                  <a:gd name="T85" fmla="*/ 2147483647 h 99"/>
                  <a:gd name="T86" fmla="*/ 2147483647 w 138"/>
                  <a:gd name="T87" fmla="*/ 2147483647 h 99"/>
                  <a:gd name="T88" fmla="*/ 2147483647 w 138"/>
                  <a:gd name="T89" fmla="*/ 2147483647 h 99"/>
                  <a:gd name="T90" fmla="*/ 2147483647 w 138"/>
                  <a:gd name="T91" fmla="*/ 2147483647 h 99"/>
                  <a:gd name="T92" fmla="*/ 2147483647 w 138"/>
                  <a:gd name="T93" fmla="*/ 2147483647 h 99"/>
                  <a:gd name="T94" fmla="*/ 2147483647 w 138"/>
                  <a:gd name="T95" fmla="*/ 2147483647 h 99"/>
                  <a:gd name="T96" fmla="*/ 2147483647 w 138"/>
                  <a:gd name="T97" fmla="*/ 2147483647 h 99"/>
                  <a:gd name="T98" fmla="*/ 2147483647 w 138"/>
                  <a:gd name="T99" fmla="*/ 2147483647 h 99"/>
                  <a:gd name="T100" fmla="*/ 2147483647 w 138"/>
                  <a:gd name="T101" fmla="*/ 2147483647 h 99"/>
                  <a:gd name="T102" fmla="*/ 2147483647 w 138"/>
                  <a:gd name="T103" fmla="*/ 2147483647 h 99"/>
                  <a:gd name="T104" fmla="*/ 2147483647 w 138"/>
                  <a:gd name="T105" fmla="*/ 2147483647 h 99"/>
                  <a:gd name="T106" fmla="*/ 2147483647 w 138"/>
                  <a:gd name="T107" fmla="*/ 2147483647 h 99"/>
                  <a:gd name="T108" fmla="*/ 2147483647 w 138"/>
                  <a:gd name="T109" fmla="*/ 2147483647 h 99"/>
                  <a:gd name="T110" fmla="*/ 2147483647 w 138"/>
                  <a:gd name="T111" fmla="*/ 2147483647 h 99"/>
                  <a:gd name="T112" fmla="*/ 2147483647 w 138"/>
                  <a:gd name="T113" fmla="*/ 2147483647 h 99"/>
                  <a:gd name="T114" fmla="*/ 2147483647 w 138"/>
                  <a:gd name="T115" fmla="*/ 2147483647 h 99"/>
                  <a:gd name="T116" fmla="*/ 2147483647 w 138"/>
                  <a:gd name="T117" fmla="*/ 2147483647 h 99"/>
                  <a:gd name="T118" fmla="*/ 2147483647 w 138"/>
                  <a:gd name="T119" fmla="*/ 2147483647 h 99"/>
                  <a:gd name="T120" fmla="*/ 0 w 138"/>
                  <a:gd name="T121" fmla="*/ 2147483647 h 9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8"/>
                  <a:gd name="T184" fmla="*/ 0 h 99"/>
                  <a:gd name="T185" fmla="*/ 138 w 138"/>
                  <a:gd name="T186" fmla="*/ 99 h 9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8" h="99">
                    <a:moveTo>
                      <a:pt x="0" y="66"/>
                    </a:moveTo>
                    <a:lnTo>
                      <a:pt x="0" y="66"/>
                    </a:lnTo>
                    <a:lnTo>
                      <a:pt x="2" y="65"/>
                    </a:lnTo>
                    <a:lnTo>
                      <a:pt x="3" y="64"/>
                    </a:lnTo>
                    <a:lnTo>
                      <a:pt x="5" y="64"/>
                    </a:lnTo>
                    <a:lnTo>
                      <a:pt x="7" y="63"/>
                    </a:lnTo>
                    <a:lnTo>
                      <a:pt x="10" y="63"/>
                    </a:lnTo>
                    <a:lnTo>
                      <a:pt x="11" y="61"/>
                    </a:lnTo>
                    <a:lnTo>
                      <a:pt x="13" y="61"/>
                    </a:lnTo>
                    <a:lnTo>
                      <a:pt x="15" y="61"/>
                    </a:lnTo>
                    <a:lnTo>
                      <a:pt x="17" y="60"/>
                    </a:lnTo>
                    <a:lnTo>
                      <a:pt x="18" y="59"/>
                    </a:lnTo>
                    <a:lnTo>
                      <a:pt x="20" y="58"/>
                    </a:lnTo>
                    <a:lnTo>
                      <a:pt x="22" y="57"/>
                    </a:lnTo>
                    <a:lnTo>
                      <a:pt x="23" y="56"/>
                    </a:lnTo>
                    <a:lnTo>
                      <a:pt x="25" y="55"/>
                    </a:lnTo>
                    <a:lnTo>
                      <a:pt x="27" y="54"/>
                    </a:lnTo>
                    <a:lnTo>
                      <a:pt x="29" y="53"/>
                    </a:lnTo>
                    <a:lnTo>
                      <a:pt x="30" y="52"/>
                    </a:lnTo>
                    <a:lnTo>
                      <a:pt x="32" y="50"/>
                    </a:lnTo>
                    <a:lnTo>
                      <a:pt x="33" y="49"/>
                    </a:lnTo>
                    <a:lnTo>
                      <a:pt x="35" y="47"/>
                    </a:lnTo>
                    <a:lnTo>
                      <a:pt x="36" y="46"/>
                    </a:lnTo>
                    <a:lnTo>
                      <a:pt x="38" y="44"/>
                    </a:lnTo>
                    <a:lnTo>
                      <a:pt x="40" y="42"/>
                    </a:lnTo>
                    <a:lnTo>
                      <a:pt x="41" y="41"/>
                    </a:lnTo>
                    <a:lnTo>
                      <a:pt x="42" y="39"/>
                    </a:lnTo>
                    <a:lnTo>
                      <a:pt x="43" y="37"/>
                    </a:lnTo>
                    <a:lnTo>
                      <a:pt x="45" y="35"/>
                    </a:lnTo>
                    <a:lnTo>
                      <a:pt x="46" y="33"/>
                    </a:lnTo>
                    <a:lnTo>
                      <a:pt x="48" y="30"/>
                    </a:lnTo>
                    <a:lnTo>
                      <a:pt x="50" y="29"/>
                    </a:lnTo>
                    <a:lnTo>
                      <a:pt x="52" y="27"/>
                    </a:lnTo>
                    <a:lnTo>
                      <a:pt x="53" y="25"/>
                    </a:lnTo>
                    <a:lnTo>
                      <a:pt x="56" y="23"/>
                    </a:lnTo>
                    <a:lnTo>
                      <a:pt x="58" y="22"/>
                    </a:lnTo>
                    <a:lnTo>
                      <a:pt x="60" y="20"/>
                    </a:lnTo>
                    <a:lnTo>
                      <a:pt x="62" y="18"/>
                    </a:lnTo>
                    <a:lnTo>
                      <a:pt x="65" y="17"/>
                    </a:lnTo>
                    <a:lnTo>
                      <a:pt x="68" y="16"/>
                    </a:lnTo>
                    <a:lnTo>
                      <a:pt x="71" y="14"/>
                    </a:lnTo>
                    <a:lnTo>
                      <a:pt x="73" y="13"/>
                    </a:lnTo>
                    <a:lnTo>
                      <a:pt x="76" y="11"/>
                    </a:lnTo>
                    <a:lnTo>
                      <a:pt x="78" y="10"/>
                    </a:lnTo>
                    <a:lnTo>
                      <a:pt x="81" y="9"/>
                    </a:lnTo>
                    <a:lnTo>
                      <a:pt x="84" y="7"/>
                    </a:lnTo>
                    <a:lnTo>
                      <a:pt x="87" y="7"/>
                    </a:lnTo>
                    <a:lnTo>
                      <a:pt x="90" y="6"/>
                    </a:lnTo>
                    <a:lnTo>
                      <a:pt x="92" y="5"/>
                    </a:lnTo>
                    <a:lnTo>
                      <a:pt x="95" y="3"/>
                    </a:lnTo>
                    <a:lnTo>
                      <a:pt x="98" y="3"/>
                    </a:lnTo>
                    <a:lnTo>
                      <a:pt x="101" y="2"/>
                    </a:lnTo>
                    <a:lnTo>
                      <a:pt x="104" y="1"/>
                    </a:lnTo>
                    <a:lnTo>
                      <a:pt x="106" y="1"/>
                    </a:lnTo>
                    <a:lnTo>
                      <a:pt x="109" y="0"/>
                    </a:lnTo>
                    <a:lnTo>
                      <a:pt x="111" y="0"/>
                    </a:lnTo>
                    <a:lnTo>
                      <a:pt x="114" y="0"/>
                    </a:lnTo>
                    <a:lnTo>
                      <a:pt x="117" y="0"/>
                    </a:lnTo>
                    <a:lnTo>
                      <a:pt x="119" y="0"/>
                    </a:lnTo>
                    <a:lnTo>
                      <a:pt x="138" y="38"/>
                    </a:lnTo>
                    <a:lnTo>
                      <a:pt x="137" y="38"/>
                    </a:lnTo>
                    <a:lnTo>
                      <a:pt x="136" y="38"/>
                    </a:lnTo>
                    <a:lnTo>
                      <a:pt x="134" y="38"/>
                    </a:lnTo>
                    <a:lnTo>
                      <a:pt x="132" y="38"/>
                    </a:lnTo>
                    <a:lnTo>
                      <a:pt x="130" y="38"/>
                    </a:lnTo>
                    <a:lnTo>
                      <a:pt x="128" y="39"/>
                    </a:lnTo>
                    <a:lnTo>
                      <a:pt x="126" y="39"/>
                    </a:lnTo>
                    <a:lnTo>
                      <a:pt x="125" y="40"/>
                    </a:lnTo>
                    <a:lnTo>
                      <a:pt x="123" y="40"/>
                    </a:lnTo>
                    <a:lnTo>
                      <a:pt x="121" y="41"/>
                    </a:lnTo>
                    <a:lnTo>
                      <a:pt x="119" y="42"/>
                    </a:lnTo>
                    <a:lnTo>
                      <a:pt x="117" y="43"/>
                    </a:lnTo>
                    <a:lnTo>
                      <a:pt x="115" y="44"/>
                    </a:lnTo>
                    <a:lnTo>
                      <a:pt x="113" y="44"/>
                    </a:lnTo>
                    <a:lnTo>
                      <a:pt x="111" y="45"/>
                    </a:lnTo>
                    <a:lnTo>
                      <a:pt x="109" y="47"/>
                    </a:lnTo>
                    <a:lnTo>
                      <a:pt x="107" y="48"/>
                    </a:lnTo>
                    <a:lnTo>
                      <a:pt x="104" y="50"/>
                    </a:lnTo>
                    <a:lnTo>
                      <a:pt x="103" y="51"/>
                    </a:lnTo>
                    <a:lnTo>
                      <a:pt x="101" y="54"/>
                    </a:lnTo>
                    <a:lnTo>
                      <a:pt x="98" y="55"/>
                    </a:lnTo>
                    <a:lnTo>
                      <a:pt x="97" y="57"/>
                    </a:lnTo>
                    <a:lnTo>
                      <a:pt x="95" y="59"/>
                    </a:lnTo>
                    <a:lnTo>
                      <a:pt x="93" y="62"/>
                    </a:lnTo>
                    <a:lnTo>
                      <a:pt x="91" y="64"/>
                    </a:lnTo>
                    <a:lnTo>
                      <a:pt x="89" y="67"/>
                    </a:lnTo>
                    <a:lnTo>
                      <a:pt x="89" y="69"/>
                    </a:lnTo>
                    <a:lnTo>
                      <a:pt x="88" y="70"/>
                    </a:lnTo>
                    <a:lnTo>
                      <a:pt x="87" y="72"/>
                    </a:lnTo>
                    <a:lnTo>
                      <a:pt x="87" y="73"/>
                    </a:lnTo>
                    <a:lnTo>
                      <a:pt x="86" y="75"/>
                    </a:lnTo>
                    <a:lnTo>
                      <a:pt x="85" y="76"/>
                    </a:lnTo>
                    <a:lnTo>
                      <a:pt x="84" y="77"/>
                    </a:lnTo>
                    <a:lnTo>
                      <a:pt x="83" y="79"/>
                    </a:lnTo>
                    <a:lnTo>
                      <a:pt x="81" y="81"/>
                    </a:lnTo>
                    <a:lnTo>
                      <a:pt x="79" y="83"/>
                    </a:lnTo>
                    <a:lnTo>
                      <a:pt x="77" y="86"/>
                    </a:lnTo>
                    <a:lnTo>
                      <a:pt x="75" y="88"/>
                    </a:lnTo>
                    <a:lnTo>
                      <a:pt x="73" y="89"/>
                    </a:lnTo>
                    <a:lnTo>
                      <a:pt x="71" y="91"/>
                    </a:lnTo>
                    <a:lnTo>
                      <a:pt x="68" y="93"/>
                    </a:lnTo>
                    <a:lnTo>
                      <a:pt x="66" y="94"/>
                    </a:lnTo>
                    <a:lnTo>
                      <a:pt x="63" y="95"/>
                    </a:lnTo>
                    <a:lnTo>
                      <a:pt x="61" y="96"/>
                    </a:lnTo>
                    <a:lnTo>
                      <a:pt x="59" y="96"/>
                    </a:lnTo>
                    <a:lnTo>
                      <a:pt x="56" y="98"/>
                    </a:lnTo>
                    <a:lnTo>
                      <a:pt x="54" y="98"/>
                    </a:lnTo>
                    <a:lnTo>
                      <a:pt x="52" y="98"/>
                    </a:lnTo>
                    <a:lnTo>
                      <a:pt x="49" y="99"/>
                    </a:lnTo>
                    <a:lnTo>
                      <a:pt x="46" y="99"/>
                    </a:lnTo>
                    <a:lnTo>
                      <a:pt x="44" y="99"/>
                    </a:lnTo>
                    <a:lnTo>
                      <a:pt x="42" y="99"/>
                    </a:lnTo>
                    <a:lnTo>
                      <a:pt x="40" y="99"/>
                    </a:lnTo>
                    <a:lnTo>
                      <a:pt x="38" y="99"/>
                    </a:lnTo>
                    <a:lnTo>
                      <a:pt x="36" y="99"/>
                    </a:lnTo>
                    <a:lnTo>
                      <a:pt x="35" y="99"/>
                    </a:lnTo>
                    <a:lnTo>
                      <a:pt x="33" y="99"/>
                    </a:lnTo>
                    <a:lnTo>
                      <a:pt x="31" y="99"/>
                    </a:lnTo>
                    <a:lnTo>
                      <a:pt x="29" y="99"/>
                    </a:lnTo>
                    <a:lnTo>
                      <a:pt x="27" y="99"/>
                    </a:lnTo>
                    <a:lnTo>
                      <a:pt x="0" y="66"/>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26" name="Freeform 27"/>
              <p:cNvSpPr>
                <a:spLocks/>
              </p:cNvSpPr>
              <p:nvPr/>
            </p:nvSpPr>
            <p:spPr bwMode="auto">
              <a:xfrm>
                <a:off x="30163" y="2519363"/>
                <a:ext cx="241300" cy="168275"/>
              </a:xfrm>
              <a:custGeom>
                <a:avLst/>
                <a:gdLst>
                  <a:gd name="T0" fmla="*/ 2147483647 w 152"/>
                  <a:gd name="T1" fmla="*/ 0 h 106"/>
                  <a:gd name="T2" fmla="*/ 2147483647 w 152"/>
                  <a:gd name="T3" fmla="*/ 2147483647 h 106"/>
                  <a:gd name="T4" fmla="*/ 2147483647 w 152"/>
                  <a:gd name="T5" fmla="*/ 2147483647 h 106"/>
                  <a:gd name="T6" fmla="*/ 2147483647 w 152"/>
                  <a:gd name="T7" fmla="*/ 2147483647 h 106"/>
                  <a:gd name="T8" fmla="*/ 2147483647 w 152"/>
                  <a:gd name="T9" fmla="*/ 2147483647 h 106"/>
                  <a:gd name="T10" fmla="*/ 2147483647 w 152"/>
                  <a:gd name="T11" fmla="*/ 2147483647 h 106"/>
                  <a:gd name="T12" fmla="*/ 2147483647 w 152"/>
                  <a:gd name="T13" fmla="*/ 2147483647 h 106"/>
                  <a:gd name="T14" fmla="*/ 2147483647 w 152"/>
                  <a:gd name="T15" fmla="*/ 2147483647 h 106"/>
                  <a:gd name="T16" fmla="*/ 2147483647 w 152"/>
                  <a:gd name="T17" fmla="*/ 2147483647 h 106"/>
                  <a:gd name="T18" fmla="*/ 2147483647 w 152"/>
                  <a:gd name="T19" fmla="*/ 2147483647 h 106"/>
                  <a:gd name="T20" fmla="*/ 2147483647 w 152"/>
                  <a:gd name="T21" fmla="*/ 2147483647 h 106"/>
                  <a:gd name="T22" fmla="*/ 2147483647 w 152"/>
                  <a:gd name="T23" fmla="*/ 2147483647 h 106"/>
                  <a:gd name="T24" fmla="*/ 2147483647 w 152"/>
                  <a:gd name="T25" fmla="*/ 2147483647 h 106"/>
                  <a:gd name="T26" fmla="*/ 2147483647 w 152"/>
                  <a:gd name="T27" fmla="*/ 2147483647 h 106"/>
                  <a:gd name="T28" fmla="*/ 2147483647 w 152"/>
                  <a:gd name="T29" fmla="*/ 2147483647 h 106"/>
                  <a:gd name="T30" fmla="*/ 2147483647 w 152"/>
                  <a:gd name="T31" fmla="*/ 2147483647 h 106"/>
                  <a:gd name="T32" fmla="*/ 2147483647 w 152"/>
                  <a:gd name="T33" fmla="*/ 2147483647 h 106"/>
                  <a:gd name="T34" fmla="*/ 2147483647 w 152"/>
                  <a:gd name="T35" fmla="*/ 2147483647 h 106"/>
                  <a:gd name="T36" fmla="*/ 2147483647 w 152"/>
                  <a:gd name="T37" fmla="*/ 2147483647 h 106"/>
                  <a:gd name="T38" fmla="*/ 2147483647 w 152"/>
                  <a:gd name="T39" fmla="*/ 2147483647 h 106"/>
                  <a:gd name="T40" fmla="*/ 2147483647 w 152"/>
                  <a:gd name="T41" fmla="*/ 2147483647 h 106"/>
                  <a:gd name="T42" fmla="*/ 2147483647 w 152"/>
                  <a:gd name="T43" fmla="*/ 2147483647 h 106"/>
                  <a:gd name="T44" fmla="*/ 2147483647 w 152"/>
                  <a:gd name="T45" fmla="*/ 2147483647 h 106"/>
                  <a:gd name="T46" fmla="*/ 2147483647 w 152"/>
                  <a:gd name="T47" fmla="*/ 2147483647 h 106"/>
                  <a:gd name="T48" fmla="*/ 2147483647 w 152"/>
                  <a:gd name="T49" fmla="*/ 2147483647 h 106"/>
                  <a:gd name="T50" fmla="*/ 2147483647 w 152"/>
                  <a:gd name="T51" fmla="*/ 2147483647 h 106"/>
                  <a:gd name="T52" fmla="*/ 2147483647 w 152"/>
                  <a:gd name="T53" fmla="*/ 2147483647 h 106"/>
                  <a:gd name="T54" fmla="*/ 2147483647 w 152"/>
                  <a:gd name="T55" fmla="*/ 2147483647 h 106"/>
                  <a:gd name="T56" fmla="*/ 2147483647 w 152"/>
                  <a:gd name="T57" fmla="*/ 2147483647 h 106"/>
                  <a:gd name="T58" fmla="*/ 2147483647 w 152"/>
                  <a:gd name="T59" fmla="*/ 2147483647 h 106"/>
                  <a:gd name="T60" fmla="*/ 2147483647 w 152"/>
                  <a:gd name="T61" fmla="*/ 2147483647 h 106"/>
                  <a:gd name="T62" fmla="*/ 2147483647 w 152"/>
                  <a:gd name="T63" fmla="*/ 2147483647 h 106"/>
                  <a:gd name="T64" fmla="*/ 2147483647 w 152"/>
                  <a:gd name="T65" fmla="*/ 2147483647 h 106"/>
                  <a:gd name="T66" fmla="*/ 2147483647 w 152"/>
                  <a:gd name="T67" fmla="*/ 2147483647 h 106"/>
                  <a:gd name="T68" fmla="*/ 2147483647 w 152"/>
                  <a:gd name="T69" fmla="*/ 2147483647 h 106"/>
                  <a:gd name="T70" fmla="*/ 2147483647 w 152"/>
                  <a:gd name="T71" fmla="*/ 2147483647 h 106"/>
                  <a:gd name="T72" fmla="*/ 2147483647 w 152"/>
                  <a:gd name="T73" fmla="*/ 2147483647 h 106"/>
                  <a:gd name="T74" fmla="*/ 2147483647 w 152"/>
                  <a:gd name="T75" fmla="*/ 2147483647 h 106"/>
                  <a:gd name="T76" fmla="*/ 2147483647 w 152"/>
                  <a:gd name="T77" fmla="*/ 2147483647 h 106"/>
                  <a:gd name="T78" fmla="*/ 2147483647 w 152"/>
                  <a:gd name="T79" fmla="*/ 2147483647 h 106"/>
                  <a:gd name="T80" fmla="*/ 2147483647 w 152"/>
                  <a:gd name="T81" fmla="*/ 2147483647 h 106"/>
                  <a:gd name="T82" fmla="*/ 2147483647 w 152"/>
                  <a:gd name="T83" fmla="*/ 2147483647 h 106"/>
                  <a:gd name="T84" fmla="*/ 2147483647 w 152"/>
                  <a:gd name="T85" fmla="*/ 2147483647 h 106"/>
                  <a:gd name="T86" fmla="*/ 2147483647 w 152"/>
                  <a:gd name="T87" fmla="*/ 2147483647 h 106"/>
                  <a:gd name="T88" fmla="*/ 2147483647 w 152"/>
                  <a:gd name="T89" fmla="*/ 2147483647 h 106"/>
                  <a:gd name="T90" fmla="*/ 2147483647 w 152"/>
                  <a:gd name="T91" fmla="*/ 2147483647 h 106"/>
                  <a:gd name="T92" fmla="*/ 2147483647 w 152"/>
                  <a:gd name="T93" fmla="*/ 2147483647 h 106"/>
                  <a:gd name="T94" fmla="*/ 2147483647 w 152"/>
                  <a:gd name="T95" fmla="*/ 2147483647 h 106"/>
                  <a:gd name="T96" fmla="*/ 2147483647 w 152"/>
                  <a:gd name="T97" fmla="*/ 2147483647 h 106"/>
                  <a:gd name="T98" fmla="*/ 2147483647 w 152"/>
                  <a:gd name="T99" fmla="*/ 2147483647 h 106"/>
                  <a:gd name="T100" fmla="*/ 2147483647 w 152"/>
                  <a:gd name="T101" fmla="*/ 2147483647 h 106"/>
                  <a:gd name="T102" fmla="*/ 2147483647 w 152"/>
                  <a:gd name="T103" fmla="*/ 2147483647 h 106"/>
                  <a:gd name="T104" fmla="*/ 2147483647 w 152"/>
                  <a:gd name="T105" fmla="*/ 2147483647 h 106"/>
                  <a:gd name="T106" fmla="*/ 2147483647 w 152"/>
                  <a:gd name="T107" fmla="*/ 2147483647 h 106"/>
                  <a:gd name="T108" fmla="*/ 2147483647 w 152"/>
                  <a:gd name="T109" fmla="*/ 2147483647 h 106"/>
                  <a:gd name="T110" fmla="*/ 2147483647 w 152"/>
                  <a:gd name="T111" fmla="*/ 2147483647 h 106"/>
                  <a:gd name="T112" fmla="*/ 2147483647 w 152"/>
                  <a:gd name="T113" fmla="*/ 2147483647 h 106"/>
                  <a:gd name="T114" fmla="*/ 2147483647 w 152"/>
                  <a:gd name="T115" fmla="*/ 2147483647 h 106"/>
                  <a:gd name="T116" fmla="*/ 2147483647 w 152"/>
                  <a:gd name="T117" fmla="*/ 2147483647 h 1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2"/>
                  <a:gd name="T178" fmla="*/ 0 h 106"/>
                  <a:gd name="T179" fmla="*/ 152 w 152"/>
                  <a:gd name="T180" fmla="*/ 106 h 1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2" h="106">
                    <a:moveTo>
                      <a:pt x="121" y="0"/>
                    </a:moveTo>
                    <a:lnTo>
                      <a:pt x="121" y="0"/>
                    </a:lnTo>
                    <a:lnTo>
                      <a:pt x="120" y="0"/>
                    </a:lnTo>
                    <a:lnTo>
                      <a:pt x="118" y="0"/>
                    </a:lnTo>
                    <a:lnTo>
                      <a:pt x="115" y="1"/>
                    </a:lnTo>
                    <a:lnTo>
                      <a:pt x="114" y="1"/>
                    </a:lnTo>
                    <a:lnTo>
                      <a:pt x="112" y="1"/>
                    </a:lnTo>
                    <a:lnTo>
                      <a:pt x="110" y="1"/>
                    </a:lnTo>
                    <a:lnTo>
                      <a:pt x="108" y="2"/>
                    </a:lnTo>
                    <a:lnTo>
                      <a:pt x="106" y="2"/>
                    </a:lnTo>
                    <a:lnTo>
                      <a:pt x="104" y="3"/>
                    </a:lnTo>
                    <a:lnTo>
                      <a:pt x="102" y="4"/>
                    </a:lnTo>
                    <a:lnTo>
                      <a:pt x="99" y="5"/>
                    </a:lnTo>
                    <a:lnTo>
                      <a:pt x="97" y="5"/>
                    </a:lnTo>
                    <a:lnTo>
                      <a:pt x="95" y="6"/>
                    </a:lnTo>
                    <a:lnTo>
                      <a:pt x="92" y="7"/>
                    </a:lnTo>
                    <a:lnTo>
                      <a:pt x="90" y="9"/>
                    </a:lnTo>
                    <a:lnTo>
                      <a:pt x="87" y="10"/>
                    </a:lnTo>
                    <a:lnTo>
                      <a:pt x="83" y="12"/>
                    </a:lnTo>
                    <a:lnTo>
                      <a:pt x="81" y="13"/>
                    </a:lnTo>
                    <a:lnTo>
                      <a:pt x="78" y="16"/>
                    </a:lnTo>
                    <a:lnTo>
                      <a:pt x="75" y="18"/>
                    </a:lnTo>
                    <a:lnTo>
                      <a:pt x="72" y="20"/>
                    </a:lnTo>
                    <a:lnTo>
                      <a:pt x="71" y="21"/>
                    </a:lnTo>
                    <a:lnTo>
                      <a:pt x="70" y="22"/>
                    </a:lnTo>
                    <a:lnTo>
                      <a:pt x="68" y="24"/>
                    </a:lnTo>
                    <a:lnTo>
                      <a:pt x="66" y="25"/>
                    </a:lnTo>
                    <a:lnTo>
                      <a:pt x="65" y="26"/>
                    </a:lnTo>
                    <a:lnTo>
                      <a:pt x="64" y="28"/>
                    </a:lnTo>
                    <a:lnTo>
                      <a:pt x="62" y="29"/>
                    </a:lnTo>
                    <a:lnTo>
                      <a:pt x="61" y="31"/>
                    </a:lnTo>
                    <a:lnTo>
                      <a:pt x="59" y="32"/>
                    </a:lnTo>
                    <a:lnTo>
                      <a:pt x="58" y="34"/>
                    </a:lnTo>
                    <a:lnTo>
                      <a:pt x="56" y="35"/>
                    </a:lnTo>
                    <a:lnTo>
                      <a:pt x="55" y="38"/>
                    </a:lnTo>
                    <a:lnTo>
                      <a:pt x="54" y="39"/>
                    </a:lnTo>
                    <a:lnTo>
                      <a:pt x="52" y="41"/>
                    </a:lnTo>
                    <a:lnTo>
                      <a:pt x="51" y="42"/>
                    </a:lnTo>
                    <a:lnTo>
                      <a:pt x="49" y="44"/>
                    </a:lnTo>
                    <a:lnTo>
                      <a:pt x="48" y="45"/>
                    </a:lnTo>
                    <a:lnTo>
                      <a:pt x="46" y="47"/>
                    </a:lnTo>
                    <a:lnTo>
                      <a:pt x="45" y="48"/>
                    </a:lnTo>
                    <a:lnTo>
                      <a:pt x="43" y="50"/>
                    </a:lnTo>
                    <a:lnTo>
                      <a:pt x="40" y="51"/>
                    </a:lnTo>
                    <a:lnTo>
                      <a:pt x="38" y="54"/>
                    </a:lnTo>
                    <a:lnTo>
                      <a:pt x="35" y="55"/>
                    </a:lnTo>
                    <a:lnTo>
                      <a:pt x="33" y="57"/>
                    </a:lnTo>
                    <a:lnTo>
                      <a:pt x="31" y="59"/>
                    </a:lnTo>
                    <a:lnTo>
                      <a:pt x="28" y="60"/>
                    </a:lnTo>
                    <a:lnTo>
                      <a:pt x="26" y="61"/>
                    </a:lnTo>
                    <a:lnTo>
                      <a:pt x="23" y="62"/>
                    </a:lnTo>
                    <a:lnTo>
                      <a:pt x="22" y="63"/>
                    </a:lnTo>
                    <a:lnTo>
                      <a:pt x="19" y="63"/>
                    </a:lnTo>
                    <a:lnTo>
                      <a:pt x="17" y="64"/>
                    </a:lnTo>
                    <a:lnTo>
                      <a:pt x="15" y="65"/>
                    </a:lnTo>
                    <a:lnTo>
                      <a:pt x="13" y="65"/>
                    </a:lnTo>
                    <a:lnTo>
                      <a:pt x="11" y="65"/>
                    </a:lnTo>
                    <a:lnTo>
                      <a:pt x="10" y="65"/>
                    </a:lnTo>
                    <a:lnTo>
                      <a:pt x="9" y="66"/>
                    </a:lnTo>
                    <a:lnTo>
                      <a:pt x="6" y="66"/>
                    </a:lnTo>
                    <a:lnTo>
                      <a:pt x="4" y="66"/>
                    </a:lnTo>
                    <a:lnTo>
                      <a:pt x="2" y="65"/>
                    </a:lnTo>
                    <a:lnTo>
                      <a:pt x="0" y="64"/>
                    </a:lnTo>
                    <a:lnTo>
                      <a:pt x="40" y="106"/>
                    </a:lnTo>
                    <a:lnTo>
                      <a:pt x="42" y="106"/>
                    </a:lnTo>
                    <a:lnTo>
                      <a:pt x="43" y="106"/>
                    </a:lnTo>
                    <a:lnTo>
                      <a:pt x="45" y="106"/>
                    </a:lnTo>
                    <a:lnTo>
                      <a:pt x="46" y="106"/>
                    </a:lnTo>
                    <a:lnTo>
                      <a:pt x="48" y="106"/>
                    </a:lnTo>
                    <a:lnTo>
                      <a:pt x="49" y="106"/>
                    </a:lnTo>
                    <a:lnTo>
                      <a:pt x="52" y="106"/>
                    </a:lnTo>
                    <a:lnTo>
                      <a:pt x="54" y="106"/>
                    </a:lnTo>
                    <a:lnTo>
                      <a:pt x="56" y="106"/>
                    </a:lnTo>
                    <a:lnTo>
                      <a:pt x="59" y="105"/>
                    </a:lnTo>
                    <a:lnTo>
                      <a:pt x="61" y="105"/>
                    </a:lnTo>
                    <a:lnTo>
                      <a:pt x="64" y="105"/>
                    </a:lnTo>
                    <a:lnTo>
                      <a:pt x="67" y="105"/>
                    </a:lnTo>
                    <a:lnTo>
                      <a:pt x="70" y="104"/>
                    </a:lnTo>
                    <a:lnTo>
                      <a:pt x="72" y="103"/>
                    </a:lnTo>
                    <a:lnTo>
                      <a:pt x="75" y="102"/>
                    </a:lnTo>
                    <a:lnTo>
                      <a:pt x="77" y="101"/>
                    </a:lnTo>
                    <a:lnTo>
                      <a:pt x="80" y="100"/>
                    </a:lnTo>
                    <a:lnTo>
                      <a:pt x="83" y="99"/>
                    </a:lnTo>
                    <a:lnTo>
                      <a:pt x="85" y="98"/>
                    </a:lnTo>
                    <a:lnTo>
                      <a:pt x="89" y="97"/>
                    </a:lnTo>
                    <a:lnTo>
                      <a:pt x="90" y="94"/>
                    </a:lnTo>
                    <a:lnTo>
                      <a:pt x="93" y="93"/>
                    </a:lnTo>
                    <a:lnTo>
                      <a:pt x="95" y="91"/>
                    </a:lnTo>
                    <a:lnTo>
                      <a:pt x="98" y="89"/>
                    </a:lnTo>
                    <a:lnTo>
                      <a:pt x="99" y="86"/>
                    </a:lnTo>
                    <a:lnTo>
                      <a:pt x="102" y="84"/>
                    </a:lnTo>
                    <a:lnTo>
                      <a:pt x="102" y="83"/>
                    </a:lnTo>
                    <a:lnTo>
                      <a:pt x="103" y="82"/>
                    </a:lnTo>
                    <a:lnTo>
                      <a:pt x="104" y="80"/>
                    </a:lnTo>
                    <a:lnTo>
                      <a:pt x="105" y="78"/>
                    </a:lnTo>
                    <a:lnTo>
                      <a:pt x="105" y="77"/>
                    </a:lnTo>
                    <a:lnTo>
                      <a:pt x="106" y="75"/>
                    </a:lnTo>
                    <a:lnTo>
                      <a:pt x="107" y="74"/>
                    </a:lnTo>
                    <a:lnTo>
                      <a:pt x="108" y="72"/>
                    </a:lnTo>
                    <a:lnTo>
                      <a:pt x="110" y="70"/>
                    </a:lnTo>
                    <a:lnTo>
                      <a:pt x="112" y="67"/>
                    </a:lnTo>
                    <a:lnTo>
                      <a:pt x="113" y="66"/>
                    </a:lnTo>
                    <a:lnTo>
                      <a:pt x="114" y="63"/>
                    </a:lnTo>
                    <a:lnTo>
                      <a:pt x="116" y="61"/>
                    </a:lnTo>
                    <a:lnTo>
                      <a:pt x="119" y="60"/>
                    </a:lnTo>
                    <a:lnTo>
                      <a:pt x="121" y="58"/>
                    </a:lnTo>
                    <a:lnTo>
                      <a:pt x="123" y="56"/>
                    </a:lnTo>
                    <a:lnTo>
                      <a:pt x="125" y="55"/>
                    </a:lnTo>
                    <a:lnTo>
                      <a:pt x="127" y="54"/>
                    </a:lnTo>
                    <a:lnTo>
                      <a:pt x="128" y="53"/>
                    </a:lnTo>
                    <a:lnTo>
                      <a:pt x="130" y="52"/>
                    </a:lnTo>
                    <a:lnTo>
                      <a:pt x="133" y="51"/>
                    </a:lnTo>
                    <a:lnTo>
                      <a:pt x="134" y="50"/>
                    </a:lnTo>
                    <a:lnTo>
                      <a:pt x="136" y="50"/>
                    </a:lnTo>
                    <a:lnTo>
                      <a:pt x="138" y="50"/>
                    </a:lnTo>
                    <a:lnTo>
                      <a:pt x="139" y="49"/>
                    </a:lnTo>
                    <a:lnTo>
                      <a:pt x="141" y="49"/>
                    </a:lnTo>
                    <a:lnTo>
                      <a:pt x="143" y="48"/>
                    </a:lnTo>
                    <a:lnTo>
                      <a:pt x="144" y="48"/>
                    </a:lnTo>
                    <a:lnTo>
                      <a:pt x="146" y="48"/>
                    </a:lnTo>
                    <a:lnTo>
                      <a:pt x="147" y="48"/>
                    </a:lnTo>
                    <a:lnTo>
                      <a:pt x="149" y="47"/>
                    </a:lnTo>
                    <a:lnTo>
                      <a:pt x="151" y="47"/>
                    </a:lnTo>
                    <a:lnTo>
                      <a:pt x="152" y="47"/>
                    </a:lnTo>
                    <a:lnTo>
                      <a:pt x="152" y="48"/>
                    </a:lnTo>
                    <a:lnTo>
                      <a:pt x="148" y="36"/>
                    </a:lnTo>
                    <a:lnTo>
                      <a:pt x="147" y="36"/>
                    </a:lnTo>
                    <a:lnTo>
                      <a:pt x="146" y="36"/>
                    </a:lnTo>
                    <a:lnTo>
                      <a:pt x="144" y="36"/>
                    </a:lnTo>
                    <a:lnTo>
                      <a:pt x="142" y="38"/>
                    </a:lnTo>
                    <a:lnTo>
                      <a:pt x="141" y="38"/>
                    </a:lnTo>
                    <a:lnTo>
                      <a:pt x="139" y="38"/>
                    </a:lnTo>
                    <a:lnTo>
                      <a:pt x="138" y="39"/>
                    </a:lnTo>
                    <a:lnTo>
                      <a:pt x="137" y="39"/>
                    </a:lnTo>
                    <a:lnTo>
                      <a:pt x="135" y="40"/>
                    </a:lnTo>
                    <a:lnTo>
                      <a:pt x="133" y="41"/>
                    </a:lnTo>
                    <a:lnTo>
                      <a:pt x="131" y="41"/>
                    </a:lnTo>
                    <a:lnTo>
                      <a:pt x="130" y="42"/>
                    </a:lnTo>
                    <a:lnTo>
                      <a:pt x="128" y="43"/>
                    </a:lnTo>
                    <a:lnTo>
                      <a:pt x="126" y="45"/>
                    </a:lnTo>
                    <a:lnTo>
                      <a:pt x="124" y="46"/>
                    </a:lnTo>
                    <a:lnTo>
                      <a:pt x="122" y="47"/>
                    </a:lnTo>
                    <a:lnTo>
                      <a:pt x="120" y="48"/>
                    </a:lnTo>
                    <a:lnTo>
                      <a:pt x="118" y="50"/>
                    </a:lnTo>
                    <a:lnTo>
                      <a:pt x="116" y="51"/>
                    </a:lnTo>
                    <a:lnTo>
                      <a:pt x="114" y="53"/>
                    </a:lnTo>
                    <a:lnTo>
                      <a:pt x="112" y="55"/>
                    </a:lnTo>
                    <a:lnTo>
                      <a:pt x="110" y="57"/>
                    </a:lnTo>
                    <a:lnTo>
                      <a:pt x="108" y="59"/>
                    </a:lnTo>
                    <a:lnTo>
                      <a:pt x="107" y="61"/>
                    </a:lnTo>
                    <a:lnTo>
                      <a:pt x="105" y="63"/>
                    </a:lnTo>
                    <a:lnTo>
                      <a:pt x="103" y="66"/>
                    </a:lnTo>
                    <a:lnTo>
                      <a:pt x="102" y="67"/>
                    </a:lnTo>
                    <a:lnTo>
                      <a:pt x="101" y="70"/>
                    </a:lnTo>
                    <a:lnTo>
                      <a:pt x="98" y="73"/>
                    </a:lnTo>
                    <a:lnTo>
                      <a:pt x="97" y="75"/>
                    </a:lnTo>
                    <a:lnTo>
                      <a:pt x="95" y="78"/>
                    </a:lnTo>
                    <a:lnTo>
                      <a:pt x="93" y="80"/>
                    </a:lnTo>
                    <a:lnTo>
                      <a:pt x="92" y="82"/>
                    </a:lnTo>
                    <a:lnTo>
                      <a:pt x="90" y="84"/>
                    </a:lnTo>
                    <a:lnTo>
                      <a:pt x="88" y="85"/>
                    </a:lnTo>
                    <a:lnTo>
                      <a:pt x="86" y="88"/>
                    </a:lnTo>
                    <a:lnTo>
                      <a:pt x="83" y="88"/>
                    </a:lnTo>
                    <a:lnTo>
                      <a:pt x="82" y="90"/>
                    </a:lnTo>
                    <a:lnTo>
                      <a:pt x="80" y="91"/>
                    </a:lnTo>
                    <a:lnTo>
                      <a:pt x="77" y="93"/>
                    </a:lnTo>
                    <a:lnTo>
                      <a:pt x="76" y="94"/>
                    </a:lnTo>
                    <a:lnTo>
                      <a:pt x="74" y="95"/>
                    </a:lnTo>
                    <a:lnTo>
                      <a:pt x="72" y="96"/>
                    </a:lnTo>
                    <a:lnTo>
                      <a:pt x="70" y="97"/>
                    </a:lnTo>
                    <a:lnTo>
                      <a:pt x="68" y="98"/>
                    </a:lnTo>
                    <a:lnTo>
                      <a:pt x="66" y="98"/>
                    </a:lnTo>
                    <a:lnTo>
                      <a:pt x="65" y="99"/>
                    </a:lnTo>
                    <a:lnTo>
                      <a:pt x="63" y="99"/>
                    </a:lnTo>
                    <a:lnTo>
                      <a:pt x="60" y="100"/>
                    </a:lnTo>
                    <a:lnTo>
                      <a:pt x="57" y="101"/>
                    </a:lnTo>
                    <a:lnTo>
                      <a:pt x="55" y="101"/>
                    </a:lnTo>
                    <a:lnTo>
                      <a:pt x="54" y="102"/>
                    </a:lnTo>
                    <a:lnTo>
                      <a:pt x="53" y="102"/>
                    </a:lnTo>
                    <a:lnTo>
                      <a:pt x="24" y="69"/>
                    </a:lnTo>
                    <a:lnTo>
                      <a:pt x="25" y="69"/>
                    </a:lnTo>
                    <a:lnTo>
                      <a:pt x="26" y="67"/>
                    </a:lnTo>
                    <a:lnTo>
                      <a:pt x="28" y="67"/>
                    </a:lnTo>
                    <a:lnTo>
                      <a:pt x="31" y="66"/>
                    </a:lnTo>
                    <a:lnTo>
                      <a:pt x="33" y="65"/>
                    </a:lnTo>
                    <a:lnTo>
                      <a:pt x="35" y="64"/>
                    </a:lnTo>
                    <a:lnTo>
                      <a:pt x="36" y="63"/>
                    </a:lnTo>
                    <a:lnTo>
                      <a:pt x="38" y="63"/>
                    </a:lnTo>
                    <a:lnTo>
                      <a:pt x="40" y="62"/>
                    </a:lnTo>
                    <a:lnTo>
                      <a:pt x="41" y="61"/>
                    </a:lnTo>
                    <a:lnTo>
                      <a:pt x="43" y="60"/>
                    </a:lnTo>
                    <a:lnTo>
                      <a:pt x="45" y="59"/>
                    </a:lnTo>
                    <a:lnTo>
                      <a:pt x="46" y="57"/>
                    </a:lnTo>
                    <a:lnTo>
                      <a:pt x="48" y="56"/>
                    </a:lnTo>
                    <a:lnTo>
                      <a:pt x="50" y="55"/>
                    </a:lnTo>
                    <a:lnTo>
                      <a:pt x="53" y="53"/>
                    </a:lnTo>
                    <a:lnTo>
                      <a:pt x="54" y="52"/>
                    </a:lnTo>
                    <a:lnTo>
                      <a:pt x="56" y="50"/>
                    </a:lnTo>
                    <a:lnTo>
                      <a:pt x="58" y="48"/>
                    </a:lnTo>
                    <a:lnTo>
                      <a:pt x="59" y="46"/>
                    </a:lnTo>
                    <a:lnTo>
                      <a:pt x="61" y="45"/>
                    </a:lnTo>
                    <a:lnTo>
                      <a:pt x="63" y="42"/>
                    </a:lnTo>
                    <a:lnTo>
                      <a:pt x="65" y="40"/>
                    </a:lnTo>
                    <a:lnTo>
                      <a:pt x="66" y="38"/>
                    </a:lnTo>
                    <a:lnTo>
                      <a:pt x="68" y="36"/>
                    </a:lnTo>
                    <a:lnTo>
                      <a:pt x="70" y="33"/>
                    </a:lnTo>
                    <a:lnTo>
                      <a:pt x="71" y="31"/>
                    </a:lnTo>
                    <a:lnTo>
                      <a:pt x="73" y="29"/>
                    </a:lnTo>
                    <a:lnTo>
                      <a:pt x="76" y="28"/>
                    </a:lnTo>
                    <a:lnTo>
                      <a:pt x="77" y="25"/>
                    </a:lnTo>
                    <a:lnTo>
                      <a:pt x="79" y="24"/>
                    </a:lnTo>
                    <a:lnTo>
                      <a:pt x="82" y="22"/>
                    </a:lnTo>
                    <a:lnTo>
                      <a:pt x="84" y="21"/>
                    </a:lnTo>
                    <a:lnTo>
                      <a:pt x="87" y="19"/>
                    </a:lnTo>
                    <a:lnTo>
                      <a:pt x="89" y="18"/>
                    </a:lnTo>
                    <a:lnTo>
                      <a:pt x="92" y="17"/>
                    </a:lnTo>
                    <a:lnTo>
                      <a:pt x="94" y="16"/>
                    </a:lnTo>
                    <a:lnTo>
                      <a:pt x="97" y="15"/>
                    </a:lnTo>
                    <a:lnTo>
                      <a:pt x="99" y="14"/>
                    </a:lnTo>
                    <a:lnTo>
                      <a:pt x="102" y="13"/>
                    </a:lnTo>
                    <a:lnTo>
                      <a:pt x="105" y="13"/>
                    </a:lnTo>
                    <a:lnTo>
                      <a:pt x="107" y="12"/>
                    </a:lnTo>
                    <a:lnTo>
                      <a:pt x="109" y="12"/>
                    </a:lnTo>
                    <a:lnTo>
                      <a:pt x="112" y="11"/>
                    </a:lnTo>
                    <a:lnTo>
                      <a:pt x="114" y="11"/>
                    </a:lnTo>
                    <a:lnTo>
                      <a:pt x="116" y="11"/>
                    </a:lnTo>
                    <a:lnTo>
                      <a:pt x="118" y="11"/>
                    </a:lnTo>
                    <a:lnTo>
                      <a:pt x="120" y="10"/>
                    </a:lnTo>
                    <a:lnTo>
                      <a:pt x="122" y="10"/>
                    </a:lnTo>
                    <a:lnTo>
                      <a:pt x="123" y="10"/>
                    </a:lnTo>
                    <a:lnTo>
                      <a:pt x="125" y="10"/>
                    </a:lnTo>
                    <a:lnTo>
                      <a:pt x="126" y="10"/>
                    </a:lnTo>
                    <a:lnTo>
                      <a:pt x="127" y="10"/>
                    </a:lnTo>
                    <a:lnTo>
                      <a:pt x="129" y="10"/>
                    </a:lnTo>
                    <a:lnTo>
                      <a:pt x="121" y="0"/>
                    </a:lnTo>
                    <a:close/>
                  </a:path>
                </a:pathLst>
              </a:custGeom>
              <a:solidFill>
                <a:srgbClr val="5F5F5F"/>
              </a:solidFill>
              <a:ln w="9525">
                <a:noFill/>
                <a:round/>
                <a:headEnd/>
                <a:tailEnd/>
              </a:ln>
            </p:spPr>
            <p:txBody>
              <a:bodyPr/>
              <a:lstStyle/>
              <a:p>
                <a:endParaRPr lang="en-US">
                  <a:solidFill>
                    <a:srgbClr val="000000"/>
                  </a:solidFill>
                  <a:latin typeface="Arial" pitchFamily="34" charset="0"/>
                </a:endParaRPr>
              </a:p>
            </p:txBody>
          </p:sp>
          <p:sp>
            <p:nvSpPr>
              <p:cNvPr id="27" name="Freeform 28"/>
              <p:cNvSpPr>
                <a:spLocks/>
              </p:cNvSpPr>
              <p:nvPr/>
            </p:nvSpPr>
            <p:spPr bwMode="auto">
              <a:xfrm>
                <a:off x="284163" y="2141538"/>
                <a:ext cx="273050" cy="244475"/>
              </a:xfrm>
              <a:custGeom>
                <a:avLst/>
                <a:gdLst>
                  <a:gd name="T0" fmla="*/ 2147483647 w 172"/>
                  <a:gd name="T1" fmla="*/ 2147483647 h 154"/>
                  <a:gd name="T2" fmla="*/ 2147483647 w 172"/>
                  <a:gd name="T3" fmla="*/ 2147483647 h 154"/>
                  <a:gd name="T4" fmla="*/ 2147483647 w 172"/>
                  <a:gd name="T5" fmla="*/ 2147483647 h 154"/>
                  <a:gd name="T6" fmla="*/ 2147483647 w 172"/>
                  <a:gd name="T7" fmla="*/ 2147483647 h 154"/>
                  <a:gd name="T8" fmla="*/ 2147483647 w 172"/>
                  <a:gd name="T9" fmla="*/ 2147483647 h 154"/>
                  <a:gd name="T10" fmla="*/ 2147483647 w 172"/>
                  <a:gd name="T11" fmla="*/ 2147483647 h 154"/>
                  <a:gd name="T12" fmla="*/ 2147483647 w 172"/>
                  <a:gd name="T13" fmla="*/ 2147483647 h 154"/>
                  <a:gd name="T14" fmla="*/ 2147483647 w 172"/>
                  <a:gd name="T15" fmla="*/ 2147483647 h 154"/>
                  <a:gd name="T16" fmla="*/ 2147483647 w 172"/>
                  <a:gd name="T17" fmla="*/ 2147483647 h 154"/>
                  <a:gd name="T18" fmla="*/ 2147483647 w 172"/>
                  <a:gd name="T19" fmla="*/ 2147483647 h 154"/>
                  <a:gd name="T20" fmla="*/ 2147483647 w 172"/>
                  <a:gd name="T21" fmla="*/ 2147483647 h 154"/>
                  <a:gd name="T22" fmla="*/ 2147483647 w 172"/>
                  <a:gd name="T23" fmla="*/ 2147483647 h 154"/>
                  <a:gd name="T24" fmla="*/ 2147483647 w 172"/>
                  <a:gd name="T25" fmla="*/ 2147483647 h 154"/>
                  <a:gd name="T26" fmla="*/ 2147483647 w 172"/>
                  <a:gd name="T27" fmla="*/ 2147483647 h 154"/>
                  <a:gd name="T28" fmla="*/ 2147483647 w 172"/>
                  <a:gd name="T29" fmla="*/ 2147483647 h 154"/>
                  <a:gd name="T30" fmla="*/ 2147483647 w 172"/>
                  <a:gd name="T31" fmla="*/ 2147483647 h 154"/>
                  <a:gd name="T32" fmla="*/ 2147483647 w 172"/>
                  <a:gd name="T33" fmla="*/ 2147483647 h 154"/>
                  <a:gd name="T34" fmla="*/ 2147483647 w 172"/>
                  <a:gd name="T35" fmla="*/ 2147483647 h 154"/>
                  <a:gd name="T36" fmla="*/ 0 w 172"/>
                  <a:gd name="T37" fmla="*/ 2147483647 h 154"/>
                  <a:gd name="T38" fmla="*/ 0 w 172"/>
                  <a:gd name="T39" fmla="*/ 2147483647 h 154"/>
                  <a:gd name="T40" fmla="*/ 2147483647 w 172"/>
                  <a:gd name="T41" fmla="*/ 2147483647 h 154"/>
                  <a:gd name="T42" fmla="*/ 2147483647 w 172"/>
                  <a:gd name="T43" fmla="*/ 2147483647 h 154"/>
                  <a:gd name="T44" fmla="*/ 2147483647 w 172"/>
                  <a:gd name="T45" fmla="*/ 2147483647 h 154"/>
                  <a:gd name="T46" fmla="*/ 2147483647 w 172"/>
                  <a:gd name="T47" fmla="*/ 2147483647 h 154"/>
                  <a:gd name="T48" fmla="*/ 2147483647 w 172"/>
                  <a:gd name="T49" fmla="*/ 2147483647 h 154"/>
                  <a:gd name="T50" fmla="*/ 2147483647 w 172"/>
                  <a:gd name="T51" fmla="*/ 2147483647 h 154"/>
                  <a:gd name="T52" fmla="*/ 2147483647 w 172"/>
                  <a:gd name="T53" fmla="*/ 2147483647 h 154"/>
                  <a:gd name="T54" fmla="*/ 2147483647 w 172"/>
                  <a:gd name="T55" fmla="*/ 2147483647 h 154"/>
                  <a:gd name="T56" fmla="*/ 2147483647 w 172"/>
                  <a:gd name="T57" fmla="*/ 2147483647 h 154"/>
                  <a:gd name="T58" fmla="*/ 2147483647 w 172"/>
                  <a:gd name="T59" fmla="*/ 2147483647 h 154"/>
                  <a:gd name="T60" fmla="*/ 2147483647 w 172"/>
                  <a:gd name="T61" fmla="*/ 2147483647 h 154"/>
                  <a:gd name="T62" fmla="*/ 2147483647 w 172"/>
                  <a:gd name="T63" fmla="*/ 2147483647 h 154"/>
                  <a:gd name="T64" fmla="*/ 2147483647 w 172"/>
                  <a:gd name="T65" fmla="*/ 0 h 154"/>
                  <a:gd name="T66" fmla="*/ 2147483647 w 172"/>
                  <a:gd name="T67" fmla="*/ 0 h 154"/>
                  <a:gd name="T68" fmla="*/ 2147483647 w 172"/>
                  <a:gd name="T69" fmla="*/ 0 h 154"/>
                  <a:gd name="T70" fmla="*/ 2147483647 w 172"/>
                  <a:gd name="T71" fmla="*/ 2147483647 h 154"/>
                  <a:gd name="T72" fmla="*/ 2147483647 w 172"/>
                  <a:gd name="T73" fmla="*/ 2147483647 h 154"/>
                  <a:gd name="T74" fmla="*/ 2147483647 w 172"/>
                  <a:gd name="T75" fmla="*/ 2147483647 h 154"/>
                  <a:gd name="T76" fmla="*/ 2147483647 w 172"/>
                  <a:gd name="T77" fmla="*/ 2147483647 h 154"/>
                  <a:gd name="T78" fmla="*/ 2147483647 w 172"/>
                  <a:gd name="T79" fmla="*/ 2147483647 h 154"/>
                  <a:gd name="T80" fmla="*/ 2147483647 w 172"/>
                  <a:gd name="T81" fmla="*/ 2147483647 h 154"/>
                  <a:gd name="T82" fmla="*/ 2147483647 w 172"/>
                  <a:gd name="T83" fmla="*/ 2147483647 h 154"/>
                  <a:gd name="T84" fmla="*/ 2147483647 w 172"/>
                  <a:gd name="T85" fmla="*/ 2147483647 h 154"/>
                  <a:gd name="T86" fmla="*/ 2147483647 w 172"/>
                  <a:gd name="T87" fmla="*/ 2147483647 h 154"/>
                  <a:gd name="T88" fmla="*/ 2147483647 w 172"/>
                  <a:gd name="T89" fmla="*/ 2147483647 h 154"/>
                  <a:gd name="T90" fmla="*/ 2147483647 w 172"/>
                  <a:gd name="T91" fmla="*/ 2147483647 h 154"/>
                  <a:gd name="T92" fmla="*/ 2147483647 w 172"/>
                  <a:gd name="T93" fmla="*/ 2147483647 h 154"/>
                  <a:gd name="T94" fmla="*/ 2147483647 w 172"/>
                  <a:gd name="T95" fmla="*/ 2147483647 h 154"/>
                  <a:gd name="T96" fmla="*/ 2147483647 w 172"/>
                  <a:gd name="T97" fmla="*/ 2147483647 h 154"/>
                  <a:gd name="T98" fmla="*/ 2147483647 w 172"/>
                  <a:gd name="T99" fmla="*/ 2147483647 h 154"/>
                  <a:gd name="T100" fmla="*/ 2147483647 w 172"/>
                  <a:gd name="T101" fmla="*/ 2147483647 h 154"/>
                  <a:gd name="T102" fmla="*/ 2147483647 w 172"/>
                  <a:gd name="T103" fmla="*/ 2147483647 h 154"/>
                  <a:gd name="T104" fmla="*/ 2147483647 w 172"/>
                  <a:gd name="T105" fmla="*/ 2147483647 h 154"/>
                  <a:gd name="T106" fmla="*/ 2147483647 w 172"/>
                  <a:gd name="T107" fmla="*/ 2147483647 h 154"/>
                  <a:gd name="T108" fmla="*/ 2147483647 w 172"/>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2"/>
                  <a:gd name="T166" fmla="*/ 0 h 154"/>
                  <a:gd name="T167" fmla="*/ 172 w 172"/>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2" h="154">
                    <a:moveTo>
                      <a:pt x="127" y="142"/>
                    </a:moveTo>
                    <a:lnTo>
                      <a:pt x="127" y="142"/>
                    </a:lnTo>
                    <a:lnTo>
                      <a:pt x="125" y="143"/>
                    </a:lnTo>
                    <a:lnTo>
                      <a:pt x="124" y="143"/>
                    </a:lnTo>
                    <a:lnTo>
                      <a:pt x="123" y="144"/>
                    </a:lnTo>
                    <a:lnTo>
                      <a:pt x="121" y="145"/>
                    </a:lnTo>
                    <a:lnTo>
                      <a:pt x="120" y="146"/>
                    </a:lnTo>
                    <a:lnTo>
                      <a:pt x="117" y="146"/>
                    </a:lnTo>
                    <a:lnTo>
                      <a:pt x="115" y="147"/>
                    </a:lnTo>
                    <a:lnTo>
                      <a:pt x="113" y="148"/>
                    </a:lnTo>
                    <a:lnTo>
                      <a:pt x="110" y="149"/>
                    </a:lnTo>
                    <a:lnTo>
                      <a:pt x="108" y="149"/>
                    </a:lnTo>
                    <a:lnTo>
                      <a:pt x="104" y="150"/>
                    </a:lnTo>
                    <a:lnTo>
                      <a:pt x="101" y="151"/>
                    </a:lnTo>
                    <a:lnTo>
                      <a:pt x="98" y="152"/>
                    </a:lnTo>
                    <a:lnTo>
                      <a:pt x="96" y="152"/>
                    </a:lnTo>
                    <a:lnTo>
                      <a:pt x="94" y="153"/>
                    </a:lnTo>
                    <a:lnTo>
                      <a:pt x="93" y="153"/>
                    </a:lnTo>
                    <a:lnTo>
                      <a:pt x="91" y="153"/>
                    </a:lnTo>
                    <a:lnTo>
                      <a:pt x="89" y="153"/>
                    </a:lnTo>
                    <a:lnTo>
                      <a:pt x="87" y="153"/>
                    </a:lnTo>
                    <a:lnTo>
                      <a:pt x="85" y="153"/>
                    </a:lnTo>
                    <a:lnTo>
                      <a:pt x="83" y="154"/>
                    </a:lnTo>
                    <a:lnTo>
                      <a:pt x="82" y="154"/>
                    </a:lnTo>
                    <a:lnTo>
                      <a:pt x="79" y="154"/>
                    </a:lnTo>
                    <a:lnTo>
                      <a:pt x="77" y="154"/>
                    </a:lnTo>
                    <a:lnTo>
                      <a:pt x="76" y="154"/>
                    </a:lnTo>
                    <a:lnTo>
                      <a:pt x="73" y="154"/>
                    </a:lnTo>
                    <a:lnTo>
                      <a:pt x="71" y="154"/>
                    </a:lnTo>
                    <a:lnTo>
                      <a:pt x="69" y="154"/>
                    </a:lnTo>
                    <a:lnTo>
                      <a:pt x="67" y="154"/>
                    </a:lnTo>
                    <a:lnTo>
                      <a:pt x="65" y="153"/>
                    </a:lnTo>
                    <a:lnTo>
                      <a:pt x="63" y="153"/>
                    </a:lnTo>
                    <a:lnTo>
                      <a:pt x="60" y="153"/>
                    </a:lnTo>
                    <a:lnTo>
                      <a:pt x="58" y="153"/>
                    </a:lnTo>
                    <a:lnTo>
                      <a:pt x="55" y="153"/>
                    </a:lnTo>
                    <a:lnTo>
                      <a:pt x="53" y="152"/>
                    </a:lnTo>
                    <a:lnTo>
                      <a:pt x="51" y="152"/>
                    </a:lnTo>
                    <a:lnTo>
                      <a:pt x="48" y="151"/>
                    </a:lnTo>
                    <a:lnTo>
                      <a:pt x="46" y="150"/>
                    </a:lnTo>
                    <a:lnTo>
                      <a:pt x="44" y="150"/>
                    </a:lnTo>
                    <a:lnTo>
                      <a:pt x="41" y="149"/>
                    </a:lnTo>
                    <a:lnTo>
                      <a:pt x="39" y="148"/>
                    </a:lnTo>
                    <a:lnTo>
                      <a:pt x="36" y="147"/>
                    </a:lnTo>
                    <a:lnTo>
                      <a:pt x="34" y="147"/>
                    </a:lnTo>
                    <a:lnTo>
                      <a:pt x="32" y="146"/>
                    </a:lnTo>
                    <a:lnTo>
                      <a:pt x="29" y="145"/>
                    </a:lnTo>
                    <a:lnTo>
                      <a:pt x="28" y="145"/>
                    </a:lnTo>
                    <a:lnTo>
                      <a:pt x="27" y="143"/>
                    </a:lnTo>
                    <a:lnTo>
                      <a:pt x="25" y="142"/>
                    </a:lnTo>
                    <a:lnTo>
                      <a:pt x="22" y="140"/>
                    </a:lnTo>
                    <a:lnTo>
                      <a:pt x="21" y="139"/>
                    </a:lnTo>
                    <a:lnTo>
                      <a:pt x="19" y="137"/>
                    </a:lnTo>
                    <a:lnTo>
                      <a:pt x="17" y="135"/>
                    </a:lnTo>
                    <a:lnTo>
                      <a:pt x="15" y="134"/>
                    </a:lnTo>
                    <a:lnTo>
                      <a:pt x="14" y="132"/>
                    </a:lnTo>
                    <a:lnTo>
                      <a:pt x="12" y="130"/>
                    </a:lnTo>
                    <a:lnTo>
                      <a:pt x="10" y="128"/>
                    </a:lnTo>
                    <a:lnTo>
                      <a:pt x="9" y="126"/>
                    </a:lnTo>
                    <a:lnTo>
                      <a:pt x="8" y="124"/>
                    </a:lnTo>
                    <a:lnTo>
                      <a:pt x="7" y="123"/>
                    </a:lnTo>
                    <a:lnTo>
                      <a:pt x="7" y="122"/>
                    </a:lnTo>
                    <a:lnTo>
                      <a:pt x="6" y="120"/>
                    </a:lnTo>
                    <a:lnTo>
                      <a:pt x="4" y="118"/>
                    </a:lnTo>
                    <a:lnTo>
                      <a:pt x="4" y="117"/>
                    </a:lnTo>
                    <a:lnTo>
                      <a:pt x="3" y="115"/>
                    </a:lnTo>
                    <a:lnTo>
                      <a:pt x="3" y="114"/>
                    </a:lnTo>
                    <a:lnTo>
                      <a:pt x="2" y="112"/>
                    </a:lnTo>
                    <a:lnTo>
                      <a:pt x="2" y="110"/>
                    </a:lnTo>
                    <a:lnTo>
                      <a:pt x="2" y="108"/>
                    </a:lnTo>
                    <a:lnTo>
                      <a:pt x="1" y="107"/>
                    </a:lnTo>
                    <a:lnTo>
                      <a:pt x="1" y="104"/>
                    </a:lnTo>
                    <a:lnTo>
                      <a:pt x="0" y="103"/>
                    </a:lnTo>
                    <a:lnTo>
                      <a:pt x="0" y="101"/>
                    </a:lnTo>
                    <a:lnTo>
                      <a:pt x="0" y="99"/>
                    </a:lnTo>
                    <a:lnTo>
                      <a:pt x="0" y="97"/>
                    </a:lnTo>
                    <a:lnTo>
                      <a:pt x="0" y="94"/>
                    </a:lnTo>
                    <a:lnTo>
                      <a:pt x="0" y="92"/>
                    </a:lnTo>
                    <a:lnTo>
                      <a:pt x="0" y="90"/>
                    </a:lnTo>
                    <a:lnTo>
                      <a:pt x="0" y="88"/>
                    </a:lnTo>
                    <a:lnTo>
                      <a:pt x="0" y="85"/>
                    </a:lnTo>
                    <a:lnTo>
                      <a:pt x="1" y="83"/>
                    </a:lnTo>
                    <a:lnTo>
                      <a:pt x="1" y="81"/>
                    </a:lnTo>
                    <a:lnTo>
                      <a:pt x="2" y="78"/>
                    </a:lnTo>
                    <a:lnTo>
                      <a:pt x="2" y="75"/>
                    </a:lnTo>
                    <a:lnTo>
                      <a:pt x="3" y="72"/>
                    </a:lnTo>
                    <a:lnTo>
                      <a:pt x="4" y="70"/>
                    </a:lnTo>
                    <a:lnTo>
                      <a:pt x="4" y="67"/>
                    </a:lnTo>
                    <a:lnTo>
                      <a:pt x="6" y="65"/>
                    </a:lnTo>
                    <a:lnTo>
                      <a:pt x="7" y="61"/>
                    </a:lnTo>
                    <a:lnTo>
                      <a:pt x="8" y="59"/>
                    </a:lnTo>
                    <a:lnTo>
                      <a:pt x="9" y="56"/>
                    </a:lnTo>
                    <a:lnTo>
                      <a:pt x="10" y="52"/>
                    </a:lnTo>
                    <a:lnTo>
                      <a:pt x="11" y="50"/>
                    </a:lnTo>
                    <a:lnTo>
                      <a:pt x="13" y="47"/>
                    </a:lnTo>
                    <a:lnTo>
                      <a:pt x="15" y="44"/>
                    </a:lnTo>
                    <a:lnTo>
                      <a:pt x="16" y="42"/>
                    </a:lnTo>
                    <a:lnTo>
                      <a:pt x="18" y="39"/>
                    </a:lnTo>
                    <a:lnTo>
                      <a:pt x="19" y="37"/>
                    </a:lnTo>
                    <a:lnTo>
                      <a:pt x="21" y="35"/>
                    </a:lnTo>
                    <a:lnTo>
                      <a:pt x="23" y="33"/>
                    </a:lnTo>
                    <a:lnTo>
                      <a:pt x="25" y="30"/>
                    </a:lnTo>
                    <a:lnTo>
                      <a:pt x="27" y="29"/>
                    </a:lnTo>
                    <a:lnTo>
                      <a:pt x="28" y="26"/>
                    </a:lnTo>
                    <a:lnTo>
                      <a:pt x="31" y="25"/>
                    </a:lnTo>
                    <a:lnTo>
                      <a:pt x="33" y="23"/>
                    </a:lnTo>
                    <a:lnTo>
                      <a:pt x="35" y="21"/>
                    </a:lnTo>
                    <a:lnTo>
                      <a:pt x="37" y="19"/>
                    </a:lnTo>
                    <a:lnTo>
                      <a:pt x="40" y="18"/>
                    </a:lnTo>
                    <a:lnTo>
                      <a:pt x="41" y="17"/>
                    </a:lnTo>
                    <a:lnTo>
                      <a:pt x="44" y="15"/>
                    </a:lnTo>
                    <a:lnTo>
                      <a:pt x="46" y="13"/>
                    </a:lnTo>
                    <a:lnTo>
                      <a:pt x="48" y="12"/>
                    </a:lnTo>
                    <a:lnTo>
                      <a:pt x="50" y="11"/>
                    </a:lnTo>
                    <a:lnTo>
                      <a:pt x="53" y="10"/>
                    </a:lnTo>
                    <a:lnTo>
                      <a:pt x="55" y="9"/>
                    </a:lnTo>
                    <a:lnTo>
                      <a:pt x="58" y="8"/>
                    </a:lnTo>
                    <a:lnTo>
                      <a:pt x="60" y="7"/>
                    </a:lnTo>
                    <a:lnTo>
                      <a:pt x="63" y="7"/>
                    </a:lnTo>
                    <a:lnTo>
                      <a:pt x="65" y="5"/>
                    </a:lnTo>
                    <a:lnTo>
                      <a:pt x="68" y="4"/>
                    </a:lnTo>
                    <a:lnTo>
                      <a:pt x="70" y="4"/>
                    </a:lnTo>
                    <a:lnTo>
                      <a:pt x="73" y="3"/>
                    </a:lnTo>
                    <a:lnTo>
                      <a:pt x="75" y="3"/>
                    </a:lnTo>
                    <a:lnTo>
                      <a:pt x="77" y="2"/>
                    </a:lnTo>
                    <a:lnTo>
                      <a:pt x="80" y="2"/>
                    </a:lnTo>
                    <a:lnTo>
                      <a:pt x="82" y="1"/>
                    </a:lnTo>
                    <a:lnTo>
                      <a:pt x="85" y="1"/>
                    </a:lnTo>
                    <a:lnTo>
                      <a:pt x="87" y="0"/>
                    </a:lnTo>
                    <a:lnTo>
                      <a:pt x="90" y="0"/>
                    </a:lnTo>
                    <a:lnTo>
                      <a:pt x="92" y="0"/>
                    </a:lnTo>
                    <a:lnTo>
                      <a:pt x="94" y="0"/>
                    </a:lnTo>
                    <a:lnTo>
                      <a:pt x="96" y="0"/>
                    </a:lnTo>
                    <a:lnTo>
                      <a:pt x="99" y="0"/>
                    </a:lnTo>
                    <a:lnTo>
                      <a:pt x="101" y="0"/>
                    </a:lnTo>
                    <a:lnTo>
                      <a:pt x="104" y="0"/>
                    </a:lnTo>
                    <a:lnTo>
                      <a:pt x="105" y="0"/>
                    </a:lnTo>
                    <a:lnTo>
                      <a:pt x="108" y="0"/>
                    </a:lnTo>
                    <a:lnTo>
                      <a:pt x="110" y="0"/>
                    </a:lnTo>
                    <a:lnTo>
                      <a:pt x="113" y="0"/>
                    </a:lnTo>
                    <a:lnTo>
                      <a:pt x="114" y="1"/>
                    </a:lnTo>
                    <a:lnTo>
                      <a:pt x="116" y="1"/>
                    </a:lnTo>
                    <a:lnTo>
                      <a:pt x="119" y="1"/>
                    </a:lnTo>
                    <a:lnTo>
                      <a:pt x="121" y="2"/>
                    </a:lnTo>
                    <a:lnTo>
                      <a:pt x="123" y="2"/>
                    </a:lnTo>
                    <a:lnTo>
                      <a:pt x="125" y="2"/>
                    </a:lnTo>
                    <a:lnTo>
                      <a:pt x="127" y="3"/>
                    </a:lnTo>
                    <a:lnTo>
                      <a:pt x="129" y="3"/>
                    </a:lnTo>
                    <a:lnTo>
                      <a:pt x="131" y="4"/>
                    </a:lnTo>
                    <a:lnTo>
                      <a:pt x="132" y="4"/>
                    </a:lnTo>
                    <a:lnTo>
                      <a:pt x="134" y="5"/>
                    </a:lnTo>
                    <a:lnTo>
                      <a:pt x="137" y="7"/>
                    </a:lnTo>
                    <a:lnTo>
                      <a:pt x="140" y="8"/>
                    </a:lnTo>
                    <a:lnTo>
                      <a:pt x="142" y="10"/>
                    </a:lnTo>
                    <a:lnTo>
                      <a:pt x="145" y="11"/>
                    </a:lnTo>
                    <a:lnTo>
                      <a:pt x="147" y="13"/>
                    </a:lnTo>
                    <a:lnTo>
                      <a:pt x="149" y="14"/>
                    </a:lnTo>
                    <a:lnTo>
                      <a:pt x="151" y="16"/>
                    </a:lnTo>
                    <a:lnTo>
                      <a:pt x="153" y="18"/>
                    </a:lnTo>
                    <a:lnTo>
                      <a:pt x="155" y="20"/>
                    </a:lnTo>
                    <a:lnTo>
                      <a:pt x="157" y="23"/>
                    </a:lnTo>
                    <a:lnTo>
                      <a:pt x="159" y="25"/>
                    </a:lnTo>
                    <a:lnTo>
                      <a:pt x="160" y="27"/>
                    </a:lnTo>
                    <a:lnTo>
                      <a:pt x="162" y="29"/>
                    </a:lnTo>
                    <a:lnTo>
                      <a:pt x="163" y="32"/>
                    </a:lnTo>
                    <a:lnTo>
                      <a:pt x="164" y="34"/>
                    </a:lnTo>
                    <a:lnTo>
                      <a:pt x="165" y="36"/>
                    </a:lnTo>
                    <a:lnTo>
                      <a:pt x="167" y="39"/>
                    </a:lnTo>
                    <a:lnTo>
                      <a:pt x="168" y="41"/>
                    </a:lnTo>
                    <a:lnTo>
                      <a:pt x="169" y="43"/>
                    </a:lnTo>
                    <a:lnTo>
                      <a:pt x="169" y="46"/>
                    </a:lnTo>
                    <a:lnTo>
                      <a:pt x="169" y="49"/>
                    </a:lnTo>
                    <a:lnTo>
                      <a:pt x="171" y="51"/>
                    </a:lnTo>
                    <a:lnTo>
                      <a:pt x="171" y="54"/>
                    </a:lnTo>
                    <a:lnTo>
                      <a:pt x="171" y="57"/>
                    </a:lnTo>
                    <a:lnTo>
                      <a:pt x="171" y="58"/>
                    </a:lnTo>
                    <a:lnTo>
                      <a:pt x="172" y="59"/>
                    </a:lnTo>
                    <a:lnTo>
                      <a:pt x="172" y="60"/>
                    </a:lnTo>
                    <a:lnTo>
                      <a:pt x="172" y="62"/>
                    </a:lnTo>
                    <a:lnTo>
                      <a:pt x="172" y="65"/>
                    </a:lnTo>
                    <a:lnTo>
                      <a:pt x="172" y="67"/>
                    </a:lnTo>
                    <a:lnTo>
                      <a:pt x="172" y="68"/>
                    </a:lnTo>
                    <a:lnTo>
                      <a:pt x="172" y="70"/>
                    </a:lnTo>
                    <a:lnTo>
                      <a:pt x="172" y="72"/>
                    </a:lnTo>
                    <a:lnTo>
                      <a:pt x="172" y="75"/>
                    </a:lnTo>
                    <a:lnTo>
                      <a:pt x="172" y="78"/>
                    </a:lnTo>
                    <a:lnTo>
                      <a:pt x="172" y="79"/>
                    </a:lnTo>
                    <a:lnTo>
                      <a:pt x="172" y="81"/>
                    </a:lnTo>
                    <a:lnTo>
                      <a:pt x="171" y="82"/>
                    </a:lnTo>
                    <a:lnTo>
                      <a:pt x="171" y="83"/>
                    </a:lnTo>
                    <a:lnTo>
                      <a:pt x="171" y="86"/>
                    </a:lnTo>
                    <a:lnTo>
                      <a:pt x="170" y="89"/>
                    </a:lnTo>
                    <a:lnTo>
                      <a:pt x="169" y="91"/>
                    </a:lnTo>
                    <a:lnTo>
                      <a:pt x="169" y="94"/>
                    </a:lnTo>
                    <a:lnTo>
                      <a:pt x="167" y="96"/>
                    </a:lnTo>
                    <a:lnTo>
                      <a:pt x="166" y="99"/>
                    </a:lnTo>
                    <a:lnTo>
                      <a:pt x="165" y="101"/>
                    </a:lnTo>
                    <a:lnTo>
                      <a:pt x="163" y="104"/>
                    </a:lnTo>
                    <a:lnTo>
                      <a:pt x="162" y="105"/>
                    </a:lnTo>
                    <a:lnTo>
                      <a:pt x="161" y="108"/>
                    </a:lnTo>
                    <a:lnTo>
                      <a:pt x="159" y="110"/>
                    </a:lnTo>
                    <a:lnTo>
                      <a:pt x="158" y="113"/>
                    </a:lnTo>
                    <a:lnTo>
                      <a:pt x="156" y="115"/>
                    </a:lnTo>
                    <a:lnTo>
                      <a:pt x="154" y="117"/>
                    </a:lnTo>
                    <a:lnTo>
                      <a:pt x="153" y="119"/>
                    </a:lnTo>
                    <a:lnTo>
                      <a:pt x="151" y="121"/>
                    </a:lnTo>
                    <a:lnTo>
                      <a:pt x="150" y="123"/>
                    </a:lnTo>
                    <a:lnTo>
                      <a:pt x="148" y="124"/>
                    </a:lnTo>
                    <a:lnTo>
                      <a:pt x="146" y="126"/>
                    </a:lnTo>
                    <a:lnTo>
                      <a:pt x="145" y="128"/>
                    </a:lnTo>
                    <a:lnTo>
                      <a:pt x="143" y="130"/>
                    </a:lnTo>
                    <a:lnTo>
                      <a:pt x="141" y="131"/>
                    </a:lnTo>
                    <a:lnTo>
                      <a:pt x="140" y="132"/>
                    </a:lnTo>
                    <a:lnTo>
                      <a:pt x="138" y="134"/>
                    </a:lnTo>
                    <a:lnTo>
                      <a:pt x="136" y="135"/>
                    </a:lnTo>
                    <a:lnTo>
                      <a:pt x="135" y="136"/>
                    </a:lnTo>
                    <a:lnTo>
                      <a:pt x="133" y="137"/>
                    </a:lnTo>
                    <a:lnTo>
                      <a:pt x="132" y="139"/>
                    </a:lnTo>
                    <a:lnTo>
                      <a:pt x="129" y="140"/>
                    </a:lnTo>
                    <a:lnTo>
                      <a:pt x="127" y="142"/>
                    </a:lnTo>
                    <a:close/>
                  </a:path>
                </a:pathLst>
              </a:custGeom>
              <a:solidFill>
                <a:srgbClr val="F8F8F8"/>
              </a:solidFill>
              <a:ln w="9525">
                <a:noFill/>
                <a:round/>
                <a:headEnd/>
                <a:tailEnd/>
              </a:ln>
            </p:spPr>
            <p:txBody>
              <a:bodyPr/>
              <a:lstStyle/>
              <a:p>
                <a:endParaRPr lang="en-US">
                  <a:solidFill>
                    <a:srgbClr val="000000"/>
                  </a:solidFill>
                  <a:latin typeface="Arial" pitchFamily="34" charset="0"/>
                </a:endParaRPr>
              </a:p>
            </p:txBody>
          </p:sp>
          <p:sp>
            <p:nvSpPr>
              <p:cNvPr id="28" name="Freeform 29"/>
              <p:cNvSpPr>
                <a:spLocks/>
              </p:cNvSpPr>
              <p:nvPr/>
            </p:nvSpPr>
            <p:spPr bwMode="auto">
              <a:xfrm>
                <a:off x="360363" y="2197100"/>
                <a:ext cx="166687" cy="184150"/>
              </a:xfrm>
              <a:custGeom>
                <a:avLst/>
                <a:gdLst>
                  <a:gd name="T0" fmla="*/ 2147483647 w 105"/>
                  <a:gd name="T1" fmla="*/ 2147483647 h 116"/>
                  <a:gd name="T2" fmla="*/ 2147483647 w 105"/>
                  <a:gd name="T3" fmla="*/ 2147483647 h 116"/>
                  <a:gd name="T4" fmla="*/ 2147483647 w 105"/>
                  <a:gd name="T5" fmla="*/ 2147483647 h 116"/>
                  <a:gd name="T6" fmla="*/ 2147483647 w 105"/>
                  <a:gd name="T7" fmla="*/ 2147483647 h 116"/>
                  <a:gd name="T8" fmla="*/ 2147483647 w 105"/>
                  <a:gd name="T9" fmla="*/ 2147483647 h 116"/>
                  <a:gd name="T10" fmla="*/ 2147483647 w 105"/>
                  <a:gd name="T11" fmla="*/ 2147483647 h 116"/>
                  <a:gd name="T12" fmla="*/ 2147483647 w 105"/>
                  <a:gd name="T13" fmla="*/ 2147483647 h 116"/>
                  <a:gd name="T14" fmla="*/ 2147483647 w 105"/>
                  <a:gd name="T15" fmla="*/ 2147483647 h 116"/>
                  <a:gd name="T16" fmla="*/ 2147483647 w 105"/>
                  <a:gd name="T17" fmla="*/ 2147483647 h 116"/>
                  <a:gd name="T18" fmla="*/ 2147483647 w 105"/>
                  <a:gd name="T19" fmla="*/ 2147483647 h 116"/>
                  <a:gd name="T20" fmla="*/ 2147483647 w 105"/>
                  <a:gd name="T21" fmla="*/ 2147483647 h 116"/>
                  <a:gd name="T22" fmla="*/ 2147483647 w 105"/>
                  <a:gd name="T23" fmla="*/ 2147483647 h 116"/>
                  <a:gd name="T24" fmla="*/ 2147483647 w 105"/>
                  <a:gd name="T25" fmla="*/ 2147483647 h 116"/>
                  <a:gd name="T26" fmla="*/ 2147483647 w 105"/>
                  <a:gd name="T27" fmla="*/ 2147483647 h 116"/>
                  <a:gd name="T28" fmla="*/ 2147483647 w 105"/>
                  <a:gd name="T29" fmla="*/ 2147483647 h 116"/>
                  <a:gd name="T30" fmla="*/ 2147483647 w 105"/>
                  <a:gd name="T31" fmla="*/ 2147483647 h 116"/>
                  <a:gd name="T32" fmla="*/ 2147483647 w 105"/>
                  <a:gd name="T33" fmla="*/ 2147483647 h 116"/>
                  <a:gd name="T34" fmla="*/ 2147483647 w 105"/>
                  <a:gd name="T35" fmla="*/ 2147483647 h 116"/>
                  <a:gd name="T36" fmla="*/ 2147483647 w 105"/>
                  <a:gd name="T37" fmla="*/ 2147483647 h 116"/>
                  <a:gd name="T38" fmla="*/ 2147483647 w 105"/>
                  <a:gd name="T39" fmla="*/ 2147483647 h 116"/>
                  <a:gd name="T40" fmla="*/ 2147483647 w 105"/>
                  <a:gd name="T41" fmla="*/ 2147483647 h 116"/>
                  <a:gd name="T42" fmla="*/ 2147483647 w 105"/>
                  <a:gd name="T43" fmla="*/ 2147483647 h 116"/>
                  <a:gd name="T44" fmla="*/ 2147483647 w 105"/>
                  <a:gd name="T45" fmla="*/ 2147483647 h 116"/>
                  <a:gd name="T46" fmla="*/ 2147483647 w 105"/>
                  <a:gd name="T47" fmla="*/ 2147483647 h 116"/>
                  <a:gd name="T48" fmla="*/ 2147483647 w 105"/>
                  <a:gd name="T49" fmla="*/ 2147483647 h 116"/>
                  <a:gd name="T50" fmla="*/ 2147483647 w 105"/>
                  <a:gd name="T51" fmla="*/ 2147483647 h 116"/>
                  <a:gd name="T52" fmla="*/ 2147483647 w 105"/>
                  <a:gd name="T53" fmla="*/ 2147483647 h 116"/>
                  <a:gd name="T54" fmla="*/ 2147483647 w 105"/>
                  <a:gd name="T55" fmla="*/ 2147483647 h 116"/>
                  <a:gd name="T56" fmla="*/ 2147483647 w 105"/>
                  <a:gd name="T57" fmla="*/ 2147483647 h 116"/>
                  <a:gd name="T58" fmla="*/ 2147483647 w 105"/>
                  <a:gd name="T59" fmla="*/ 2147483647 h 116"/>
                  <a:gd name="T60" fmla="*/ 2147483647 w 105"/>
                  <a:gd name="T61" fmla="*/ 2147483647 h 116"/>
                  <a:gd name="T62" fmla="*/ 2147483647 w 105"/>
                  <a:gd name="T63" fmla="*/ 2147483647 h 116"/>
                  <a:gd name="T64" fmla="*/ 2147483647 w 105"/>
                  <a:gd name="T65" fmla="*/ 2147483647 h 116"/>
                  <a:gd name="T66" fmla="*/ 2147483647 w 105"/>
                  <a:gd name="T67" fmla="*/ 2147483647 h 116"/>
                  <a:gd name="T68" fmla="*/ 2147483647 w 105"/>
                  <a:gd name="T69" fmla="*/ 2147483647 h 116"/>
                  <a:gd name="T70" fmla="*/ 2147483647 w 105"/>
                  <a:gd name="T71" fmla="*/ 2147483647 h 116"/>
                  <a:gd name="T72" fmla="*/ 2147483647 w 105"/>
                  <a:gd name="T73" fmla="*/ 2147483647 h 116"/>
                  <a:gd name="T74" fmla="*/ 2147483647 w 105"/>
                  <a:gd name="T75" fmla="*/ 2147483647 h 116"/>
                  <a:gd name="T76" fmla="*/ 2147483647 w 105"/>
                  <a:gd name="T77" fmla="*/ 2147483647 h 116"/>
                  <a:gd name="T78" fmla="*/ 2147483647 w 105"/>
                  <a:gd name="T79" fmla="*/ 2147483647 h 116"/>
                  <a:gd name="T80" fmla="*/ 2147483647 w 105"/>
                  <a:gd name="T81" fmla="*/ 2147483647 h 116"/>
                  <a:gd name="T82" fmla="*/ 2147483647 w 105"/>
                  <a:gd name="T83" fmla="*/ 2147483647 h 116"/>
                  <a:gd name="T84" fmla="*/ 2147483647 w 105"/>
                  <a:gd name="T85" fmla="*/ 2147483647 h 116"/>
                  <a:gd name="T86" fmla="*/ 2147483647 w 105"/>
                  <a:gd name="T87" fmla="*/ 2147483647 h 116"/>
                  <a:gd name="T88" fmla="*/ 2147483647 w 105"/>
                  <a:gd name="T89" fmla="*/ 2147483647 h 116"/>
                  <a:gd name="T90" fmla="*/ 2147483647 w 105"/>
                  <a:gd name="T91" fmla="*/ 2147483647 h 116"/>
                  <a:gd name="T92" fmla="*/ 2147483647 w 105"/>
                  <a:gd name="T93" fmla="*/ 2147483647 h 116"/>
                  <a:gd name="T94" fmla="*/ 2147483647 w 105"/>
                  <a:gd name="T95" fmla="*/ 2147483647 h 116"/>
                  <a:gd name="T96" fmla="*/ 0 w 105"/>
                  <a:gd name="T97" fmla="*/ 2147483647 h 1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5"/>
                  <a:gd name="T148" fmla="*/ 0 h 116"/>
                  <a:gd name="T149" fmla="*/ 105 w 105"/>
                  <a:gd name="T150" fmla="*/ 116 h 1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5" h="116">
                    <a:moveTo>
                      <a:pt x="0" y="113"/>
                    </a:moveTo>
                    <a:lnTo>
                      <a:pt x="5" y="110"/>
                    </a:lnTo>
                    <a:lnTo>
                      <a:pt x="6" y="110"/>
                    </a:lnTo>
                    <a:lnTo>
                      <a:pt x="8" y="110"/>
                    </a:lnTo>
                    <a:lnTo>
                      <a:pt x="9" y="110"/>
                    </a:lnTo>
                    <a:lnTo>
                      <a:pt x="11" y="110"/>
                    </a:lnTo>
                    <a:lnTo>
                      <a:pt x="13" y="110"/>
                    </a:lnTo>
                    <a:lnTo>
                      <a:pt x="15" y="110"/>
                    </a:lnTo>
                    <a:lnTo>
                      <a:pt x="16" y="110"/>
                    </a:lnTo>
                    <a:lnTo>
                      <a:pt x="19" y="110"/>
                    </a:lnTo>
                    <a:lnTo>
                      <a:pt x="21" y="110"/>
                    </a:lnTo>
                    <a:lnTo>
                      <a:pt x="24" y="111"/>
                    </a:lnTo>
                    <a:lnTo>
                      <a:pt x="27" y="110"/>
                    </a:lnTo>
                    <a:lnTo>
                      <a:pt x="30" y="110"/>
                    </a:lnTo>
                    <a:lnTo>
                      <a:pt x="31" y="110"/>
                    </a:lnTo>
                    <a:lnTo>
                      <a:pt x="33" y="110"/>
                    </a:lnTo>
                    <a:lnTo>
                      <a:pt x="35" y="110"/>
                    </a:lnTo>
                    <a:lnTo>
                      <a:pt x="37" y="110"/>
                    </a:lnTo>
                    <a:lnTo>
                      <a:pt x="38" y="109"/>
                    </a:lnTo>
                    <a:lnTo>
                      <a:pt x="40" y="108"/>
                    </a:lnTo>
                    <a:lnTo>
                      <a:pt x="41" y="108"/>
                    </a:lnTo>
                    <a:lnTo>
                      <a:pt x="43" y="108"/>
                    </a:lnTo>
                    <a:lnTo>
                      <a:pt x="45" y="107"/>
                    </a:lnTo>
                    <a:lnTo>
                      <a:pt x="47" y="107"/>
                    </a:lnTo>
                    <a:lnTo>
                      <a:pt x="48" y="106"/>
                    </a:lnTo>
                    <a:lnTo>
                      <a:pt x="50" y="106"/>
                    </a:lnTo>
                    <a:lnTo>
                      <a:pt x="52" y="105"/>
                    </a:lnTo>
                    <a:lnTo>
                      <a:pt x="53" y="105"/>
                    </a:lnTo>
                    <a:lnTo>
                      <a:pt x="55" y="104"/>
                    </a:lnTo>
                    <a:lnTo>
                      <a:pt x="57" y="104"/>
                    </a:lnTo>
                    <a:lnTo>
                      <a:pt x="58" y="102"/>
                    </a:lnTo>
                    <a:lnTo>
                      <a:pt x="60" y="102"/>
                    </a:lnTo>
                    <a:lnTo>
                      <a:pt x="62" y="101"/>
                    </a:lnTo>
                    <a:lnTo>
                      <a:pt x="64" y="100"/>
                    </a:lnTo>
                    <a:lnTo>
                      <a:pt x="66" y="99"/>
                    </a:lnTo>
                    <a:lnTo>
                      <a:pt x="66" y="98"/>
                    </a:lnTo>
                    <a:lnTo>
                      <a:pt x="68" y="97"/>
                    </a:lnTo>
                    <a:lnTo>
                      <a:pt x="70" y="96"/>
                    </a:lnTo>
                    <a:lnTo>
                      <a:pt x="72" y="95"/>
                    </a:lnTo>
                    <a:lnTo>
                      <a:pt x="73" y="93"/>
                    </a:lnTo>
                    <a:lnTo>
                      <a:pt x="75" y="92"/>
                    </a:lnTo>
                    <a:lnTo>
                      <a:pt x="77" y="91"/>
                    </a:lnTo>
                    <a:lnTo>
                      <a:pt x="78" y="89"/>
                    </a:lnTo>
                    <a:lnTo>
                      <a:pt x="79" y="88"/>
                    </a:lnTo>
                    <a:lnTo>
                      <a:pt x="81" y="87"/>
                    </a:lnTo>
                    <a:lnTo>
                      <a:pt x="83" y="85"/>
                    </a:lnTo>
                    <a:lnTo>
                      <a:pt x="84" y="83"/>
                    </a:lnTo>
                    <a:lnTo>
                      <a:pt x="85" y="81"/>
                    </a:lnTo>
                    <a:lnTo>
                      <a:pt x="87" y="80"/>
                    </a:lnTo>
                    <a:lnTo>
                      <a:pt x="88" y="78"/>
                    </a:lnTo>
                    <a:lnTo>
                      <a:pt x="88" y="76"/>
                    </a:lnTo>
                    <a:lnTo>
                      <a:pt x="90" y="74"/>
                    </a:lnTo>
                    <a:lnTo>
                      <a:pt x="91" y="72"/>
                    </a:lnTo>
                    <a:lnTo>
                      <a:pt x="92" y="70"/>
                    </a:lnTo>
                    <a:lnTo>
                      <a:pt x="93" y="68"/>
                    </a:lnTo>
                    <a:lnTo>
                      <a:pt x="93" y="66"/>
                    </a:lnTo>
                    <a:lnTo>
                      <a:pt x="95" y="64"/>
                    </a:lnTo>
                    <a:lnTo>
                      <a:pt x="95" y="63"/>
                    </a:lnTo>
                    <a:lnTo>
                      <a:pt x="96" y="60"/>
                    </a:lnTo>
                    <a:lnTo>
                      <a:pt x="97" y="59"/>
                    </a:lnTo>
                    <a:lnTo>
                      <a:pt x="97" y="57"/>
                    </a:lnTo>
                    <a:lnTo>
                      <a:pt x="97" y="55"/>
                    </a:lnTo>
                    <a:lnTo>
                      <a:pt x="97" y="54"/>
                    </a:lnTo>
                    <a:lnTo>
                      <a:pt x="97" y="52"/>
                    </a:lnTo>
                    <a:lnTo>
                      <a:pt x="97" y="50"/>
                    </a:lnTo>
                    <a:lnTo>
                      <a:pt x="98" y="48"/>
                    </a:lnTo>
                    <a:lnTo>
                      <a:pt x="98" y="47"/>
                    </a:lnTo>
                    <a:lnTo>
                      <a:pt x="98" y="45"/>
                    </a:lnTo>
                    <a:lnTo>
                      <a:pt x="98" y="43"/>
                    </a:lnTo>
                    <a:lnTo>
                      <a:pt x="99" y="42"/>
                    </a:lnTo>
                    <a:lnTo>
                      <a:pt x="98" y="41"/>
                    </a:lnTo>
                    <a:lnTo>
                      <a:pt x="98" y="39"/>
                    </a:lnTo>
                    <a:lnTo>
                      <a:pt x="98" y="37"/>
                    </a:lnTo>
                    <a:lnTo>
                      <a:pt x="98" y="36"/>
                    </a:lnTo>
                    <a:lnTo>
                      <a:pt x="97" y="34"/>
                    </a:lnTo>
                    <a:lnTo>
                      <a:pt x="97" y="33"/>
                    </a:lnTo>
                    <a:lnTo>
                      <a:pt x="97" y="32"/>
                    </a:lnTo>
                    <a:lnTo>
                      <a:pt x="97" y="31"/>
                    </a:lnTo>
                    <a:lnTo>
                      <a:pt x="97" y="28"/>
                    </a:lnTo>
                    <a:lnTo>
                      <a:pt x="97" y="26"/>
                    </a:lnTo>
                    <a:lnTo>
                      <a:pt x="95" y="23"/>
                    </a:lnTo>
                    <a:lnTo>
                      <a:pt x="94" y="21"/>
                    </a:lnTo>
                    <a:lnTo>
                      <a:pt x="93" y="19"/>
                    </a:lnTo>
                    <a:lnTo>
                      <a:pt x="92" y="17"/>
                    </a:lnTo>
                    <a:lnTo>
                      <a:pt x="91" y="15"/>
                    </a:lnTo>
                    <a:lnTo>
                      <a:pt x="90" y="13"/>
                    </a:lnTo>
                    <a:lnTo>
                      <a:pt x="89" y="11"/>
                    </a:lnTo>
                    <a:lnTo>
                      <a:pt x="88" y="10"/>
                    </a:lnTo>
                    <a:lnTo>
                      <a:pt x="88" y="9"/>
                    </a:lnTo>
                    <a:lnTo>
                      <a:pt x="87" y="8"/>
                    </a:lnTo>
                    <a:lnTo>
                      <a:pt x="86" y="7"/>
                    </a:lnTo>
                    <a:lnTo>
                      <a:pt x="85" y="6"/>
                    </a:lnTo>
                    <a:lnTo>
                      <a:pt x="84" y="5"/>
                    </a:lnTo>
                    <a:lnTo>
                      <a:pt x="84" y="4"/>
                    </a:lnTo>
                    <a:lnTo>
                      <a:pt x="85" y="3"/>
                    </a:lnTo>
                    <a:lnTo>
                      <a:pt x="86" y="1"/>
                    </a:lnTo>
                    <a:lnTo>
                      <a:pt x="87" y="0"/>
                    </a:lnTo>
                    <a:lnTo>
                      <a:pt x="88" y="1"/>
                    </a:lnTo>
                    <a:lnTo>
                      <a:pt x="88" y="3"/>
                    </a:lnTo>
                    <a:lnTo>
                      <a:pt x="89" y="4"/>
                    </a:lnTo>
                    <a:lnTo>
                      <a:pt x="90" y="4"/>
                    </a:lnTo>
                    <a:lnTo>
                      <a:pt x="91" y="7"/>
                    </a:lnTo>
                    <a:lnTo>
                      <a:pt x="93" y="8"/>
                    </a:lnTo>
                    <a:lnTo>
                      <a:pt x="94" y="10"/>
                    </a:lnTo>
                    <a:lnTo>
                      <a:pt x="95" y="12"/>
                    </a:lnTo>
                    <a:lnTo>
                      <a:pt x="97" y="15"/>
                    </a:lnTo>
                    <a:lnTo>
                      <a:pt x="97" y="17"/>
                    </a:lnTo>
                    <a:lnTo>
                      <a:pt x="99" y="20"/>
                    </a:lnTo>
                    <a:lnTo>
                      <a:pt x="99" y="21"/>
                    </a:lnTo>
                    <a:lnTo>
                      <a:pt x="100" y="23"/>
                    </a:lnTo>
                    <a:lnTo>
                      <a:pt x="101" y="24"/>
                    </a:lnTo>
                    <a:lnTo>
                      <a:pt x="101" y="26"/>
                    </a:lnTo>
                    <a:lnTo>
                      <a:pt x="102" y="27"/>
                    </a:lnTo>
                    <a:lnTo>
                      <a:pt x="102" y="29"/>
                    </a:lnTo>
                    <a:lnTo>
                      <a:pt x="102" y="30"/>
                    </a:lnTo>
                    <a:lnTo>
                      <a:pt x="103" y="32"/>
                    </a:lnTo>
                    <a:lnTo>
                      <a:pt x="103" y="33"/>
                    </a:lnTo>
                    <a:lnTo>
                      <a:pt x="103" y="35"/>
                    </a:lnTo>
                    <a:lnTo>
                      <a:pt x="103" y="37"/>
                    </a:lnTo>
                    <a:lnTo>
                      <a:pt x="104" y="38"/>
                    </a:lnTo>
                    <a:lnTo>
                      <a:pt x="104" y="40"/>
                    </a:lnTo>
                    <a:lnTo>
                      <a:pt x="104" y="42"/>
                    </a:lnTo>
                    <a:lnTo>
                      <a:pt x="104" y="43"/>
                    </a:lnTo>
                    <a:lnTo>
                      <a:pt x="105" y="45"/>
                    </a:lnTo>
                    <a:lnTo>
                      <a:pt x="105" y="47"/>
                    </a:lnTo>
                    <a:lnTo>
                      <a:pt x="105" y="49"/>
                    </a:lnTo>
                    <a:lnTo>
                      <a:pt x="105" y="51"/>
                    </a:lnTo>
                    <a:lnTo>
                      <a:pt x="105" y="53"/>
                    </a:lnTo>
                    <a:lnTo>
                      <a:pt x="104" y="55"/>
                    </a:lnTo>
                    <a:lnTo>
                      <a:pt x="104" y="57"/>
                    </a:lnTo>
                    <a:lnTo>
                      <a:pt x="103" y="58"/>
                    </a:lnTo>
                    <a:lnTo>
                      <a:pt x="103" y="60"/>
                    </a:lnTo>
                    <a:lnTo>
                      <a:pt x="103" y="63"/>
                    </a:lnTo>
                    <a:lnTo>
                      <a:pt x="103" y="64"/>
                    </a:lnTo>
                    <a:lnTo>
                      <a:pt x="102" y="66"/>
                    </a:lnTo>
                    <a:lnTo>
                      <a:pt x="101" y="69"/>
                    </a:lnTo>
                    <a:lnTo>
                      <a:pt x="101" y="70"/>
                    </a:lnTo>
                    <a:lnTo>
                      <a:pt x="99" y="73"/>
                    </a:lnTo>
                    <a:lnTo>
                      <a:pt x="99" y="75"/>
                    </a:lnTo>
                    <a:lnTo>
                      <a:pt x="97" y="77"/>
                    </a:lnTo>
                    <a:lnTo>
                      <a:pt x="97" y="79"/>
                    </a:lnTo>
                    <a:lnTo>
                      <a:pt x="95" y="81"/>
                    </a:lnTo>
                    <a:lnTo>
                      <a:pt x="94" y="83"/>
                    </a:lnTo>
                    <a:lnTo>
                      <a:pt x="93" y="85"/>
                    </a:lnTo>
                    <a:lnTo>
                      <a:pt x="91" y="87"/>
                    </a:lnTo>
                    <a:lnTo>
                      <a:pt x="90" y="89"/>
                    </a:lnTo>
                    <a:lnTo>
                      <a:pt x="88" y="91"/>
                    </a:lnTo>
                    <a:lnTo>
                      <a:pt x="87" y="93"/>
                    </a:lnTo>
                    <a:lnTo>
                      <a:pt x="85" y="95"/>
                    </a:lnTo>
                    <a:lnTo>
                      <a:pt x="84" y="96"/>
                    </a:lnTo>
                    <a:lnTo>
                      <a:pt x="82" y="97"/>
                    </a:lnTo>
                    <a:lnTo>
                      <a:pt x="80" y="99"/>
                    </a:lnTo>
                    <a:lnTo>
                      <a:pt x="78" y="100"/>
                    </a:lnTo>
                    <a:lnTo>
                      <a:pt x="77" y="101"/>
                    </a:lnTo>
                    <a:lnTo>
                      <a:pt x="75" y="103"/>
                    </a:lnTo>
                    <a:lnTo>
                      <a:pt x="73" y="104"/>
                    </a:lnTo>
                    <a:lnTo>
                      <a:pt x="71" y="105"/>
                    </a:lnTo>
                    <a:lnTo>
                      <a:pt x="69" y="106"/>
                    </a:lnTo>
                    <a:lnTo>
                      <a:pt x="67" y="107"/>
                    </a:lnTo>
                    <a:lnTo>
                      <a:pt x="66" y="108"/>
                    </a:lnTo>
                    <a:lnTo>
                      <a:pt x="63" y="109"/>
                    </a:lnTo>
                    <a:lnTo>
                      <a:pt x="61" y="110"/>
                    </a:lnTo>
                    <a:lnTo>
                      <a:pt x="60" y="111"/>
                    </a:lnTo>
                    <a:lnTo>
                      <a:pt x="58" y="112"/>
                    </a:lnTo>
                    <a:lnTo>
                      <a:pt x="56" y="112"/>
                    </a:lnTo>
                    <a:lnTo>
                      <a:pt x="53" y="112"/>
                    </a:lnTo>
                    <a:lnTo>
                      <a:pt x="52" y="113"/>
                    </a:lnTo>
                    <a:lnTo>
                      <a:pt x="50" y="114"/>
                    </a:lnTo>
                    <a:lnTo>
                      <a:pt x="48" y="114"/>
                    </a:lnTo>
                    <a:lnTo>
                      <a:pt x="46" y="114"/>
                    </a:lnTo>
                    <a:lnTo>
                      <a:pt x="44" y="114"/>
                    </a:lnTo>
                    <a:lnTo>
                      <a:pt x="42" y="115"/>
                    </a:lnTo>
                    <a:lnTo>
                      <a:pt x="40" y="115"/>
                    </a:lnTo>
                    <a:lnTo>
                      <a:pt x="38" y="115"/>
                    </a:lnTo>
                    <a:lnTo>
                      <a:pt x="36" y="115"/>
                    </a:lnTo>
                    <a:lnTo>
                      <a:pt x="35" y="116"/>
                    </a:lnTo>
                    <a:lnTo>
                      <a:pt x="33" y="116"/>
                    </a:lnTo>
                    <a:lnTo>
                      <a:pt x="31" y="116"/>
                    </a:lnTo>
                    <a:lnTo>
                      <a:pt x="29" y="116"/>
                    </a:lnTo>
                    <a:lnTo>
                      <a:pt x="27" y="116"/>
                    </a:lnTo>
                    <a:lnTo>
                      <a:pt x="25" y="116"/>
                    </a:lnTo>
                    <a:lnTo>
                      <a:pt x="24" y="116"/>
                    </a:lnTo>
                    <a:lnTo>
                      <a:pt x="22" y="116"/>
                    </a:lnTo>
                    <a:lnTo>
                      <a:pt x="21" y="116"/>
                    </a:lnTo>
                    <a:lnTo>
                      <a:pt x="19" y="116"/>
                    </a:lnTo>
                    <a:lnTo>
                      <a:pt x="18" y="116"/>
                    </a:lnTo>
                    <a:lnTo>
                      <a:pt x="16" y="115"/>
                    </a:lnTo>
                    <a:lnTo>
                      <a:pt x="15" y="115"/>
                    </a:lnTo>
                    <a:lnTo>
                      <a:pt x="13" y="115"/>
                    </a:lnTo>
                    <a:lnTo>
                      <a:pt x="10" y="115"/>
                    </a:lnTo>
                    <a:lnTo>
                      <a:pt x="8" y="114"/>
                    </a:lnTo>
                    <a:lnTo>
                      <a:pt x="5" y="114"/>
                    </a:lnTo>
                    <a:lnTo>
                      <a:pt x="4" y="114"/>
                    </a:lnTo>
                    <a:lnTo>
                      <a:pt x="2" y="114"/>
                    </a:lnTo>
                    <a:lnTo>
                      <a:pt x="0" y="113"/>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29" name="Freeform 30"/>
              <p:cNvSpPr>
                <a:spLocks/>
              </p:cNvSpPr>
              <p:nvPr/>
            </p:nvSpPr>
            <p:spPr bwMode="auto">
              <a:xfrm>
                <a:off x="414338" y="2270125"/>
                <a:ext cx="30162" cy="22225"/>
              </a:xfrm>
              <a:custGeom>
                <a:avLst/>
                <a:gdLst>
                  <a:gd name="T0" fmla="*/ 2147483647 w 19"/>
                  <a:gd name="T1" fmla="*/ 2147483647 h 14"/>
                  <a:gd name="T2" fmla="*/ 2147483647 w 19"/>
                  <a:gd name="T3" fmla="*/ 2147483647 h 14"/>
                  <a:gd name="T4" fmla="*/ 2147483647 w 19"/>
                  <a:gd name="T5" fmla="*/ 2147483647 h 14"/>
                  <a:gd name="T6" fmla="*/ 2147483647 w 19"/>
                  <a:gd name="T7" fmla="*/ 2147483647 h 14"/>
                  <a:gd name="T8" fmla="*/ 2147483647 w 19"/>
                  <a:gd name="T9" fmla="*/ 2147483647 h 14"/>
                  <a:gd name="T10" fmla="*/ 2147483647 w 19"/>
                  <a:gd name="T11" fmla="*/ 2147483647 h 14"/>
                  <a:gd name="T12" fmla="*/ 0 w 19"/>
                  <a:gd name="T13" fmla="*/ 2147483647 h 14"/>
                  <a:gd name="T14" fmla="*/ 0 w 19"/>
                  <a:gd name="T15" fmla="*/ 2147483647 h 14"/>
                  <a:gd name="T16" fmla="*/ 0 w 19"/>
                  <a:gd name="T17" fmla="*/ 2147483647 h 14"/>
                  <a:gd name="T18" fmla="*/ 0 w 19"/>
                  <a:gd name="T19" fmla="*/ 2147483647 h 14"/>
                  <a:gd name="T20" fmla="*/ 2147483647 w 19"/>
                  <a:gd name="T21" fmla="*/ 2147483647 h 14"/>
                  <a:gd name="T22" fmla="*/ 2147483647 w 19"/>
                  <a:gd name="T23" fmla="*/ 2147483647 h 14"/>
                  <a:gd name="T24" fmla="*/ 2147483647 w 19"/>
                  <a:gd name="T25" fmla="*/ 2147483647 h 14"/>
                  <a:gd name="T26" fmla="*/ 2147483647 w 19"/>
                  <a:gd name="T27" fmla="*/ 2147483647 h 14"/>
                  <a:gd name="T28" fmla="*/ 2147483647 w 19"/>
                  <a:gd name="T29" fmla="*/ 2147483647 h 14"/>
                  <a:gd name="T30" fmla="*/ 2147483647 w 19"/>
                  <a:gd name="T31" fmla="*/ 2147483647 h 14"/>
                  <a:gd name="T32" fmla="*/ 2147483647 w 19"/>
                  <a:gd name="T33" fmla="*/ 2147483647 h 14"/>
                  <a:gd name="T34" fmla="*/ 2147483647 w 19"/>
                  <a:gd name="T35" fmla="*/ 2147483647 h 14"/>
                  <a:gd name="T36" fmla="*/ 2147483647 w 19"/>
                  <a:gd name="T37" fmla="*/ 2147483647 h 14"/>
                  <a:gd name="T38" fmla="*/ 2147483647 w 19"/>
                  <a:gd name="T39" fmla="*/ 2147483647 h 14"/>
                  <a:gd name="T40" fmla="*/ 2147483647 w 19"/>
                  <a:gd name="T41" fmla="*/ 2147483647 h 14"/>
                  <a:gd name="T42" fmla="*/ 2147483647 w 19"/>
                  <a:gd name="T43" fmla="*/ 2147483647 h 14"/>
                  <a:gd name="T44" fmla="*/ 2147483647 w 19"/>
                  <a:gd name="T45" fmla="*/ 0 h 14"/>
                  <a:gd name="T46" fmla="*/ 2147483647 w 19"/>
                  <a:gd name="T47" fmla="*/ 0 h 14"/>
                  <a:gd name="T48" fmla="*/ 2147483647 w 19"/>
                  <a:gd name="T49" fmla="*/ 2147483647 h 14"/>
                  <a:gd name="T50" fmla="*/ 2147483647 w 19"/>
                  <a:gd name="T51" fmla="*/ 2147483647 h 14"/>
                  <a:gd name="T52" fmla="*/ 2147483647 w 19"/>
                  <a:gd name="T53" fmla="*/ 2147483647 h 14"/>
                  <a:gd name="T54" fmla="*/ 2147483647 w 19"/>
                  <a:gd name="T55" fmla="*/ 2147483647 h 14"/>
                  <a:gd name="T56" fmla="*/ 2147483647 w 19"/>
                  <a:gd name="T57" fmla="*/ 2147483647 h 14"/>
                  <a:gd name="T58" fmla="*/ 2147483647 w 19"/>
                  <a:gd name="T59" fmla="*/ 2147483647 h 14"/>
                  <a:gd name="T60" fmla="*/ 2147483647 w 19"/>
                  <a:gd name="T61" fmla="*/ 2147483647 h 14"/>
                  <a:gd name="T62" fmla="*/ 2147483647 w 19"/>
                  <a:gd name="T63" fmla="*/ 2147483647 h 14"/>
                  <a:gd name="T64" fmla="*/ 2147483647 w 19"/>
                  <a:gd name="T65" fmla="*/ 2147483647 h 14"/>
                  <a:gd name="T66" fmla="*/ 2147483647 w 19"/>
                  <a:gd name="T67" fmla="*/ 2147483647 h 14"/>
                  <a:gd name="T68" fmla="*/ 2147483647 w 19"/>
                  <a:gd name="T69" fmla="*/ 2147483647 h 14"/>
                  <a:gd name="T70" fmla="*/ 2147483647 w 19"/>
                  <a:gd name="T71" fmla="*/ 2147483647 h 14"/>
                  <a:gd name="T72" fmla="*/ 2147483647 w 19"/>
                  <a:gd name="T73" fmla="*/ 2147483647 h 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
                  <a:gd name="T112" fmla="*/ 0 h 14"/>
                  <a:gd name="T113" fmla="*/ 19 w 19"/>
                  <a:gd name="T114" fmla="*/ 14 h 1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 h="14">
                    <a:moveTo>
                      <a:pt x="7" y="13"/>
                    </a:moveTo>
                    <a:lnTo>
                      <a:pt x="7" y="13"/>
                    </a:lnTo>
                    <a:lnTo>
                      <a:pt x="5" y="13"/>
                    </a:lnTo>
                    <a:lnTo>
                      <a:pt x="4" y="12"/>
                    </a:lnTo>
                    <a:lnTo>
                      <a:pt x="3" y="12"/>
                    </a:lnTo>
                    <a:lnTo>
                      <a:pt x="1" y="10"/>
                    </a:lnTo>
                    <a:lnTo>
                      <a:pt x="0" y="9"/>
                    </a:lnTo>
                    <a:lnTo>
                      <a:pt x="0" y="7"/>
                    </a:lnTo>
                    <a:lnTo>
                      <a:pt x="0" y="6"/>
                    </a:lnTo>
                    <a:lnTo>
                      <a:pt x="0" y="4"/>
                    </a:lnTo>
                    <a:lnTo>
                      <a:pt x="1" y="2"/>
                    </a:lnTo>
                    <a:lnTo>
                      <a:pt x="5" y="3"/>
                    </a:lnTo>
                    <a:lnTo>
                      <a:pt x="5" y="5"/>
                    </a:lnTo>
                    <a:lnTo>
                      <a:pt x="6" y="6"/>
                    </a:lnTo>
                    <a:lnTo>
                      <a:pt x="8" y="7"/>
                    </a:lnTo>
                    <a:lnTo>
                      <a:pt x="9" y="7"/>
                    </a:lnTo>
                    <a:lnTo>
                      <a:pt x="10" y="7"/>
                    </a:lnTo>
                    <a:lnTo>
                      <a:pt x="11" y="6"/>
                    </a:lnTo>
                    <a:lnTo>
                      <a:pt x="11" y="5"/>
                    </a:lnTo>
                    <a:lnTo>
                      <a:pt x="12" y="3"/>
                    </a:lnTo>
                    <a:lnTo>
                      <a:pt x="13" y="2"/>
                    </a:lnTo>
                    <a:lnTo>
                      <a:pt x="16" y="0"/>
                    </a:lnTo>
                    <a:lnTo>
                      <a:pt x="17" y="1"/>
                    </a:lnTo>
                    <a:lnTo>
                      <a:pt x="18" y="2"/>
                    </a:lnTo>
                    <a:lnTo>
                      <a:pt x="19" y="5"/>
                    </a:lnTo>
                    <a:lnTo>
                      <a:pt x="19" y="7"/>
                    </a:lnTo>
                    <a:lnTo>
                      <a:pt x="19" y="9"/>
                    </a:lnTo>
                    <a:lnTo>
                      <a:pt x="18" y="11"/>
                    </a:lnTo>
                    <a:lnTo>
                      <a:pt x="16" y="12"/>
                    </a:lnTo>
                    <a:lnTo>
                      <a:pt x="13" y="14"/>
                    </a:lnTo>
                    <a:lnTo>
                      <a:pt x="11" y="14"/>
                    </a:lnTo>
                    <a:lnTo>
                      <a:pt x="9" y="14"/>
                    </a:lnTo>
                    <a:lnTo>
                      <a:pt x="8" y="14"/>
                    </a:lnTo>
                    <a:lnTo>
                      <a:pt x="7" y="14"/>
                    </a:lnTo>
                    <a:lnTo>
                      <a:pt x="7" y="13"/>
                    </a:lnTo>
                    <a:close/>
                  </a:path>
                </a:pathLst>
              </a:custGeom>
              <a:solidFill>
                <a:srgbClr val="FF8057"/>
              </a:solidFill>
              <a:ln w="9525">
                <a:noFill/>
                <a:round/>
                <a:headEnd/>
                <a:tailEnd/>
              </a:ln>
            </p:spPr>
            <p:txBody>
              <a:bodyPr/>
              <a:lstStyle/>
              <a:p>
                <a:endParaRPr lang="en-US">
                  <a:solidFill>
                    <a:srgbClr val="000000"/>
                  </a:solidFill>
                  <a:latin typeface="Arial" pitchFamily="34" charset="0"/>
                </a:endParaRPr>
              </a:p>
            </p:txBody>
          </p:sp>
          <p:sp>
            <p:nvSpPr>
              <p:cNvPr id="30" name="Freeform 31"/>
              <p:cNvSpPr>
                <a:spLocks/>
              </p:cNvSpPr>
              <p:nvPr/>
            </p:nvSpPr>
            <p:spPr bwMode="auto">
              <a:xfrm>
                <a:off x="433388" y="2289175"/>
                <a:ext cx="104775" cy="49213"/>
              </a:xfrm>
              <a:custGeom>
                <a:avLst/>
                <a:gdLst>
                  <a:gd name="T0" fmla="*/ 2147483647 w 66"/>
                  <a:gd name="T1" fmla="*/ 0 h 31"/>
                  <a:gd name="T2" fmla="*/ 2147483647 w 66"/>
                  <a:gd name="T3" fmla="*/ 2147483647 h 31"/>
                  <a:gd name="T4" fmla="*/ 2147483647 w 66"/>
                  <a:gd name="T5" fmla="*/ 2147483647 h 31"/>
                  <a:gd name="T6" fmla="*/ 2147483647 w 66"/>
                  <a:gd name="T7" fmla="*/ 2147483647 h 31"/>
                  <a:gd name="T8" fmla="*/ 0 w 66"/>
                  <a:gd name="T9" fmla="*/ 2147483647 h 31"/>
                  <a:gd name="T10" fmla="*/ 2147483647 w 66"/>
                  <a:gd name="T11" fmla="*/ 0 h 31"/>
                  <a:gd name="T12" fmla="*/ 0 60000 65536"/>
                  <a:gd name="T13" fmla="*/ 0 60000 65536"/>
                  <a:gd name="T14" fmla="*/ 0 60000 65536"/>
                  <a:gd name="T15" fmla="*/ 0 60000 65536"/>
                  <a:gd name="T16" fmla="*/ 0 60000 65536"/>
                  <a:gd name="T17" fmla="*/ 0 60000 65536"/>
                  <a:gd name="T18" fmla="*/ 0 w 66"/>
                  <a:gd name="T19" fmla="*/ 0 h 31"/>
                  <a:gd name="T20" fmla="*/ 66 w 6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66" h="31">
                    <a:moveTo>
                      <a:pt x="9" y="0"/>
                    </a:moveTo>
                    <a:lnTo>
                      <a:pt x="19" y="4"/>
                    </a:lnTo>
                    <a:lnTo>
                      <a:pt x="65" y="27"/>
                    </a:lnTo>
                    <a:lnTo>
                      <a:pt x="66" y="31"/>
                    </a:lnTo>
                    <a:lnTo>
                      <a:pt x="0" y="4"/>
                    </a:lnTo>
                    <a:lnTo>
                      <a:pt x="9" y="0"/>
                    </a:lnTo>
                    <a:close/>
                  </a:path>
                </a:pathLst>
              </a:custGeom>
              <a:solidFill>
                <a:srgbClr val="FF8057"/>
              </a:solidFill>
              <a:ln w="9525">
                <a:noFill/>
                <a:round/>
                <a:headEnd/>
                <a:tailEnd/>
              </a:ln>
            </p:spPr>
            <p:txBody>
              <a:bodyPr/>
              <a:lstStyle/>
              <a:p>
                <a:endParaRPr lang="en-US">
                  <a:solidFill>
                    <a:srgbClr val="000000"/>
                  </a:solidFill>
                  <a:latin typeface="Arial" pitchFamily="34" charset="0"/>
                </a:endParaRPr>
              </a:p>
            </p:txBody>
          </p:sp>
          <p:sp>
            <p:nvSpPr>
              <p:cNvPr id="31" name="Freeform 32"/>
              <p:cNvSpPr>
                <a:spLocks/>
              </p:cNvSpPr>
              <p:nvPr/>
            </p:nvSpPr>
            <p:spPr bwMode="auto">
              <a:xfrm>
                <a:off x="360363" y="2243138"/>
                <a:ext cx="57150" cy="34925"/>
              </a:xfrm>
              <a:custGeom>
                <a:avLst/>
                <a:gdLst>
                  <a:gd name="T0" fmla="*/ 2147483647 w 36"/>
                  <a:gd name="T1" fmla="*/ 2147483647 h 22"/>
                  <a:gd name="T2" fmla="*/ 2147483647 w 36"/>
                  <a:gd name="T3" fmla="*/ 2147483647 h 22"/>
                  <a:gd name="T4" fmla="*/ 2147483647 w 36"/>
                  <a:gd name="T5" fmla="*/ 2147483647 h 22"/>
                  <a:gd name="T6" fmla="*/ 2147483647 w 36"/>
                  <a:gd name="T7" fmla="*/ 2147483647 h 22"/>
                  <a:gd name="T8" fmla="*/ 2147483647 w 36"/>
                  <a:gd name="T9" fmla="*/ 2147483647 h 22"/>
                  <a:gd name="T10" fmla="*/ 2147483647 w 36"/>
                  <a:gd name="T11" fmla="*/ 2147483647 h 22"/>
                  <a:gd name="T12" fmla="*/ 2147483647 w 36"/>
                  <a:gd name="T13" fmla="*/ 2147483647 h 22"/>
                  <a:gd name="T14" fmla="*/ 2147483647 w 36"/>
                  <a:gd name="T15" fmla="*/ 2147483647 h 22"/>
                  <a:gd name="T16" fmla="*/ 2147483647 w 36"/>
                  <a:gd name="T17" fmla="*/ 2147483647 h 22"/>
                  <a:gd name="T18" fmla="*/ 0 w 36"/>
                  <a:gd name="T19" fmla="*/ 2147483647 h 22"/>
                  <a:gd name="T20" fmla="*/ 0 w 36"/>
                  <a:gd name="T21" fmla="*/ 2147483647 h 22"/>
                  <a:gd name="T22" fmla="*/ 0 w 36"/>
                  <a:gd name="T23" fmla="*/ 2147483647 h 22"/>
                  <a:gd name="T24" fmla="*/ 0 w 36"/>
                  <a:gd name="T25" fmla="*/ 2147483647 h 22"/>
                  <a:gd name="T26" fmla="*/ 2147483647 w 36"/>
                  <a:gd name="T27" fmla="*/ 2147483647 h 22"/>
                  <a:gd name="T28" fmla="*/ 2147483647 w 36"/>
                  <a:gd name="T29" fmla="*/ 2147483647 h 22"/>
                  <a:gd name="T30" fmla="*/ 2147483647 w 36"/>
                  <a:gd name="T31" fmla="*/ 2147483647 h 22"/>
                  <a:gd name="T32" fmla="*/ 2147483647 w 36"/>
                  <a:gd name="T33" fmla="*/ 0 h 22"/>
                  <a:gd name="T34" fmla="*/ 2147483647 w 36"/>
                  <a:gd name="T35" fmla="*/ 0 h 22"/>
                  <a:gd name="T36" fmla="*/ 2147483647 w 36"/>
                  <a:gd name="T37" fmla="*/ 0 h 22"/>
                  <a:gd name="T38" fmla="*/ 2147483647 w 36"/>
                  <a:gd name="T39" fmla="*/ 0 h 22"/>
                  <a:gd name="T40" fmla="*/ 2147483647 w 36"/>
                  <a:gd name="T41" fmla="*/ 2147483647 h 22"/>
                  <a:gd name="T42" fmla="*/ 2147483647 w 36"/>
                  <a:gd name="T43" fmla="*/ 2147483647 h 22"/>
                  <a:gd name="T44" fmla="*/ 2147483647 w 36"/>
                  <a:gd name="T45" fmla="*/ 2147483647 h 22"/>
                  <a:gd name="T46" fmla="*/ 2147483647 w 36"/>
                  <a:gd name="T47" fmla="*/ 2147483647 h 22"/>
                  <a:gd name="T48" fmla="*/ 2147483647 w 36"/>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6"/>
                  <a:gd name="T76" fmla="*/ 0 h 22"/>
                  <a:gd name="T77" fmla="*/ 36 w 36"/>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6" h="22">
                    <a:moveTo>
                      <a:pt x="31" y="22"/>
                    </a:moveTo>
                    <a:lnTo>
                      <a:pt x="15" y="13"/>
                    </a:lnTo>
                    <a:lnTo>
                      <a:pt x="14" y="13"/>
                    </a:lnTo>
                    <a:lnTo>
                      <a:pt x="12" y="13"/>
                    </a:lnTo>
                    <a:lnTo>
                      <a:pt x="10" y="14"/>
                    </a:lnTo>
                    <a:lnTo>
                      <a:pt x="8" y="14"/>
                    </a:lnTo>
                    <a:lnTo>
                      <a:pt x="5" y="14"/>
                    </a:lnTo>
                    <a:lnTo>
                      <a:pt x="4" y="14"/>
                    </a:lnTo>
                    <a:lnTo>
                      <a:pt x="1" y="13"/>
                    </a:lnTo>
                    <a:lnTo>
                      <a:pt x="0" y="11"/>
                    </a:lnTo>
                    <a:lnTo>
                      <a:pt x="0" y="10"/>
                    </a:lnTo>
                    <a:lnTo>
                      <a:pt x="0" y="8"/>
                    </a:lnTo>
                    <a:lnTo>
                      <a:pt x="0" y="7"/>
                    </a:lnTo>
                    <a:lnTo>
                      <a:pt x="1" y="5"/>
                    </a:lnTo>
                    <a:lnTo>
                      <a:pt x="3" y="3"/>
                    </a:lnTo>
                    <a:lnTo>
                      <a:pt x="5" y="1"/>
                    </a:lnTo>
                    <a:lnTo>
                      <a:pt x="8" y="0"/>
                    </a:lnTo>
                    <a:lnTo>
                      <a:pt x="10" y="0"/>
                    </a:lnTo>
                    <a:lnTo>
                      <a:pt x="11" y="0"/>
                    </a:lnTo>
                    <a:lnTo>
                      <a:pt x="12" y="0"/>
                    </a:lnTo>
                    <a:lnTo>
                      <a:pt x="14" y="1"/>
                    </a:lnTo>
                    <a:lnTo>
                      <a:pt x="16" y="3"/>
                    </a:lnTo>
                    <a:lnTo>
                      <a:pt x="17" y="8"/>
                    </a:lnTo>
                    <a:lnTo>
                      <a:pt x="36" y="16"/>
                    </a:lnTo>
                    <a:lnTo>
                      <a:pt x="31" y="22"/>
                    </a:lnTo>
                    <a:close/>
                  </a:path>
                </a:pathLst>
              </a:custGeom>
              <a:solidFill>
                <a:srgbClr val="FF8057"/>
              </a:solidFill>
              <a:ln w="9525">
                <a:noFill/>
                <a:round/>
                <a:headEnd/>
                <a:tailEnd/>
              </a:ln>
            </p:spPr>
            <p:txBody>
              <a:bodyPr/>
              <a:lstStyle/>
              <a:p>
                <a:endParaRPr lang="en-US">
                  <a:solidFill>
                    <a:srgbClr val="000000"/>
                  </a:solidFill>
                  <a:latin typeface="Arial" pitchFamily="34" charset="0"/>
                </a:endParaRPr>
              </a:p>
            </p:txBody>
          </p:sp>
          <p:grpSp>
            <p:nvGrpSpPr>
              <p:cNvPr id="4" name="Group 33"/>
              <p:cNvGrpSpPr>
                <a:grpSpLocks/>
              </p:cNvGrpSpPr>
              <p:nvPr/>
            </p:nvGrpSpPr>
            <p:grpSpPr bwMode="auto">
              <a:xfrm>
                <a:off x="992188" y="2487613"/>
                <a:ext cx="57150" cy="131762"/>
                <a:chOff x="625" y="1567"/>
                <a:chExt cx="36" cy="83"/>
              </a:xfrm>
            </p:grpSpPr>
            <p:sp>
              <p:nvSpPr>
                <p:cNvPr id="209" name="Freeform 34"/>
                <p:cNvSpPr>
                  <a:spLocks/>
                </p:cNvSpPr>
                <p:nvPr/>
              </p:nvSpPr>
              <p:spPr bwMode="auto">
                <a:xfrm>
                  <a:off x="625" y="1567"/>
                  <a:ext cx="36" cy="83"/>
                </a:xfrm>
                <a:custGeom>
                  <a:avLst/>
                  <a:gdLst>
                    <a:gd name="T0" fmla="*/ 36 w 36"/>
                    <a:gd name="T1" fmla="*/ 4 h 83"/>
                    <a:gd name="T2" fmla="*/ 36 w 36"/>
                    <a:gd name="T3" fmla="*/ 6 h 83"/>
                    <a:gd name="T4" fmla="*/ 35 w 36"/>
                    <a:gd name="T5" fmla="*/ 9 h 83"/>
                    <a:gd name="T6" fmla="*/ 34 w 36"/>
                    <a:gd name="T7" fmla="*/ 13 h 83"/>
                    <a:gd name="T8" fmla="*/ 33 w 36"/>
                    <a:gd name="T9" fmla="*/ 16 h 83"/>
                    <a:gd name="T10" fmla="*/ 32 w 36"/>
                    <a:gd name="T11" fmla="*/ 22 h 83"/>
                    <a:gd name="T12" fmla="*/ 31 w 36"/>
                    <a:gd name="T13" fmla="*/ 24 h 83"/>
                    <a:gd name="T14" fmla="*/ 30 w 36"/>
                    <a:gd name="T15" fmla="*/ 27 h 83"/>
                    <a:gd name="T16" fmla="*/ 29 w 36"/>
                    <a:gd name="T17" fmla="*/ 30 h 83"/>
                    <a:gd name="T18" fmla="*/ 29 w 36"/>
                    <a:gd name="T19" fmla="*/ 33 h 83"/>
                    <a:gd name="T20" fmla="*/ 28 w 36"/>
                    <a:gd name="T21" fmla="*/ 36 h 83"/>
                    <a:gd name="T22" fmla="*/ 27 w 36"/>
                    <a:gd name="T23" fmla="*/ 39 h 83"/>
                    <a:gd name="T24" fmla="*/ 26 w 36"/>
                    <a:gd name="T25" fmla="*/ 42 h 83"/>
                    <a:gd name="T26" fmla="*/ 25 w 36"/>
                    <a:gd name="T27" fmla="*/ 46 h 83"/>
                    <a:gd name="T28" fmla="*/ 24 w 36"/>
                    <a:gd name="T29" fmla="*/ 49 h 83"/>
                    <a:gd name="T30" fmla="*/ 23 w 36"/>
                    <a:gd name="T31" fmla="*/ 52 h 83"/>
                    <a:gd name="T32" fmla="*/ 23 w 36"/>
                    <a:gd name="T33" fmla="*/ 55 h 83"/>
                    <a:gd name="T34" fmla="*/ 21 w 36"/>
                    <a:gd name="T35" fmla="*/ 59 h 83"/>
                    <a:gd name="T36" fmla="*/ 20 w 36"/>
                    <a:gd name="T37" fmla="*/ 62 h 83"/>
                    <a:gd name="T38" fmla="*/ 19 w 36"/>
                    <a:gd name="T39" fmla="*/ 65 h 83"/>
                    <a:gd name="T40" fmla="*/ 18 w 36"/>
                    <a:gd name="T41" fmla="*/ 68 h 83"/>
                    <a:gd name="T42" fmla="*/ 17 w 36"/>
                    <a:gd name="T43" fmla="*/ 71 h 83"/>
                    <a:gd name="T44" fmla="*/ 16 w 36"/>
                    <a:gd name="T45" fmla="*/ 74 h 83"/>
                    <a:gd name="T46" fmla="*/ 15 w 36"/>
                    <a:gd name="T47" fmla="*/ 77 h 83"/>
                    <a:gd name="T48" fmla="*/ 14 w 36"/>
                    <a:gd name="T49" fmla="*/ 80 h 83"/>
                    <a:gd name="T50" fmla="*/ 13 w 36"/>
                    <a:gd name="T51" fmla="*/ 83 h 83"/>
                    <a:gd name="T52" fmla="*/ 0 w 36"/>
                    <a:gd name="T53" fmla="*/ 79 h 83"/>
                    <a:gd name="T54" fmla="*/ 0 w 36"/>
                    <a:gd name="T55" fmla="*/ 76 h 83"/>
                    <a:gd name="T56" fmla="*/ 1 w 36"/>
                    <a:gd name="T57" fmla="*/ 73 h 83"/>
                    <a:gd name="T58" fmla="*/ 3 w 36"/>
                    <a:gd name="T59" fmla="*/ 69 h 83"/>
                    <a:gd name="T60" fmla="*/ 4 w 36"/>
                    <a:gd name="T61" fmla="*/ 66 h 83"/>
                    <a:gd name="T62" fmla="*/ 5 w 36"/>
                    <a:gd name="T63" fmla="*/ 61 h 83"/>
                    <a:gd name="T64" fmla="*/ 7 w 36"/>
                    <a:gd name="T65" fmla="*/ 56 h 83"/>
                    <a:gd name="T66" fmla="*/ 8 w 36"/>
                    <a:gd name="T67" fmla="*/ 52 h 83"/>
                    <a:gd name="T68" fmla="*/ 9 w 36"/>
                    <a:gd name="T69" fmla="*/ 49 h 83"/>
                    <a:gd name="T70" fmla="*/ 9 w 36"/>
                    <a:gd name="T71" fmla="*/ 46 h 83"/>
                    <a:gd name="T72" fmla="*/ 10 w 36"/>
                    <a:gd name="T73" fmla="*/ 44 h 83"/>
                    <a:gd name="T74" fmla="*/ 11 w 36"/>
                    <a:gd name="T75" fmla="*/ 40 h 83"/>
                    <a:gd name="T76" fmla="*/ 12 w 36"/>
                    <a:gd name="T77" fmla="*/ 37 h 83"/>
                    <a:gd name="T78" fmla="*/ 13 w 36"/>
                    <a:gd name="T79" fmla="*/ 34 h 83"/>
                    <a:gd name="T80" fmla="*/ 13 w 36"/>
                    <a:gd name="T81" fmla="*/ 30 h 83"/>
                    <a:gd name="T82" fmla="*/ 15 w 36"/>
                    <a:gd name="T83" fmla="*/ 27 h 83"/>
                    <a:gd name="T84" fmla="*/ 16 w 36"/>
                    <a:gd name="T85" fmla="*/ 23 h 83"/>
                    <a:gd name="T86" fmla="*/ 17 w 36"/>
                    <a:gd name="T87" fmla="*/ 20 h 83"/>
                    <a:gd name="T88" fmla="*/ 18 w 36"/>
                    <a:gd name="T89" fmla="*/ 15 h 83"/>
                    <a:gd name="T90" fmla="*/ 18 w 36"/>
                    <a:gd name="T91" fmla="*/ 11 h 83"/>
                    <a:gd name="T92" fmla="*/ 19 w 36"/>
                    <a:gd name="T93" fmla="*/ 8 h 83"/>
                    <a:gd name="T94" fmla="*/ 21 w 36"/>
                    <a:gd name="T95" fmla="*/ 0 h 8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
                    <a:gd name="T145" fmla="*/ 0 h 83"/>
                    <a:gd name="T146" fmla="*/ 36 w 36"/>
                    <a:gd name="T147" fmla="*/ 83 h 8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 h="83">
                      <a:moveTo>
                        <a:pt x="21" y="0"/>
                      </a:moveTo>
                      <a:lnTo>
                        <a:pt x="36" y="4"/>
                      </a:lnTo>
                      <a:lnTo>
                        <a:pt x="36" y="5"/>
                      </a:lnTo>
                      <a:lnTo>
                        <a:pt x="36" y="6"/>
                      </a:lnTo>
                      <a:lnTo>
                        <a:pt x="35" y="7"/>
                      </a:lnTo>
                      <a:lnTo>
                        <a:pt x="35" y="9"/>
                      </a:lnTo>
                      <a:lnTo>
                        <a:pt x="35" y="10"/>
                      </a:lnTo>
                      <a:lnTo>
                        <a:pt x="34" y="13"/>
                      </a:lnTo>
                      <a:lnTo>
                        <a:pt x="33" y="14"/>
                      </a:lnTo>
                      <a:lnTo>
                        <a:pt x="33" y="16"/>
                      </a:lnTo>
                      <a:lnTo>
                        <a:pt x="32" y="19"/>
                      </a:lnTo>
                      <a:lnTo>
                        <a:pt x="32" y="22"/>
                      </a:lnTo>
                      <a:lnTo>
                        <a:pt x="31" y="23"/>
                      </a:lnTo>
                      <a:lnTo>
                        <a:pt x="31" y="24"/>
                      </a:lnTo>
                      <a:lnTo>
                        <a:pt x="30" y="25"/>
                      </a:lnTo>
                      <a:lnTo>
                        <a:pt x="30" y="27"/>
                      </a:lnTo>
                      <a:lnTo>
                        <a:pt x="30" y="28"/>
                      </a:lnTo>
                      <a:lnTo>
                        <a:pt x="29" y="30"/>
                      </a:lnTo>
                      <a:lnTo>
                        <a:pt x="29" y="31"/>
                      </a:lnTo>
                      <a:lnTo>
                        <a:pt x="29" y="33"/>
                      </a:lnTo>
                      <a:lnTo>
                        <a:pt x="28" y="34"/>
                      </a:lnTo>
                      <a:lnTo>
                        <a:pt x="28" y="36"/>
                      </a:lnTo>
                      <a:lnTo>
                        <a:pt x="28" y="38"/>
                      </a:lnTo>
                      <a:lnTo>
                        <a:pt x="27" y="39"/>
                      </a:lnTo>
                      <a:lnTo>
                        <a:pt x="26" y="40"/>
                      </a:lnTo>
                      <a:lnTo>
                        <a:pt x="26" y="42"/>
                      </a:lnTo>
                      <a:lnTo>
                        <a:pt x="26" y="44"/>
                      </a:lnTo>
                      <a:lnTo>
                        <a:pt x="25" y="46"/>
                      </a:lnTo>
                      <a:lnTo>
                        <a:pt x="24" y="47"/>
                      </a:lnTo>
                      <a:lnTo>
                        <a:pt x="24" y="49"/>
                      </a:lnTo>
                      <a:lnTo>
                        <a:pt x="23" y="51"/>
                      </a:lnTo>
                      <a:lnTo>
                        <a:pt x="23" y="52"/>
                      </a:lnTo>
                      <a:lnTo>
                        <a:pt x="23" y="54"/>
                      </a:lnTo>
                      <a:lnTo>
                        <a:pt x="23" y="55"/>
                      </a:lnTo>
                      <a:lnTo>
                        <a:pt x="22" y="57"/>
                      </a:lnTo>
                      <a:lnTo>
                        <a:pt x="21" y="59"/>
                      </a:lnTo>
                      <a:lnTo>
                        <a:pt x="21" y="60"/>
                      </a:lnTo>
                      <a:lnTo>
                        <a:pt x="20" y="62"/>
                      </a:lnTo>
                      <a:lnTo>
                        <a:pt x="19" y="63"/>
                      </a:lnTo>
                      <a:lnTo>
                        <a:pt x="19" y="65"/>
                      </a:lnTo>
                      <a:lnTo>
                        <a:pt x="18" y="67"/>
                      </a:lnTo>
                      <a:lnTo>
                        <a:pt x="18" y="68"/>
                      </a:lnTo>
                      <a:lnTo>
                        <a:pt x="18" y="70"/>
                      </a:lnTo>
                      <a:lnTo>
                        <a:pt x="17" y="71"/>
                      </a:lnTo>
                      <a:lnTo>
                        <a:pt x="17" y="73"/>
                      </a:lnTo>
                      <a:lnTo>
                        <a:pt x="16" y="74"/>
                      </a:lnTo>
                      <a:lnTo>
                        <a:pt x="15" y="76"/>
                      </a:lnTo>
                      <a:lnTo>
                        <a:pt x="15" y="77"/>
                      </a:lnTo>
                      <a:lnTo>
                        <a:pt x="15" y="78"/>
                      </a:lnTo>
                      <a:lnTo>
                        <a:pt x="14" y="80"/>
                      </a:lnTo>
                      <a:lnTo>
                        <a:pt x="13" y="81"/>
                      </a:lnTo>
                      <a:lnTo>
                        <a:pt x="13" y="83"/>
                      </a:lnTo>
                      <a:lnTo>
                        <a:pt x="0" y="79"/>
                      </a:lnTo>
                      <a:lnTo>
                        <a:pt x="0" y="78"/>
                      </a:lnTo>
                      <a:lnTo>
                        <a:pt x="0" y="76"/>
                      </a:lnTo>
                      <a:lnTo>
                        <a:pt x="1" y="74"/>
                      </a:lnTo>
                      <a:lnTo>
                        <a:pt x="1" y="73"/>
                      </a:lnTo>
                      <a:lnTo>
                        <a:pt x="2" y="71"/>
                      </a:lnTo>
                      <a:lnTo>
                        <a:pt x="3" y="69"/>
                      </a:lnTo>
                      <a:lnTo>
                        <a:pt x="3" y="67"/>
                      </a:lnTo>
                      <a:lnTo>
                        <a:pt x="4" y="66"/>
                      </a:lnTo>
                      <a:lnTo>
                        <a:pt x="5" y="63"/>
                      </a:lnTo>
                      <a:lnTo>
                        <a:pt x="5" y="61"/>
                      </a:lnTo>
                      <a:lnTo>
                        <a:pt x="6" y="59"/>
                      </a:lnTo>
                      <a:lnTo>
                        <a:pt x="7" y="56"/>
                      </a:lnTo>
                      <a:lnTo>
                        <a:pt x="7" y="54"/>
                      </a:lnTo>
                      <a:lnTo>
                        <a:pt x="8" y="52"/>
                      </a:lnTo>
                      <a:lnTo>
                        <a:pt x="9" y="51"/>
                      </a:lnTo>
                      <a:lnTo>
                        <a:pt x="9" y="49"/>
                      </a:lnTo>
                      <a:lnTo>
                        <a:pt x="9" y="48"/>
                      </a:lnTo>
                      <a:lnTo>
                        <a:pt x="9" y="46"/>
                      </a:lnTo>
                      <a:lnTo>
                        <a:pt x="10" y="45"/>
                      </a:lnTo>
                      <a:lnTo>
                        <a:pt x="10" y="44"/>
                      </a:lnTo>
                      <a:lnTo>
                        <a:pt x="11" y="42"/>
                      </a:lnTo>
                      <a:lnTo>
                        <a:pt x="11" y="40"/>
                      </a:lnTo>
                      <a:lnTo>
                        <a:pt x="12" y="39"/>
                      </a:lnTo>
                      <a:lnTo>
                        <a:pt x="12" y="37"/>
                      </a:lnTo>
                      <a:lnTo>
                        <a:pt x="13" y="36"/>
                      </a:lnTo>
                      <a:lnTo>
                        <a:pt x="13" y="34"/>
                      </a:lnTo>
                      <a:lnTo>
                        <a:pt x="13" y="32"/>
                      </a:lnTo>
                      <a:lnTo>
                        <a:pt x="13" y="30"/>
                      </a:lnTo>
                      <a:lnTo>
                        <a:pt x="14" y="28"/>
                      </a:lnTo>
                      <a:lnTo>
                        <a:pt x="15" y="27"/>
                      </a:lnTo>
                      <a:lnTo>
                        <a:pt x="15" y="25"/>
                      </a:lnTo>
                      <a:lnTo>
                        <a:pt x="16" y="23"/>
                      </a:lnTo>
                      <a:lnTo>
                        <a:pt x="17" y="22"/>
                      </a:lnTo>
                      <a:lnTo>
                        <a:pt x="17" y="20"/>
                      </a:lnTo>
                      <a:lnTo>
                        <a:pt x="17" y="17"/>
                      </a:lnTo>
                      <a:lnTo>
                        <a:pt x="18" y="15"/>
                      </a:lnTo>
                      <a:lnTo>
                        <a:pt x="18" y="14"/>
                      </a:lnTo>
                      <a:lnTo>
                        <a:pt x="18" y="11"/>
                      </a:lnTo>
                      <a:lnTo>
                        <a:pt x="19" y="10"/>
                      </a:lnTo>
                      <a:lnTo>
                        <a:pt x="19" y="8"/>
                      </a:lnTo>
                      <a:lnTo>
                        <a:pt x="20" y="6"/>
                      </a:lnTo>
                      <a:lnTo>
                        <a:pt x="21"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10" name="Freeform 35"/>
                <p:cNvSpPr>
                  <a:spLocks/>
                </p:cNvSpPr>
                <p:nvPr/>
              </p:nvSpPr>
              <p:spPr bwMode="auto">
                <a:xfrm>
                  <a:off x="625" y="1567"/>
                  <a:ext cx="36" cy="83"/>
                </a:xfrm>
                <a:custGeom>
                  <a:avLst/>
                  <a:gdLst>
                    <a:gd name="T0" fmla="*/ 36 w 36"/>
                    <a:gd name="T1" fmla="*/ 4 h 83"/>
                    <a:gd name="T2" fmla="*/ 36 w 36"/>
                    <a:gd name="T3" fmla="*/ 6 h 83"/>
                    <a:gd name="T4" fmla="*/ 35 w 36"/>
                    <a:gd name="T5" fmla="*/ 9 h 83"/>
                    <a:gd name="T6" fmla="*/ 34 w 36"/>
                    <a:gd name="T7" fmla="*/ 13 h 83"/>
                    <a:gd name="T8" fmla="*/ 33 w 36"/>
                    <a:gd name="T9" fmla="*/ 16 h 83"/>
                    <a:gd name="T10" fmla="*/ 32 w 36"/>
                    <a:gd name="T11" fmla="*/ 22 h 83"/>
                    <a:gd name="T12" fmla="*/ 31 w 36"/>
                    <a:gd name="T13" fmla="*/ 24 h 83"/>
                    <a:gd name="T14" fmla="*/ 30 w 36"/>
                    <a:gd name="T15" fmla="*/ 27 h 83"/>
                    <a:gd name="T16" fmla="*/ 29 w 36"/>
                    <a:gd name="T17" fmla="*/ 30 h 83"/>
                    <a:gd name="T18" fmla="*/ 29 w 36"/>
                    <a:gd name="T19" fmla="*/ 33 h 83"/>
                    <a:gd name="T20" fmla="*/ 28 w 36"/>
                    <a:gd name="T21" fmla="*/ 36 h 83"/>
                    <a:gd name="T22" fmla="*/ 27 w 36"/>
                    <a:gd name="T23" fmla="*/ 39 h 83"/>
                    <a:gd name="T24" fmla="*/ 26 w 36"/>
                    <a:gd name="T25" fmla="*/ 42 h 83"/>
                    <a:gd name="T26" fmla="*/ 25 w 36"/>
                    <a:gd name="T27" fmla="*/ 46 h 83"/>
                    <a:gd name="T28" fmla="*/ 24 w 36"/>
                    <a:gd name="T29" fmla="*/ 49 h 83"/>
                    <a:gd name="T30" fmla="*/ 23 w 36"/>
                    <a:gd name="T31" fmla="*/ 52 h 83"/>
                    <a:gd name="T32" fmla="*/ 23 w 36"/>
                    <a:gd name="T33" fmla="*/ 55 h 83"/>
                    <a:gd name="T34" fmla="*/ 21 w 36"/>
                    <a:gd name="T35" fmla="*/ 59 h 83"/>
                    <a:gd name="T36" fmla="*/ 20 w 36"/>
                    <a:gd name="T37" fmla="*/ 62 h 83"/>
                    <a:gd name="T38" fmla="*/ 19 w 36"/>
                    <a:gd name="T39" fmla="*/ 65 h 83"/>
                    <a:gd name="T40" fmla="*/ 18 w 36"/>
                    <a:gd name="T41" fmla="*/ 68 h 83"/>
                    <a:gd name="T42" fmla="*/ 17 w 36"/>
                    <a:gd name="T43" fmla="*/ 71 h 83"/>
                    <a:gd name="T44" fmla="*/ 16 w 36"/>
                    <a:gd name="T45" fmla="*/ 74 h 83"/>
                    <a:gd name="T46" fmla="*/ 15 w 36"/>
                    <a:gd name="T47" fmla="*/ 77 h 83"/>
                    <a:gd name="T48" fmla="*/ 14 w 36"/>
                    <a:gd name="T49" fmla="*/ 80 h 83"/>
                    <a:gd name="T50" fmla="*/ 13 w 36"/>
                    <a:gd name="T51" fmla="*/ 83 h 83"/>
                    <a:gd name="T52" fmla="*/ 0 w 36"/>
                    <a:gd name="T53" fmla="*/ 79 h 83"/>
                    <a:gd name="T54" fmla="*/ 0 w 36"/>
                    <a:gd name="T55" fmla="*/ 76 h 83"/>
                    <a:gd name="T56" fmla="*/ 1 w 36"/>
                    <a:gd name="T57" fmla="*/ 73 h 83"/>
                    <a:gd name="T58" fmla="*/ 3 w 36"/>
                    <a:gd name="T59" fmla="*/ 69 h 83"/>
                    <a:gd name="T60" fmla="*/ 4 w 36"/>
                    <a:gd name="T61" fmla="*/ 66 h 83"/>
                    <a:gd name="T62" fmla="*/ 5 w 36"/>
                    <a:gd name="T63" fmla="*/ 61 h 83"/>
                    <a:gd name="T64" fmla="*/ 7 w 36"/>
                    <a:gd name="T65" fmla="*/ 56 h 83"/>
                    <a:gd name="T66" fmla="*/ 8 w 36"/>
                    <a:gd name="T67" fmla="*/ 52 h 83"/>
                    <a:gd name="T68" fmla="*/ 9 w 36"/>
                    <a:gd name="T69" fmla="*/ 49 h 83"/>
                    <a:gd name="T70" fmla="*/ 9 w 36"/>
                    <a:gd name="T71" fmla="*/ 46 h 83"/>
                    <a:gd name="T72" fmla="*/ 10 w 36"/>
                    <a:gd name="T73" fmla="*/ 44 h 83"/>
                    <a:gd name="T74" fmla="*/ 11 w 36"/>
                    <a:gd name="T75" fmla="*/ 40 h 83"/>
                    <a:gd name="T76" fmla="*/ 12 w 36"/>
                    <a:gd name="T77" fmla="*/ 37 h 83"/>
                    <a:gd name="T78" fmla="*/ 13 w 36"/>
                    <a:gd name="T79" fmla="*/ 34 h 83"/>
                    <a:gd name="T80" fmla="*/ 13 w 36"/>
                    <a:gd name="T81" fmla="*/ 30 h 83"/>
                    <a:gd name="T82" fmla="*/ 15 w 36"/>
                    <a:gd name="T83" fmla="*/ 27 h 83"/>
                    <a:gd name="T84" fmla="*/ 16 w 36"/>
                    <a:gd name="T85" fmla="*/ 23 h 83"/>
                    <a:gd name="T86" fmla="*/ 17 w 36"/>
                    <a:gd name="T87" fmla="*/ 20 h 83"/>
                    <a:gd name="T88" fmla="*/ 18 w 36"/>
                    <a:gd name="T89" fmla="*/ 15 h 83"/>
                    <a:gd name="T90" fmla="*/ 18 w 36"/>
                    <a:gd name="T91" fmla="*/ 11 h 83"/>
                    <a:gd name="T92" fmla="*/ 19 w 36"/>
                    <a:gd name="T93" fmla="*/ 8 h 83"/>
                    <a:gd name="T94" fmla="*/ 21 w 36"/>
                    <a:gd name="T95" fmla="*/ 0 h 8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
                    <a:gd name="T145" fmla="*/ 0 h 83"/>
                    <a:gd name="T146" fmla="*/ 36 w 36"/>
                    <a:gd name="T147" fmla="*/ 83 h 8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 h="83">
                      <a:moveTo>
                        <a:pt x="21" y="0"/>
                      </a:moveTo>
                      <a:lnTo>
                        <a:pt x="36" y="4"/>
                      </a:lnTo>
                      <a:lnTo>
                        <a:pt x="36" y="5"/>
                      </a:lnTo>
                      <a:lnTo>
                        <a:pt x="36" y="6"/>
                      </a:lnTo>
                      <a:lnTo>
                        <a:pt x="35" y="7"/>
                      </a:lnTo>
                      <a:lnTo>
                        <a:pt x="35" y="9"/>
                      </a:lnTo>
                      <a:lnTo>
                        <a:pt x="35" y="10"/>
                      </a:lnTo>
                      <a:lnTo>
                        <a:pt x="34" y="13"/>
                      </a:lnTo>
                      <a:lnTo>
                        <a:pt x="33" y="14"/>
                      </a:lnTo>
                      <a:lnTo>
                        <a:pt x="33" y="16"/>
                      </a:lnTo>
                      <a:lnTo>
                        <a:pt x="32" y="19"/>
                      </a:lnTo>
                      <a:lnTo>
                        <a:pt x="32" y="22"/>
                      </a:lnTo>
                      <a:lnTo>
                        <a:pt x="31" y="23"/>
                      </a:lnTo>
                      <a:lnTo>
                        <a:pt x="31" y="24"/>
                      </a:lnTo>
                      <a:lnTo>
                        <a:pt x="30" y="25"/>
                      </a:lnTo>
                      <a:lnTo>
                        <a:pt x="30" y="27"/>
                      </a:lnTo>
                      <a:lnTo>
                        <a:pt x="30" y="28"/>
                      </a:lnTo>
                      <a:lnTo>
                        <a:pt x="29" y="30"/>
                      </a:lnTo>
                      <a:lnTo>
                        <a:pt x="29" y="31"/>
                      </a:lnTo>
                      <a:lnTo>
                        <a:pt x="29" y="33"/>
                      </a:lnTo>
                      <a:lnTo>
                        <a:pt x="28" y="34"/>
                      </a:lnTo>
                      <a:lnTo>
                        <a:pt x="28" y="36"/>
                      </a:lnTo>
                      <a:lnTo>
                        <a:pt x="28" y="38"/>
                      </a:lnTo>
                      <a:lnTo>
                        <a:pt x="27" y="39"/>
                      </a:lnTo>
                      <a:lnTo>
                        <a:pt x="26" y="40"/>
                      </a:lnTo>
                      <a:lnTo>
                        <a:pt x="26" y="42"/>
                      </a:lnTo>
                      <a:lnTo>
                        <a:pt x="26" y="44"/>
                      </a:lnTo>
                      <a:lnTo>
                        <a:pt x="25" y="46"/>
                      </a:lnTo>
                      <a:lnTo>
                        <a:pt x="24" y="47"/>
                      </a:lnTo>
                      <a:lnTo>
                        <a:pt x="24" y="49"/>
                      </a:lnTo>
                      <a:lnTo>
                        <a:pt x="23" y="51"/>
                      </a:lnTo>
                      <a:lnTo>
                        <a:pt x="23" y="52"/>
                      </a:lnTo>
                      <a:lnTo>
                        <a:pt x="23" y="54"/>
                      </a:lnTo>
                      <a:lnTo>
                        <a:pt x="23" y="55"/>
                      </a:lnTo>
                      <a:lnTo>
                        <a:pt x="22" y="57"/>
                      </a:lnTo>
                      <a:lnTo>
                        <a:pt x="21" y="59"/>
                      </a:lnTo>
                      <a:lnTo>
                        <a:pt x="21" y="60"/>
                      </a:lnTo>
                      <a:lnTo>
                        <a:pt x="20" y="62"/>
                      </a:lnTo>
                      <a:lnTo>
                        <a:pt x="19" y="63"/>
                      </a:lnTo>
                      <a:lnTo>
                        <a:pt x="19" y="65"/>
                      </a:lnTo>
                      <a:lnTo>
                        <a:pt x="18" y="67"/>
                      </a:lnTo>
                      <a:lnTo>
                        <a:pt x="18" y="68"/>
                      </a:lnTo>
                      <a:lnTo>
                        <a:pt x="18" y="70"/>
                      </a:lnTo>
                      <a:lnTo>
                        <a:pt x="17" y="71"/>
                      </a:lnTo>
                      <a:lnTo>
                        <a:pt x="17" y="73"/>
                      </a:lnTo>
                      <a:lnTo>
                        <a:pt x="16" y="74"/>
                      </a:lnTo>
                      <a:lnTo>
                        <a:pt x="15" y="76"/>
                      </a:lnTo>
                      <a:lnTo>
                        <a:pt x="15" y="77"/>
                      </a:lnTo>
                      <a:lnTo>
                        <a:pt x="15" y="78"/>
                      </a:lnTo>
                      <a:lnTo>
                        <a:pt x="14" y="80"/>
                      </a:lnTo>
                      <a:lnTo>
                        <a:pt x="13" y="81"/>
                      </a:lnTo>
                      <a:lnTo>
                        <a:pt x="13" y="83"/>
                      </a:lnTo>
                      <a:lnTo>
                        <a:pt x="0" y="79"/>
                      </a:lnTo>
                      <a:lnTo>
                        <a:pt x="0" y="78"/>
                      </a:lnTo>
                      <a:lnTo>
                        <a:pt x="0" y="76"/>
                      </a:lnTo>
                      <a:lnTo>
                        <a:pt x="1" y="74"/>
                      </a:lnTo>
                      <a:lnTo>
                        <a:pt x="1" y="73"/>
                      </a:lnTo>
                      <a:lnTo>
                        <a:pt x="2" y="71"/>
                      </a:lnTo>
                      <a:lnTo>
                        <a:pt x="3" y="69"/>
                      </a:lnTo>
                      <a:lnTo>
                        <a:pt x="3" y="67"/>
                      </a:lnTo>
                      <a:lnTo>
                        <a:pt x="4" y="66"/>
                      </a:lnTo>
                      <a:lnTo>
                        <a:pt x="5" y="63"/>
                      </a:lnTo>
                      <a:lnTo>
                        <a:pt x="5" y="61"/>
                      </a:lnTo>
                      <a:lnTo>
                        <a:pt x="6" y="59"/>
                      </a:lnTo>
                      <a:lnTo>
                        <a:pt x="7" y="56"/>
                      </a:lnTo>
                      <a:lnTo>
                        <a:pt x="7" y="54"/>
                      </a:lnTo>
                      <a:lnTo>
                        <a:pt x="8" y="52"/>
                      </a:lnTo>
                      <a:lnTo>
                        <a:pt x="9" y="51"/>
                      </a:lnTo>
                      <a:lnTo>
                        <a:pt x="9" y="49"/>
                      </a:lnTo>
                      <a:lnTo>
                        <a:pt x="9" y="48"/>
                      </a:lnTo>
                      <a:lnTo>
                        <a:pt x="9" y="46"/>
                      </a:lnTo>
                      <a:lnTo>
                        <a:pt x="10" y="45"/>
                      </a:lnTo>
                      <a:lnTo>
                        <a:pt x="10" y="44"/>
                      </a:lnTo>
                      <a:lnTo>
                        <a:pt x="11" y="42"/>
                      </a:lnTo>
                      <a:lnTo>
                        <a:pt x="11" y="40"/>
                      </a:lnTo>
                      <a:lnTo>
                        <a:pt x="12" y="39"/>
                      </a:lnTo>
                      <a:lnTo>
                        <a:pt x="12" y="37"/>
                      </a:lnTo>
                      <a:lnTo>
                        <a:pt x="13" y="36"/>
                      </a:lnTo>
                      <a:lnTo>
                        <a:pt x="13" y="34"/>
                      </a:lnTo>
                      <a:lnTo>
                        <a:pt x="13" y="32"/>
                      </a:lnTo>
                      <a:lnTo>
                        <a:pt x="13" y="30"/>
                      </a:lnTo>
                      <a:lnTo>
                        <a:pt x="14" y="28"/>
                      </a:lnTo>
                      <a:lnTo>
                        <a:pt x="15" y="27"/>
                      </a:lnTo>
                      <a:lnTo>
                        <a:pt x="15" y="25"/>
                      </a:lnTo>
                      <a:lnTo>
                        <a:pt x="16" y="23"/>
                      </a:lnTo>
                      <a:lnTo>
                        <a:pt x="17" y="22"/>
                      </a:lnTo>
                      <a:lnTo>
                        <a:pt x="17" y="20"/>
                      </a:lnTo>
                      <a:lnTo>
                        <a:pt x="17" y="17"/>
                      </a:lnTo>
                      <a:lnTo>
                        <a:pt x="18" y="15"/>
                      </a:lnTo>
                      <a:lnTo>
                        <a:pt x="18" y="14"/>
                      </a:lnTo>
                      <a:lnTo>
                        <a:pt x="18" y="11"/>
                      </a:lnTo>
                      <a:lnTo>
                        <a:pt x="19" y="10"/>
                      </a:lnTo>
                      <a:lnTo>
                        <a:pt x="19" y="8"/>
                      </a:lnTo>
                      <a:lnTo>
                        <a:pt x="20" y="6"/>
                      </a:lnTo>
                      <a:lnTo>
                        <a:pt x="21" y="0"/>
                      </a:lnTo>
                      <a:close/>
                    </a:path>
                  </a:pathLst>
                </a:custGeom>
                <a:noFill/>
                <a:ln w="11113" cap="rnd">
                  <a:solidFill>
                    <a:srgbClr val="808080"/>
                  </a:solidFill>
                  <a:round/>
                  <a:headEnd/>
                  <a:tailEnd/>
                </a:ln>
              </p:spPr>
              <p:txBody>
                <a:bodyPr/>
                <a:lstStyle/>
                <a:p>
                  <a:endParaRPr lang="en-US">
                    <a:solidFill>
                      <a:srgbClr val="000000"/>
                    </a:solidFill>
                    <a:latin typeface="Arial" pitchFamily="34" charset="0"/>
                  </a:endParaRPr>
                </a:p>
              </p:txBody>
            </p:sp>
          </p:grpSp>
          <p:grpSp>
            <p:nvGrpSpPr>
              <p:cNvPr id="5" name="Group 36"/>
              <p:cNvGrpSpPr>
                <a:grpSpLocks/>
              </p:cNvGrpSpPr>
              <p:nvPr/>
            </p:nvGrpSpPr>
            <p:grpSpPr bwMode="auto">
              <a:xfrm>
                <a:off x="1033463" y="2286000"/>
                <a:ext cx="46037" cy="166688"/>
                <a:chOff x="651" y="1440"/>
                <a:chExt cx="29" cy="105"/>
              </a:xfrm>
            </p:grpSpPr>
            <p:sp>
              <p:nvSpPr>
                <p:cNvPr id="207" name="Freeform 37"/>
                <p:cNvSpPr>
                  <a:spLocks/>
                </p:cNvSpPr>
                <p:nvPr/>
              </p:nvSpPr>
              <p:spPr bwMode="auto">
                <a:xfrm>
                  <a:off x="651" y="1440"/>
                  <a:ext cx="29" cy="105"/>
                </a:xfrm>
                <a:custGeom>
                  <a:avLst/>
                  <a:gdLst>
                    <a:gd name="T0" fmla="*/ 29 w 29"/>
                    <a:gd name="T1" fmla="*/ 9 h 105"/>
                    <a:gd name="T2" fmla="*/ 29 w 29"/>
                    <a:gd name="T3" fmla="*/ 11 h 105"/>
                    <a:gd name="T4" fmla="*/ 29 w 29"/>
                    <a:gd name="T5" fmla="*/ 13 h 105"/>
                    <a:gd name="T6" fmla="*/ 28 w 29"/>
                    <a:gd name="T7" fmla="*/ 18 h 105"/>
                    <a:gd name="T8" fmla="*/ 28 w 29"/>
                    <a:gd name="T9" fmla="*/ 22 h 105"/>
                    <a:gd name="T10" fmla="*/ 28 w 29"/>
                    <a:gd name="T11" fmla="*/ 25 h 105"/>
                    <a:gd name="T12" fmla="*/ 27 w 29"/>
                    <a:gd name="T13" fmla="*/ 28 h 105"/>
                    <a:gd name="T14" fmla="*/ 27 w 29"/>
                    <a:gd name="T15" fmla="*/ 31 h 105"/>
                    <a:gd name="T16" fmla="*/ 26 w 29"/>
                    <a:gd name="T17" fmla="*/ 35 h 105"/>
                    <a:gd name="T18" fmla="*/ 26 w 29"/>
                    <a:gd name="T19" fmla="*/ 38 h 105"/>
                    <a:gd name="T20" fmla="*/ 26 w 29"/>
                    <a:gd name="T21" fmla="*/ 42 h 105"/>
                    <a:gd name="T22" fmla="*/ 25 w 29"/>
                    <a:gd name="T23" fmla="*/ 46 h 105"/>
                    <a:gd name="T24" fmla="*/ 24 w 29"/>
                    <a:gd name="T25" fmla="*/ 50 h 105"/>
                    <a:gd name="T26" fmla="*/ 24 w 29"/>
                    <a:gd name="T27" fmla="*/ 54 h 105"/>
                    <a:gd name="T28" fmla="*/ 23 w 29"/>
                    <a:gd name="T29" fmla="*/ 58 h 105"/>
                    <a:gd name="T30" fmla="*/ 23 w 29"/>
                    <a:gd name="T31" fmla="*/ 62 h 105"/>
                    <a:gd name="T32" fmla="*/ 22 w 29"/>
                    <a:gd name="T33" fmla="*/ 66 h 105"/>
                    <a:gd name="T34" fmla="*/ 22 w 29"/>
                    <a:gd name="T35" fmla="*/ 70 h 105"/>
                    <a:gd name="T36" fmla="*/ 21 w 29"/>
                    <a:gd name="T37" fmla="*/ 74 h 105"/>
                    <a:gd name="T38" fmla="*/ 20 w 29"/>
                    <a:gd name="T39" fmla="*/ 78 h 105"/>
                    <a:gd name="T40" fmla="*/ 20 w 29"/>
                    <a:gd name="T41" fmla="*/ 82 h 105"/>
                    <a:gd name="T42" fmla="*/ 19 w 29"/>
                    <a:gd name="T43" fmla="*/ 86 h 105"/>
                    <a:gd name="T44" fmla="*/ 18 w 29"/>
                    <a:gd name="T45" fmla="*/ 89 h 105"/>
                    <a:gd name="T46" fmla="*/ 18 w 29"/>
                    <a:gd name="T47" fmla="*/ 93 h 105"/>
                    <a:gd name="T48" fmla="*/ 17 w 29"/>
                    <a:gd name="T49" fmla="*/ 95 h 105"/>
                    <a:gd name="T50" fmla="*/ 17 w 29"/>
                    <a:gd name="T51" fmla="*/ 98 h 105"/>
                    <a:gd name="T52" fmla="*/ 16 w 29"/>
                    <a:gd name="T53" fmla="*/ 101 h 105"/>
                    <a:gd name="T54" fmla="*/ 15 w 29"/>
                    <a:gd name="T55" fmla="*/ 103 h 105"/>
                    <a:gd name="T56" fmla="*/ 0 w 29"/>
                    <a:gd name="T57" fmla="*/ 104 h 105"/>
                    <a:gd name="T58" fmla="*/ 1 w 29"/>
                    <a:gd name="T59" fmla="*/ 101 h 105"/>
                    <a:gd name="T60" fmla="*/ 2 w 29"/>
                    <a:gd name="T61" fmla="*/ 97 h 105"/>
                    <a:gd name="T62" fmla="*/ 2 w 29"/>
                    <a:gd name="T63" fmla="*/ 93 h 105"/>
                    <a:gd name="T64" fmla="*/ 3 w 29"/>
                    <a:gd name="T65" fmla="*/ 90 h 105"/>
                    <a:gd name="T66" fmla="*/ 4 w 29"/>
                    <a:gd name="T67" fmla="*/ 87 h 105"/>
                    <a:gd name="T68" fmla="*/ 4 w 29"/>
                    <a:gd name="T69" fmla="*/ 84 h 105"/>
                    <a:gd name="T70" fmla="*/ 4 w 29"/>
                    <a:gd name="T71" fmla="*/ 81 h 105"/>
                    <a:gd name="T72" fmla="*/ 5 w 29"/>
                    <a:gd name="T73" fmla="*/ 78 h 105"/>
                    <a:gd name="T74" fmla="*/ 6 w 29"/>
                    <a:gd name="T75" fmla="*/ 74 h 105"/>
                    <a:gd name="T76" fmla="*/ 6 w 29"/>
                    <a:gd name="T77" fmla="*/ 70 h 105"/>
                    <a:gd name="T78" fmla="*/ 8 w 29"/>
                    <a:gd name="T79" fmla="*/ 67 h 105"/>
                    <a:gd name="T80" fmla="*/ 8 w 29"/>
                    <a:gd name="T81" fmla="*/ 63 h 105"/>
                    <a:gd name="T82" fmla="*/ 9 w 29"/>
                    <a:gd name="T83" fmla="*/ 59 h 105"/>
                    <a:gd name="T84" fmla="*/ 10 w 29"/>
                    <a:gd name="T85" fmla="*/ 55 h 105"/>
                    <a:gd name="T86" fmla="*/ 10 w 29"/>
                    <a:gd name="T87" fmla="*/ 51 h 105"/>
                    <a:gd name="T88" fmla="*/ 11 w 29"/>
                    <a:gd name="T89" fmla="*/ 47 h 105"/>
                    <a:gd name="T90" fmla="*/ 11 w 29"/>
                    <a:gd name="T91" fmla="*/ 43 h 105"/>
                    <a:gd name="T92" fmla="*/ 12 w 29"/>
                    <a:gd name="T93" fmla="*/ 39 h 105"/>
                    <a:gd name="T94" fmla="*/ 13 w 29"/>
                    <a:gd name="T95" fmla="*/ 35 h 105"/>
                    <a:gd name="T96" fmla="*/ 13 w 29"/>
                    <a:gd name="T97" fmla="*/ 31 h 105"/>
                    <a:gd name="T98" fmla="*/ 14 w 29"/>
                    <a:gd name="T99" fmla="*/ 28 h 105"/>
                    <a:gd name="T100" fmla="*/ 14 w 29"/>
                    <a:gd name="T101" fmla="*/ 24 h 105"/>
                    <a:gd name="T102" fmla="*/ 14 w 29"/>
                    <a:gd name="T103" fmla="*/ 20 h 105"/>
                    <a:gd name="T104" fmla="*/ 14 w 29"/>
                    <a:gd name="T105" fmla="*/ 17 h 105"/>
                    <a:gd name="T106" fmla="*/ 15 w 29"/>
                    <a:gd name="T107" fmla="*/ 14 h 105"/>
                    <a:gd name="T108" fmla="*/ 15 w 29"/>
                    <a:gd name="T109" fmla="*/ 11 h 105"/>
                    <a:gd name="T110" fmla="*/ 15 w 29"/>
                    <a:gd name="T111" fmla="*/ 8 h 10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
                    <a:gd name="T169" fmla="*/ 0 h 105"/>
                    <a:gd name="T170" fmla="*/ 29 w 29"/>
                    <a:gd name="T171" fmla="*/ 105 h 10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 h="105">
                      <a:moveTo>
                        <a:pt x="15" y="0"/>
                      </a:moveTo>
                      <a:lnTo>
                        <a:pt x="29" y="9"/>
                      </a:lnTo>
                      <a:lnTo>
                        <a:pt x="29" y="10"/>
                      </a:lnTo>
                      <a:lnTo>
                        <a:pt x="29" y="11"/>
                      </a:lnTo>
                      <a:lnTo>
                        <a:pt x="29" y="12"/>
                      </a:lnTo>
                      <a:lnTo>
                        <a:pt x="29" y="13"/>
                      </a:lnTo>
                      <a:lnTo>
                        <a:pt x="28" y="15"/>
                      </a:lnTo>
                      <a:lnTo>
                        <a:pt x="28" y="18"/>
                      </a:lnTo>
                      <a:lnTo>
                        <a:pt x="28" y="20"/>
                      </a:lnTo>
                      <a:lnTo>
                        <a:pt x="28" y="22"/>
                      </a:lnTo>
                      <a:lnTo>
                        <a:pt x="28" y="23"/>
                      </a:lnTo>
                      <a:lnTo>
                        <a:pt x="28" y="25"/>
                      </a:lnTo>
                      <a:lnTo>
                        <a:pt x="28" y="26"/>
                      </a:lnTo>
                      <a:lnTo>
                        <a:pt x="27" y="28"/>
                      </a:lnTo>
                      <a:lnTo>
                        <a:pt x="27" y="29"/>
                      </a:lnTo>
                      <a:lnTo>
                        <a:pt x="27" y="31"/>
                      </a:lnTo>
                      <a:lnTo>
                        <a:pt x="27" y="33"/>
                      </a:lnTo>
                      <a:lnTo>
                        <a:pt x="26" y="35"/>
                      </a:lnTo>
                      <a:lnTo>
                        <a:pt x="26" y="37"/>
                      </a:lnTo>
                      <a:lnTo>
                        <a:pt x="26" y="38"/>
                      </a:lnTo>
                      <a:lnTo>
                        <a:pt x="26" y="40"/>
                      </a:lnTo>
                      <a:lnTo>
                        <a:pt x="26" y="42"/>
                      </a:lnTo>
                      <a:lnTo>
                        <a:pt x="26" y="45"/>
                      </a:lnTo>
                      <a:lnTo>
                        <a:pt x="25" y="46"/>
                      </a:lnTo>
                      <a:lnTo>
                        <a:pt x="25" y="49"/>
                      </a:lnTo>
                      <a:lnTo>
                        <a:pt x="24" y="50"/>
                      </a:lnTo>
                      <a:lnTo>
                        <a:pt x="24" y="52"/>
                      </a:lnTo>
                      <a:lnTo>
                        <a:pt x="24" y="54"/>
                      </a:lnTo>
                      <a:lnTo>
                        <a:pt x="24" y="57"/>
                      </a:lnTo>
                      <a:lnTo>
                        <a:pt x="23" y="58"/>
                      </a:lnTo>
                      <a:lnTo>
                        <a:pt x="23" y="60"/>
                      </a:lnTo>
                      <a:lnTo>
                        <a:pt x="23" y="62"/>
                      </a:lnTo>
                      <a:lnTo>
                        <a:pt x="23" y="65"/>
                      </a:lnTo>
                      <a:lnTo>
                        <a:pt x="22" y="66"/>
                      </a:lnTo>
                      <a:lnTo>
                        <a:pt x="22" y="68"/>
                      </a:lnTo>
                      <a:lnTo>
                        <a:pt x="22" y="70"/>
                      </a:lnTo>
                      <a:lnTo>
                        <a:pt x="22" y="73"/>
                      </a:lnTo>
                      <a:lnTo>
                        <a:pt x="21" y="74"/>
                      </a:lnTo>
                      <a:lnTo>
                        <a:pt x="21" y="77"/>
                      </a:lnTo>
                      <a:lnTo>
                        <a:pt x="20" y="78"/>
                      </a:lnTo>
                      <a:lnTo>
                        <a:pt x="20" y="80"/>
                      </a:lnTo>
                      <a:lnTo>
                        <a:pt x="20" y="82"/>
                      </a:lnTo>
                      <a:lnTo>
                        <a:pt x="20" y="84"/>
                      </a:lnTo>
                      <a:lnTo>
                        <a:pt x="19" y="86"/>
                      </a:lnTo>
                      <a:lnTo>
                        <a:pt x="19" y="87"/>
                      </a:lnTo>
                      <a:lnTo>
                        <a:pt x="18" y="89"/>
                      </a:lnTo>
                      <a:lnTo>
                        <a:pt x="18" y="90"/>
                      </a:lnTo>
                      <a:lnTo>
                        <a:pt x="18" y="93"/>
                      </a:lnTo>
                      <a:lnTo>
                        <a:pt x="18" y="94"/>
                      </a:lnTo>
                      <a:lnTo>
                        <a:pt x="17" y="95"/>
                      </a:lnTo>
                      <a:lnTo>
                        <a:pt x="17" y="97"/>
                      </a:lnTo>
                      <a:lnTo>
                        <a:pt x="17" y="98"/>
                      </a:lnTo>
                      <a:lnTo>
                        <a:pt x="16" y="100"/>
                      </a:lnTo>
                      <a:lnTo>
                        <a:pt x="16" y="101"/>
                      </a:lnTo>
                      <a:lnTo>
                        <a:pt x="16" y="102"/>
                      </a:lnTo>
                      <a:lnTo>
                        <a:pt x="15" y="103"/>
                      </a:lnTo>
                      <a:lnTo>
                        <a:pt x="15" y="105"/>
                      </a:lnTo>
                      <a:lnTo>
                        <a:pt x="0" y="104"/>
                      </a:lnTo>
                      <a:lnTo>
                        <a:pt x="0" y="103"/>
                      </a:lnTo>
                      <a:lnTo>
                        <a:pt x="1" y="101"/>
                      </a:lnTo>
                      <a:lnTo>
                        <a:pt x="1" y="99"/>
                      </a:lnTo>
                      <a:lnTo>
                        <a:pt x="2" y="97"/>
                      </a:lnTo>
                      <a:lnTo>
                        <a:pt x="2" y="95"/>
                      </a:lnTo>
                      <a:lnTo>
                        <a:pt x="2" y="93"/>
                      </a:lnTo>
                      <a:lnTo>
                        <a:pt x="2" y="91"/>
                      </a:lnTo>
                      <a:lnTo>
                        <a:pt x="3" y="90"/>
                      </a:lnTo>
                      <a:lnTo>
                        <a:pt x="3" y="89"/>
                      </a:lnTo>
                      <a:lnTo>
                        <a:pt x="4" y="87"/>
                      </a:lnTo>
                      <a:lnTo>
                        <a:pt x="4" y="86"/>
                      </a:lnTo>
                      <a:lnTo>
                        <a:pt x="4" y="84"/>
                      </a:lnTo>
                      <a:lnTo>
                        <a:pt x="4" y="82"/>
                      </a:lnTo>
                      <a:lnTo>
                        <a:pt x="4" y="81"/>
                      </a:lnTo>
                      <a:lnTo>
                        <a:pt x="4" y="79"/>
                      </a:lnTo>
                      <a:lnTo>
                        <a:pt x="5" y="78"/>
                      </a:lnTo>
                      <a:lnTo>
                        <a:pt x="5" y="76"/>
                      </a:lnTo>
                      <a:lnTo>
                        <a:pt x="6" y="74"/>
                      </a:lnTo>
                      <a:lnTo>
                        <a:pt x="6" y="72"/>
                      </a:lnTo>
                      <a:lnTo>
                        <a:pt x="6" y="70"/>
                      </a:lnTo>
                      <a:lnTo>
                        <a:pt x="7" y="69"/>
                      </a:lnTo>
                      <a:lnTo>
                        <a:pt x="8" y="67"/>
                      </a:lnTo>
                      <a:lnTo>
                        <a:pt x="8" y="65"/>
                      </a:lnTo>
                      <a:lnTo>
                        <a:pt x="8" y="63"/>
                      </a:lnTo>
                      <a:lnTo>
                        <a:pt x="8" y="61"/>
                      </a:lnTo>
                      <a:lnTo>
                        <a:pt x="9" y="59"/>
                      </a:lnTo>
                      <a:lnTo>
                        <a:pt x="9" y="57"/>
                      </a:lnTo>
                      <a:lnTo>
                        <a:pt x="10" y="55"/>
                      </a:lnTo>
                      <a:lnTo>
                        <a:pt x="10" y="53"/>
                      </a:lnTo>
                      <a:lnTo>
                        <a:pt x="10" y="51"/>
                      </a:lnTo>
                      <a:lnTo>
                        <a:pt x="10" y="49"/>
                      </a:lnTo>
                      <a:lnTo>
                        <a:pt x="11" y="47"/>
                      </a:lnTo>
                      <a:lnTo>
                        <a:pt x="11" y="45"/>
                      </a:lnTo>
                      <a:lnTo>
                        <a:pt x="11" y="43"/>
                      </a:lnTo>
                      <a:lnTo>
                        <a:pt x="11" y="41"/>
                      </a:lnTo>
                      <a:lnTo>
                        <a:pt x="12" y="39"/>
                      </a:lnTo>
                      <a:lnTo>
                        <a:pt x="12" y="37"/>
                      </a:lnTo>
                      <a:lnTo>
                        <a:pt x="13" y="35"/>
                      </a:lnTo>
                      <a:lnTo>
                        <a:pt x="13" y="33"/>
                      </a:lnTo>
                      <a:lnTo>
                        <a:pt x="13" y="31"/>
                      </a:lnTo>
                      <a:lnTo>
                        <a:pt x="13" y="29"/>
                      </a:lnTo>
                      <a:lnTo>
                        <a:pt x="14" y="28"/>
                      </a:lnTo>
                      <a:lnTo>
                        <a:pt x="14" y="25"/>
                      </a:lnTo>
                      <a:lnTo>
                        <a:pt x="14" y="24"/>
                      </a:lnTo>
                      <a:lnTo>
                        <a:pt x="14" y="22"/>
                      </a:lnTo>
                      <a:lnTo>
                        <a:pt x="14" y="20"/>
                      </a:lnTo>
                      <a:lnTo>
                        <a:pt x="14" y="19"/>
                      </a:lnTo>
                      <a:lnTo>
                        <a:pt x="14" y="17"/>
                      </a:lnTo>
                      <a:lnTo>
                        <a:pt x="14" y="15"/>
                      </a:lnTo>
                      <a:lnTo>
                        <a:pt x="15" y="14"/>
                      </a:lnTo>
                      <a:lnTo>
                        <a:pt x="15" y="12"/>
                      </a:lnTo>
                      <a:lnTo>
                        <a:pt x="15" y="11"/>
                      </a:lnTo>
                      <a:lnTo>
                        <a:pt x="15" y="9"/>
                      </a:lnTo>
                      <a:lnTo>
                        <a:pt x="15" y="8"/>
                      </a:lnTo>
                      <a:lnTo>
                        <a:pt x="15"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08" name="Freeform 38"/>
                <p:cNvSpPr>
                  <a:spLocks/>
                </p:cNvSpPr>
                <p:nvPr/>
              </p:nvSpPr>
              <p:spPr bwMode="auto">
                <a:xfrm>
                  <a:off x="651" y="1440"/>
                  <a:ext cx="29" cy="105"/>
                </a:xfrm>
                <a:custGeom>
                  <a:avLst/>
                  <a:gdLst>
                    <a:gd name="T0" fmla="*/ 29 w 29"/>
                    <a:gd name="T1" fmla="*/ 9 h 105"/>
                    <a:gd name="T2" fmla="*/ 29 w 29"/>
                    <a:gd name="T3" fmla="*/ 11 h 105"/>
                    <a:gd name="T4" fmla="*/ 29 w 29"/>
                    <a:gd name="T5" fmla="*/ 13 h 105"/>
                    <a:gd name="T6" fmla="*/ 28 w 29"/>
                    <a:gd name="T7" fmla="*/ 18 h 105"/>
                    <a:gd name="T8" fmla="*/ 28 w 29"/>
                    <a:gd name="T9" fmla="*/ 22 h 105"/>
                    <a:gd name="T10" fmla="*/ 28 w 29"/>
                    <a:gd name="T11" fmla="*/ 25 h 105"/>
                    <a:gd name="T12" fmla="*/ 27 w 29"/>
                    <a:gd name="T13" fmla="*/ 28 h 105"/>
                    <a:gd name="T14" fmla="*/ 27 w 29"/>
                    <a:gd name="T15" fmla="*/ 31 h 105"/>
                    <a:gd name="T16" fmla="*/ 26 w 29"/>
                    <a:gd name="T17" fmla="*/ 35 h 105"/>
                    <a:gd name="T18" fmla="*/ 26 w 29"/>
                    <a:gd name="T19" fmla="*/ 38 h 105"/>
                    <a:gd name="T20" fmla="*/ 26 w 29"/>
                    <a:gd name="T21" fmla="*/ 42 h 105"/>
                    <a:gd name="T22" fmla="*/ 25 w 29"/>
                    <a:gd name="T23" fmla="*/ 46 h 105"/>
                    <a:gd name="T24" fmla="*/ 24 w 29"/>
                    <a:gd name="T25" fmla="*/ 50 h 105"/>
                    <a:gd name="T26" fmla="*/ 24 w 29"/>
                    <a:gd name="T27" fmla="*/ 54 h 105"/>
                    <a:gd name="T28" fmla="*/ 23 w 29"/>
                    <a:gd name="T29" fmla="*/ 58 h 105"/>
                    <a:gd name="T30" fmla="*/ 23 w 29"/>
                    <a:gd name="T31" fmla="*/ 62 h 105"/>
                    <a:gd name="T32" fmla="*/ 22 w 29"/>
                    <a:gd name="T33" fmla="*/ 66 h 105"/>
                    <a:gd name="T34" fmla="*/ 22 w 29"/>
                    <a:gd name="T35" fmla="*/ 70 h 105"/>
                    <a:gd name="T36" fmla="*/ 21 w 29"/>
                    <a:gd name="T37" fmla="*/ 74 h 105"/>
                    <a:gd name="T38" fmla="*/ 20 w 29"/>
                    <a:gd name="T39" fmla="*/ 78 h 105"/>
                    <a:gd name="T40" fmla="*/ 20 w 29"/>
                    <a:gd name="T41" fmla="*/ 82 h 105"/>
                    <a:gd name="T42" fmla="*/ 19 w 29"/>
                    <a:gd name="T43" fmla="*/ 86 h 105"/>
                    <a:gd name="T44" fmla="*/ 18 w 29"/>
                    <a:gd name="T45" fmla="*/ 89 h 105"/>
                    <a:gd name="T46" fmla="*/ 18 w 29"/>
                    <a:gd name="T47" fmla="*/ 93 h 105"/>
                    <a:gd name="T48" fmla="*/ 17 w 29"/>
                    <a:gd name="T49" fmla="*/ 95 h 105"/>
                    <a:gd name="T50" fmla="*/ 17 w 29"/>
                    <a:gd name="T51" fmla="*/ 98 h 105"/>
                    <a:gd name="T52" fmla="*/ 16 w 29"/>
                    <a:gd name="T53" fmla="*/ 101 h 105"/>
                    <a:gd name="T54" fmla="*/ 15 w 29"/>
                    <a:gd name="T55" fmla="*/ 103 h 105"/>
                    <a:gd name="T56" fmla="*/ 0 w 29"/>
                    <a:gd name="T57" fmla="*/ 104 h 105"/>
                    <a:gd name="T58" fmla="*/ 1 w 29"/>
                    <a:gd name="T59" fmla="*/ 101 h 105"/>
                    <a:gd name="T60" fmla="*/ 2 w 29"/>
                    <a:gd name="T61" fmla="*/ 97 h 105"/>
                    <a:gd name="T62" fmla="*/ 2 w 29"/>
                    <a:gd name="T63" fmla="*/ 93 h 105"/>
                    <a:gd name="T64" fmla="*/ 3 w 29"/>
                    <a:gd name="T65" fmla="*/ 90 h 105"/>
                    <a:gd name="T66" fmla="*/ 4 w 29"/>
                    <a:gd name="T67" fmla="*/ 87 h 105"/>
                    <a:gd name="T68" fmla="*/ 4 w 29"/>
                    <a:gd name="T69" fmla="*/ 84 h 105"/>
                    <a:gd name="T70" fmla="*/ 4 w 29"/>
                    <a:gd name="T71" fmla="*/ 81 h 105"/>
                    <a:gd name="T72" fmla="*/ 5 w 29"/>
                    <a:gd name="T73" fmla="*/ 78 h 105"/>
                    <a:gd name="T74" fmla="*/ 6 w 29"/>
                    <a:gd name="T75" fmla="*/ 74 h 105"/>
                    <a:gd name="T76" fmla="*/ 6 w 29"/>
                    <a:gd name="T77" fmla="*/ 70 h 105"/>
                    <a:gd name="T78" fmla="*/ 8 w 29"/>
                    <a:gd name="T79" fmla="*/ 67 h 105"/>
                    <a:gd name="T80" fmla="*/ 8 w 29"/>
                    <a:gd name="T81" fmla="*/ 63 h 105"/>
                    <a:gd name="T82" fmla="*/ 9 w 29"/>
                    <a:gd name="T83" fmla="*/ 59 h 105"/>
                    <a:gd name="T84" fmla="*/ 10 w 29"/>
                    <a:gd name="T85" fmla="*/ 55 h 105"/>
                    <a:gd name="T86" fmla="*/ 10 w 29"/>
                    <a:gd name="T87" fmla="*/ 51 h 105"/>
                    <a:gd name="T88" fmla="*/ 11 w 29"/>
                    <a:gd name="T89" fmla="*/ 47 h 105"/>
                    <a:gd name="T90" fmla="*/ 11 w 29"/>
                    <a:gd name="T91" fmla="*/ 43 h 105"/>
                    <a:gd name="T92" fmla="*/ 12 w 29"/>
                    <a:gd name="T93" fmla="*/ 39 h 105"/>
                    <a:gd name="T94" fmla="*/ 13 w 29"/>
                    <a:gd name="T95" fmla="*/ 35 h 105"/>
                    <a:gd name="T96" fmla="*/ 13 w 29"/>
                    <a:gd name="T97" fmla="*/ 31 h 105"/>
                    <a:gd name="T98" fmla="*/ 14 w 29"/>
                    <a:gd name="T99" fmla="*/ 28 h 105"/>
                    <a:gd name="T100" fmla="*/ 14 w 29"/>
                    <a:gd name="T101" fmla="*/ 24 h 105"/>
                    <a:gd name="T102" fmla="*/ 14 w 29"/>
                    <a:gd name="T103" fmla="*/ 20 h 105"/>
                    <a:gd name="T104" fmla="*/ 14 w 29"/>
                    <a:gd name="T105" fmla="*/ 17 h 105"/>
                    <a:gd name="T106" fmla="*/ 15 w 29"/>
                    <a:gd name="T107" fmla="*/ 14 h 105"/>
                    <a:gd name="T108" fmla="*/ 15 w 29"/>
                    <a:gd name="T109" fmla="*/ 11 h 105"/>
                    <a:gd name="T110" fmla="*/ 15 w 29"/>
                    <a:gd name="T111" fmla="*/ 8 h 10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
                    <a:gd name="T169" fmla="*/ 0 h 105"/>
                    <a:gd name="T170" fmla="*/ 29 w 29"/>
                    <a:gd name="T171" fmla="*/ 105 h 10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 h="105">
                      <a:moveTo>
                        <a:pt x="15" y="0"/>
                      </a:moveTo>
                      <a:lnTo>
                        <a:pt x="29" y="9"/>
                      </a:lnTo>
                      <a:lnTo>
                        <a:pt x="29" y="10"/>
                      </a:lnTo>
                      <a:lnTo>
                        <a:pt x="29" y="11"/>
                      </a:lnTo>
                      <a:lnTo>
                        <a:pt x="29" y="12"/>
                      </a:lnTo>
                      <a:lnTo>
                        <a:pt x="29" y="13"/>
                      </a:lnTo>
                      <a:lnTo>
                        <a:pt x="28" y="15"/>
                      </a:lnTo>
                      <a:lnTo>
                        <a:pt x="28" y="18"/>
                      </a:lnTo>
                      <a:lnTo>
                        <a:pt x="28" y="20"/>
                      </a:lnTo>
                      <a:lnTo>
                        <a:pt x="28" y="22"/>
                      </a:lnTo>
                      <a:lnTo>
                        <a:pt x="28" y="23"/>
                      </a:lnTo>
                      <a:lnTo>
                        <a:pt x="28" y="25"/>
                      </a:lnTo>
                      <a:lnTo>
                        <a:pt x="28" y="26"/>
                      </a:lnTo>
                      <a:lnTo>
                        <a:pt x="27" y="28"/>
                      </a:lnTo>
                      <a:lnTo>
                        <a:pt x="27" y="29"/>
                      </a:lnTo>
                      <a:lnTo>
                        <a:pt x="27" y="31"/>
                      </a:lnTo>
                      <a:lnTo>
                        <a:pt x="27" y="33"/>
                      </a:lnTo>
                      <a:lnTo>
                        <a:pt x="26" y="35"/>
                      </a:lnTo>
                      <a:lnTo>
                        <a:pt x="26" y="37"/>
                      </a:lnTo>
                      <a:lnTo>
                        <a:pt x="26" y="38"/>
                      </a:lnTo>
                      <a:lnTo>
                        <a:pt x="26" y="40"/>
                      </a:lnTo>
                      <a:lnTo>
                        <a:pt x="26" y="42"/>
                      </a:lnTo>
                      <a:lnTo>
                        <a:pt x="26" y="45"/>
                      </a:lnTo>
                      <a:lnTo>
                        <a:pt x="25" y="46"/>
                      </a:lnTo>
                      <a:lnTo>
                        <a:pt x="25" y="49"/>
                      </a:lnTo>
                      <a:lnTo>
                        <a:pt x="24" y="50"/>
                      </a:lnTo>
                      <a:lnTo>
                        <a:pt x="24" y="52"/>
                      </a:lnTo>
                      <a:lnTo>
                        <a:pt x="24" y="54"/>
                      </a:lnTo>
                      <a:lnTo>
                        <a:pt x="24" y="57"/>
                      </a:lnTo>
                      <a:lnTo>
                        <a:pt x="23" y="58"/>
                      </a:lnTo>
                      <a:lnTo>
                        <a:pt x="23" y="60"/>
                      </a:lnTo>
                      <a:lnTo>
                        <a:pt x="23" y="62"/>
                      </a:lnTo>
                      <a:lnTo>
                        <a:pt x="23" y="65"/>
                      </a:lnTo>
                      <a:lnTo>
                        <a:pt x="22" y="66"/>
                      </a:lnTo>
                      <a:lnTo>
                        <a:pt x="22" y="68"/>
                      </a:lnTo>
                      <a:lnTo>
                        <a:pt x="22" y="70"/>
                      </a:lnTo>
                      <a:lnTo>
                        <a:pt x="22" y="73"/>
                      </a:lnTo>
                      <a:lnTo>
                        <a:pt x="21" y="74"/>
                      </a:lnTo>
                      <a:lnTo>
                        <a:pt x="21" y="77"/>
                      </a:lnTo>
                      <a:lnTo>
                        <a:pt x="20" y="78"/>
                      </a:lnTo>
                      <a:lnTo>
                        <a:pt x="20" y="80"/>
                      </a:lnTo>
                      <a:lnTo>
                        <a:pt x="20" y="82"/>
                      </a:lnTo>
                      <a:lnTo>
                        <a:pt x="20" y="84"/>
                      </a:lnTo>
                      <a:lnTo>
                        <a:pt x="19" y="86"/>
                      </a:lnTo>
                      <a:lnTo>
                        <a:pt x="19" y="87"/>
                      </a:lnTo>
                      <a:lnTo>
                        <a:pt x="18" y="89"/>
                      </a:lnTo>
                      <a:lnTo>
                        <a:pt x="18" y="90"/>
                      </a:lnTo>
                      <a:lnTo>
                        <a:pt x="18" y="93"/>
                      </a:lnTo>
                      <a:lnTo>
                        <a:pt x="18" y="94"/>
                      </a:lnTo>
                      <a:lnTo>
                        <a:pt x="17" y="95"/>
                      </a:lnTo>
                      <a:lnTo>
                        <a:pt x="17" y="97"/>
                      </a:lnTo>
                      <a:lnTo>
                        <a:pt x="17" y="98"/>
                      </a:lnTo>
                      <a:lnTo>
                        <a:pt x="16" y="100"/>
                      </a:lnTo>
                      <a:lnTo>
                        <a:pt x="16" y="101"/>
                      </a:lnTo>
                      <a:lnTo>
                        <a:pt x="16" y="102"/>
                      </a:lnTo>
                      <a:lnTo>
                        <a:pt x="15" y="103"/>
                      </a:lnTo>
                      <a:lnTo>
                        <a:pt x="15" y="105"/>
                      </a:lnTo>
                      <a:lnTo>
                        <a:pt x="0" y="104"/>
                      </a:lnTo>
                      <a:lnTo>
                        <a:pt x="0" y="103"/>
                      </a:lnTo>
                      <a:lnTo>
                        <a:pt x="1" y="101"/>
                      </a:lnTo>
                      <a:lnTo>
                        <a:pt x="1" y="99"/>
                      </a:lnTo>
                      <a:lnTo>
                        <a:pt x="2" y="97"/>
                      </a:lnTo>
                      <a:lnTo>
                        <a:pt x="2" y="95"/>
                      </a:lnTo>
                      <a:lnTo>
                        <a:pt x="2" y="93"/>
                      </a:lnTo>
                      <a:lnTo>
                        <a:pt x="2" y="91"/>
                      </a:lnTo>
                      <a:lnTo>
                        <a:pt x="3" y="90"/>
                      </a:lnTo>
                      <a:lnTo>
                        <a:pt x="3" y="89"/>
                      </a:lnTo>
                      <a:lnTo>
                        <a:pt x="4" y="87"/>
                      </a:lnTo>
                      <a:lnTo>
                        <a:pt x="4" y="86"/>
                      </a:lnTo>
                      <a:lnTo>
                        <a:pt x="4" y="84"/>
                      </a:lnTo>
                      <a:lnTo>
                        <a:pt x="4" y="82"/>
                      </a:lnTo>
                      <a:lnTo>
                        <a:pt x="4" y="81"/>
                      </a:lnTo>
                      <a:lnTo>
                        <a:pt x="4" y="79"/>
                      </a:lnTo>
                      <a:lnTo>
                        <a:pt x="5" y="78"/>
                      </a:lnTo>
                      <a:lnTo>
                        <a:pt x="5" y="76"/>
                      </a:lnTo>
                      <a:lnTo>
                        <a:pt x="6" y="74"/>
                      </a:lnTo>
                      <a:lnTo>
                        <a:pt x="6" y="72"/>
                      </a:lnTo>
                      <a:lnTo>
                        <a:pt x="6" y="70"/>
                      </a:lnTo>
                      <a:lnTo>
                        <a:pt x="7" y="69"/>
                      </a:lnTo>
                      <a:lnTo>
                        <a:pt x="8" y="67"/>
                      </a:lnTo>
                      <a:lnTo>
                        <a:pt x="8" y="65"/>
                      </a:lnTo>
                      <a:lnTo>
                        <a:pt x="8" y="63"/>
                      </a:lnTo>
                      <a:lnTo>
                        <a:pt x="8" y="61"/>
                      </a:lnTo>
                      <a:lnTo>
                        <a:pt x="9" y="59"/>
                      </a:lnTo>
                      <a:lnTo>
                        <a:pt x="9" y="57"/>
                      </a:lnTo>
                      <a:lnTo>
                        <a:pt x="10" y="55"/>
                      </a:lnTo>
                      <a:lnTo>
                        <a:pt x="10" y="53"/>
                      </a:lnTo>
                      <a:lnTo>
                        <a:pt x="10" y="51"/>
                      </a:lnTo>
                      <a:lnTo>
                        <a:pt x="10" y="49"/>
                      </a:lnTo>
                      <a:lnTo>
                        <a:pt x="11" y="47"/>
                      </a:lnTo>
                      <a:lnTo>
                        <a:pt x="11" y="45"/>
                      </a:lnTo>
                      <a:lnTo>
                        <a:pt x="11" y="43"/>
                      </a:lnTo>
                      <a:lnTo>
                        <a:pt x="11" y="41"/>
                      </a:lnTo>
                      <a:lnTo>
                        <a:pt x="12" y="39"/>
                      </a:lnTo>
                      <a:lnTo>
                        <a:pt x="12" y="37"/>
                      </a:lnTo>
                      <a:lnTo>
                        <a:pt x="13" y="35"/>
                      </a:lnTo>
                      <a:lnTo>
                        <a:pt x="13" y="33"/>
                      </a:lnTo>
                      <a:lnTo>
                        <a:pt x="13" y="31"/>
                      </a:lnTo>
                      <a:lnTo>
                        <a:pt x="13" y="29"/>
                      </a:lnTo>
                      <a:lnTo>
                        <a:pt x="14" y="28"/>
                      </a:lnTo>
                      <a:lnTo>
                        <a:pt x="14" y="25"/>
                      </a:lnTo>
                      <a:lnTo>
                        <a:pt x="14" y="24"/>
                      </a:lnTo>
                      <a:lnTo>
                        <a:pt x="14" y="22"/>
                      </a:lnTo>
                      <a:lnTo>
                        <a:pt x="14" y="20"/>
                      </a:lnTo>
                      <a:lnTo>
                        <a:pt x="14" y="19"/>
                      </a:lnTo>
                      <a:lnTo>
                        <a:pt x="14" y="17"/>
                      </a:lnTo>
                      <a:lnTo>
                        <a:pt x="14" y="15"/>
                      </a:lnTo>
                      <a:lnTo>
                        <a:pt x="15" y="14"/>
                      </a:lnTo>
                      <a:lnTo>
                        <a:pt x="15" y="12"/>
                      </a:lnTo>
                      <a:lnTo>
                        <a:pt x="15" y="11"/>
                      </a:lnTo>
                      <a:lnTo>
                        <a:pt x="15" y="9"/>
                      </a:lnTo>
                      <a:lnTo>
                        <a:pt x="15" y="8"/>
                      </a:lnTo>
                      <a:lnTo>
                        <a:pt x="15" y="0"/>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grpSp>
            <p:nvGrpSpPr>
              <p:cNvPr id="6" name="Group 39"/>
              <p:cNvGrpSpPr>
                <a:grpSpLocks/>
              </p:cNvGrpSpPr>
              <p:nvPr/>
            </p:nvGrpSpPr>
            <p:grpSpPr bwMode="auto">
              <a:xfrm>
                <a:off x="520700" y="1898650"/>
                <a:ext cx="538163" cy="579438"/>
                <a:chOff x="328" y="1196"/>
                <a:chExt cx="339" cy="365"/>
              </a:xfrm>
            </p:grpSpPr>
            <p:sp>
              <p:nvSpPr>
                <p:cNvPr id="205" name="Freeform 40"/>
                <p:cNvSpPr>
                  <a:spLocks/>
                </p:cNvSpPr>
                <p:nvPr/>
              </p:nvSpPr>
              <p:spPr bwMode="auto">
                <a:xfrm>
                  <a:off x="328" y="1196"/>
                  <a:ext cx="339" cy="365"/>
                </a:xfrm>
                <a:custGeom>
                  <a:avLst/>
                  <a:gdLst>
                    <a:gd name="T0" fmla="*/ 121 w 339"/>
                    <a:gd name="T1" fmla="*/ 301 h 365"/>
                    <a:gd name="T2" fmla="*/ 149 w 339"/>
                    <a:gd name="T3" fmla="*/ 317 h 365"/>
                    <a:gd name="T4" fmla="*/ 197 w 339"/>
                    <a:gd name="T5" fmla="*/ 338 h 365"/>
                    <a:gd name="T6" fmla="*/ 252 w 339"/>
                    <a:gd name="T7" fmla="*/ 350 h 365"/>
                    <a:gd name="T8" fmla="*/ 302 w 339"/>
                    <a:gd name="T9" fmla="*/ 345 h 365"/>
                    <a:gd name="T10" fmla="*/ 322 w 339"/>
                    <a:gd name="T11" fmla="*/ 326 h 365"/>
                    <a:gd name="T12" fmla="*/ 320 w 339"/>
                    <a:gd name="T13" fmla="*/ 304 h 365"/>
                    <a:gd name="T14" fmla="*/ 306 w 339"/>
                    <a:gd name="T15" fmla="*/ 280 h 365"/>
                    <a:gd name="T16" fmla="*/ 286 w 339"/>
                    <a:gd name="T17" fmla="*/ 265 h 365"/>
                    <a:gd name="T18" fmla="*/ 260 w 339"/>
                    <a:gd name="T19" fmla="*/ 252 h 365"/>
                    <a:gd name="T20" fmla="*/ 219 w 339"/>
                    <a:gd name="T21" fmla="*/ 238 h 365"/>
                    <a:gd name="T22" fmla="*/ 178 w 339"/>
                    <a:gd name="T23" fmla="*/ 227 h 365"/>
                    <a:gd name="T24" fmla="*/ 155 w 339"/>
                    <a:gd name="T25" fmla="*/ 221 h 365"/>
                    <a:gd name="T26" fmla="*/ 139 w 339"/>
                    <a:gd name="T27" fmla="*/ 217 h 365"/>
                    <a:gd name="T28" fmla="*/ 116 w 339"/>
                    <a:gd name="T29" fmla="*/ 210 h 365"/>
                    <a:gd name="T30" fmla="*/ 84 w 339"/>
                    <a:gd name="T31" fmla="*/ 197 h 365"/>
                    <a:gd name="T32" fmla="*/ 52 w 339"/>
                    <a:gd name="T33" fmla="*/ 177 h 365"/>
                    <a:gd name="T34" fmla="*/ 30 w 339"/>
                    <a:gd name="T35" fmla="*/ 154 h 365"/>
                    <a:gd name="T36" fmla="*/ 11 w 339"/>
                    <a:gd name="T37" fmla="*/ 127 h 365"/>
                    <a:gd name="T38" fmla="*/ 2 w 339"/>
                    <a:gd name="T39" fmla="*/ 98 h 365"/>
                    <a:gd name="T40" fmla="*/ 1 w 339"/>
                    <a:gd name="T41" fmla="*/ 66 h 365"/>
                    <a:gd name="T42" fmla="*/ 12 w 339"/>
                    <a:gd name="T43" fmla="*/ 36 h 365"/>
                    <a:gd name="T44" fmla="*/ 34 w 339"/>
                    <a:gd name="T45" fmla="*/ 14 h 365"/>
                    <a:gd name="T46" fmla="*/ 67 w 339"/>
                    <a:gd name="T47" fmla="*/ 2 h 365"/>
                    <a:gd name="T48" fmla="*/ 108 w 339"/>
                    <a:gd name="T49" fmla="*/ 4 h 365"/>
                    <a:gd name="T50" fmla="*/ 144 w 339"/>
                    <a:gd name="T51" fmla="*/ 21 h 365"/>
                    <a:gd name="T52" fmla="*/ 173 w 339"/>
                    <a:gd name="T53" fmla="*/ 45 h 365"/>
                    <a:gd name="T54" fmla="*/ 195 w 339"/>
                    <a:gd name="T55" fmla="*/ 70 h 365"/>
                    <a:gd name="T56" fmla="*/ 209 w 339"/>
                    <a:gd name="T57" fmla="*/ 96 h 365"/>
                    <a:gd name="T58" fmla="*/ 221 w 339"/>
                    <a:gd name="T59" fmla="*/ 129 h 365"/>
                    <a:gd name="T60" fmla="*/ 230 w 339"/>
                    <a:gd name="T61" fmla="*/ 174 h 365"/>
                    <a:gd name="T62" fmla="*/ 224 w 339"/>
                    <a:gd name="T63" fmla="*/ 211 h 365"/>
                    <a:gd name="T64" fmla="*/ 221 w 339"/>
                    <a:gd name="T65" fmla="*/ 180 h 365"/>
                    <a:gd name="T66" fmla="*/ 210 w 339"/>
                    <a:gd name="T67" fmla="*/ 132 h 365"/>
                    <a:gd name="T68" fmla="*/ 184 w 339"/>
                    <a:gd name="T69" fmla="*/ 79 h 365"/>
                    <a:gd name="T70" fmla="*/ 138 w 339"/>
                    <a:gd name="T71" fmla="*/ 39 h 365"/>
                    <a:gd name="T72" fmla="*/ 97 w 339"/>
                    <a:gd name="T73" fmla="*/ 20 h 365"/>
                    <a:gd name="T74" fmla="*/ 66 w 339"/>
                    <a:gd name="T75" fmla="*/ 17 h 365"/>
                    <a:gd name="T76" fmla="*/ 45 w 339"/>
                    <a:gd name="T77" fmla="*/ 22 h 365"/>
                    <a:gd name="T78" fmla="*/ 28 w 339"/>
                    <a:gd name="T79" fmla="*/ 40 h 365"/>
                    <a:gd name="T80" fmla="*/ 20 w 339"/>
                    <a:gd name="T81" fmla="*/ 63 h 365"/>
                    <a:gd name="T82" fmla="*/ 22 w 339"/>
                    <a:gd name="T83" fmla="*/ 98 h 365"/>
                    <a:gd name="T84" fmla="*/ 42 w 339"/>
                    <a:gd name="T85" fmla="*/ 141 h 365"/>
                    <a:gd name="T86" fmla="*/ 79 w 339"/>
                    <a:gd name="T87" fmla="*/ 174 h 365"/>
                    <a:gd name="T88" fmla="*/ 116 w 339"/>
                    <a:gd name="T89" fmla="*/ 193 h 365"/>
                    <a:gd name="T90" fmla="*/ 144 w 339"/>
                    <a:gd name="T91" fmla="*/ 201 h 365"/>
                    <a:gd name="T92" fmla="*/ 162 w 339"/>
                    <a:gd name="T93" fmla="*/ 206 h 365"/>
                    <a:gd name="T94" fmla="*/ 195 w 339"/>
                    <a:gd name="T95" fmla="*/ 215 h 365"/>
                    <a:gd name="T96" fmla="*/ 239 w 339"/>
                    <a:gd name="T97" fmla="*/ 228 h 365"/>
                    <a:gd name="T98" fmla="*/ 280 w 339"/>
                    <a:gd name="T99" fmla="*/ 245 h 365"/>
                    <a:gd name="T100" fmla="*/ 309 w 339"/>
                    <a:gd name="T101" fmla="*/ 265 h 365"/>
                    <a:gd name="T102" fmla="*/ 327 w 339"/>
                    <a:gd name="T103" fmla="*/ 285 h 365"/>
                    <a:gd name="T104" fmla="*/ 339 w 339"/>
                    <a:gd name="T105" fmla="*/ 308 h 365"/>
                    <a:gd name="T106" fmla="*/ 337 w 339"/>
                    <a:gd name="T107" fmla="*/ 331 h 365"/>
                    <a:gd name="T108" fmla="*/ 318 w 339"/>
                    <a:gd name="T109" fmla="*/ 353 h 365"/>
                    <a:gd name="T110" fmla="*/ 290 w 339"/>
                    <a:gd name="T111" fmla="*/ 364 h 365"/>
                    <a:gd name="T112" fmla="*/ 271 w 339"/>
                    <a:gd name="T113" fmla="*/ 365 h 365"/>
                    <a:gd name="T114" fmla="*/ 243 w 339"/>
                    <a:gd name="T115" fmla="*/ 362 h 365"/>
                    <a:gd name="T116" fmla="*/ 209 w 339"/>
                    <a:gd name="T117" fmla="*/ 356 h 365"/>
                    <a:gd name="T118" fmla="*/ 182 w 339"/>
                    <a:gd name="T119" fmla="*/ 347 h 365"/>
                    <a:gd name="T120" fmla="*/ 161 w 339"/>
                    <a:gd name="T121" fmla="*/ 337 h 365"/>
                    <a:gd name="T122" fmla="*/ 141 w 339"/>
                    <a:gd name="T123" fmla="*/ 327 h 365"/>
                    <a:gd name="T124" fmla="*/ 119 w 339"/>
                    <a:gd name="T125" fmla="*/ 316 h 3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9"/>
                    <a:gd name="T190" fmla="*/ 0 h 365"/>
                    <a:gd name="T191" fmla="*/ 339 w 339"/>
                    <a:gd name="T192" fmla="*/ 365 h 36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9" h="365">
                      <a:moveTo>
                        <a:pt x="112" y="313"/>
                      </a:moveTo>
                      <a:lnTo>
                        <a:pt x="112" y="312"/>
                      </a:lnTo>
                      <a:lnTo>
                        <a:pt x="112" y="311"/>
                      </a:lnTo>
                      <a:lnTo>
                        <a:pt x="112" y="309"/>
                      </a:lnTo>
                      <a:lnTo>
                        <a:pt x="112" y="307"/>
                      </a:lnTo>
                      <a:lnTo>
                        <a:pt x="112" y="306"/>
                      </a:lnTo>
                      <a:lnTo>
                        <a:pt x="112" y="305"/>
                      </a:lnTo>
                      <a:lnTo>
                        <a:pt x="113" y="303"/>
                      </a:lnTo>
                      <a:lnTo>
                        <a:pt x="114" y="303"/>
                      </a:lnTo>
                      <a:lnTo>
                        <a:pt x="114" y="301"/>
                      </a:lnTo>
                      <a:lnTo>
                        <a:pt x="115" y="300"/>
                      </a:lnTo>
                      <a:lnTo>
                        <a:pt x="116" y="300"/>
                      </a:lnTo>
                      <a:lnTo>
                        <a:pt x="117" y="299"/>
                      </a:lnTo>
                      <a:lnTo>
                        <a:pt x="118" y="300"/>
                      </a:lnTo>
                      <a:lnTo>
                        <a:pt x="120" y="300"/>
                      </a:lnTo>
                      <a:lnTo>
                        <a:pt x="121" y="301"/>
                      </a:lnTo>
                      <a:lnTo>
                        <a:pt x="122" y="302"/>
                      </a:lnTo>
                      <a:lnTo>
                        <a:pt x="123" y="303"/>
                      </a:lnTo>
                      <a:lnTo>
                        <a:pt x="124" y="303"/>
                      </a:lnTo>
                      <a:lnTo>
                        <a:pt x="126" y="304"/>
                      </a:lnTo>
                      <a:lnTo>
                        <a:pt x="127" y="305"/>
                      </a:lnTo>
                      <a:lnTo>
                        <a:pt x="129" y="306"/>
                      </a:lnTo>
                      <a:lnTo>
                        <a:pt x="131" y="306"/>
                      </a:lnTo>
                      <a:lnTo>
                        <a:pt x="132" y="308"/>
                      </a:lnTo>
                      <a:lnTo>
                        <a:pt x="134" y="309"/>
                      </a:lnTo>
                      <a:lnTo>
                        <a:pt x="136" y="310"/>
                      </a:lnTo>
                      <a:lnTo>
                        <a:pt x="138" y="311"/>
                      </a:lnTo>
                      <a:lnTo>
                        <a:pt x="140" y="312"/>
                      </a:lnTo>
                      <a:lnTo>
                        <a:pt x="142" y="314"/>
                      </a:lnTo>
                      <a:lnTo>
                        <a:pt x="145" y="314"/>
                      </a:lnTo>
                      <a:lnTo>
                        <a:pt x="147" y="316"/>
                      </a:lnTo>
                      <a:lnTo>
                        <a:pt x="149" y="317"/>
                      </a:lnTo>
                      <a:lnTo>
                        <a:pt x="152" y="318"/>
                      </a:lnTo>
                      <a:lnTo>
                        <a:pt x="154" y="320"/>
                      </a:lnTo>
                      <a:lnTo>
                        <a:pt x="157" y="321"/>
                      </a:lnTo>
                      <a:lnTo>
                        <a:pt x="160" y="323"/>
                      </a:lnTo>
                      <a:lnTo>
                        <a:pt x="162" y="324"/>
                      </a:lnTo>
                      <a:lnTo>
                        <a:pt x="165" y="325"/>
                      </a:lnTo>
                      <a:lnTo>
                        <a:pt x="169" y="326"/>
                      </a:lnTo>
                      <a:lnTo>
                        <a:pt x="171" y="328"/>
                      </a:lnTo>
                      <a:lnTo>
                        <a:pt x="174" y="329"/>
                      </a:lnTo>
                      <a:lnTo>
                        <a:pt x="177" y="330"/>
                      </a:lnTo>
                      <a:lnTo>
                        <a:pt x="180" y="331"/>
                      </a:lnTo>
                      <a:lnTo>
                        <a:pt x="183" y="332"/>
                      </a:lnTo>
                      <a:lnTo>
                        <a:pt x="187" y="334"/>
                      </a:lnTo>
                      <a:lnTo>
                        <a:pt x="190" y="335"/>
                      </a:lnTo>
                      <a:lnTo>
                        <a:pt x="193" y="336"/>
                      </a:lnTo>
                      <a:lnTo>
                        <a:pt x="197" y="338"/>
                      </a:lnTo>
                      <a:lnTo>
                        <a:pt x="200" y="338"/>
                      </a:lnTo>
                      <a:lnTo>
                        <a:pt x="203" y="340"/>
                      </a:lnTo>
                      <a:lnTo>
                        <a:pt x="206" y="341"/>
                      </a:lnTo>
                      <a:lnTo>
                        <a:pt x="210" y="342"/>
                      </a:lnTo>
                      <a:lnTo>
                        <a:pt x="213" y="343"/>
                      </a:lnTo>
                      <a:lnTo>
                        <a:pt x="217" y="344"/>
                      </a:lnTo>
                      <a:lnTo>
                        <a:pt x="220" y="345"/>
                      </a:lnTo>
                      <a:lnTo>
                        <a:pt x="224" y="346"/>
                      </a:lnTo>
                      <a:lnTo>
                        <a:pt x="227" y="346"/>
                      </a:lnTo>
                      <a:lnTo>
                        <a:pt x="231" y="347"/>
                      </a:lnTo>
                      <a:lnTo>
                        <a:pt x="234" y="347"/>
                      </a:lnTo>
                      <a:lnTo>
                        <a:pt x="238" y="348"/>
                      </a:lnTo>
                      <a:lnTo>
                        <a:pt x="241" y="349"/>
                      </a:lnTo>
                      <a:lnTo>
                        <a:pt x="245" y="350"/>
                      </a:lnTo>
                      <a:lnTo>
                        <a:pt x="248" y="350"/>
                      </a:lnTo>
                      <a:lnTo>
                        <a:pt x="252" y="350"/>
                      </a:lnTo>
                      <a:lnTo>
                        <a:pt x="256" y="350"/>
                      </a:lnTo>
                      <a:lnTo>
                        <a:pt x="259" y="351"/>
                      </a:lnTo>
                      <a:lnTo>
                        <a:pt x="262" y="351"/>
                      </a:lnTo>
                      <a:lnTo>
                        <a:pt x="266" y="351"/>
                      </a:lnTo>
                      <a:lnTo>
                        <a:pt x="269" y="350"/>
                      </a:lnTo>
                      <a:lnTo>
                        <a:pt x="273" y="350"/>
                      </a:lnTo>
                      <a:lnTo>
                        <a:pt x="277" y="350"/>
                      </a:lnTo>
                      <a:lnTo>
                        <a:pt x="280" y="350"/>
                      </a:lnTo>
                      <a:lnTo>
                        <a:pt x="283" y="350"/>
                      </a:lnTo>
                      <a:lnTo>
                        <a:pt x="286" y="349"/>
                      </a:lnTo>
                      <a:lnTo>
                        <a:pt x="289" y="348"/>
                      </a:lnTo>
                      <a:lnTo>
                        <a:pt x="292" y="347"/>
                      </a:lnTo>
                      <a:lnTo>
                        <a:pt x="295" y="347"/>
                      </a:lnTo>
                      <a:lnTo>
                        <a:pt x="298" y="346"/>
                      </a:lnTo>
                      <a:lnTo>
                        <a:pt x="300" y="345"/>
                      </a:lnTo>
                      <a:lnTo>
                        <a:pt x="302" y="345"/>
                      </a:lnTo>
                      <a:lnTo>
                        <a:pt x="304" y="344"/>
                      </a:lnTo>
                      <a:lnTo>
                        <a:pt x="306" y="343"/>
                      </a:lnTo>
                      <a:lnTo>
                        <a:pt x="308" y="341"/>
                      </a:lnTo>
                      <a:lnTo>
                        <a:pt x="310" y="341"/>
                      </a:lnTo>
                      <a:lnTo>
                        <a:pt x="311" y="340"/>
                      </a:lnTo>
                      <a:lnTo>
                        <a:pt x="313" y="339"/>
                      </a:lnTo>
                      <a:lnTo>
                        <a:pt x="314" y="337"/>
                      </a:lnTo>
                      <a:lnTo>
                        <a:pt x="316" y="336"/>
                      </a:lnTo>
                      <a:lnTo>
                        <a:pt x="317" y="335"/>
                      </a:lnTo>
                      <a:lnTo>
                        <a:pt x="318" y="334"/>
                      </a:lnTo>
                      <a:lnTo>
                        <a:pt x="318" y="332"/>
                      </a:lnTo>
                      <a:lnTo>
                        <a:pt x="320" y="331"/>
                      </a:lnTo>
                      <a:lnTo>
                        <a:pt x="320" y="330"/>
                      </a:lnTo>
                      <a:lnTo>
                        <a:pt x="321" y="328"/>
                      </a:lnTo>
                      <a:lnTo>
                        <a:pt x="322" y="326"/>
                      </a:lnTo>
                      <a:lnTo>
                        <a:pt x="322" y="324"/>
                      </a:lnTo>
                      <a:lnTo>
                        <a:pt x="323" y="323"/>
                      </a:lnTo>
                      <a:lnTo>
                        <a:pt x="323" y="322"/>
                      </a:lnTo>
                      <a:lnTo>
                        <a:pt x="323" y="321"/>
                      </a:lnTo>
                      <a:lnTo>
                        <a:pt x="323" y="319"/>
                      </a:lnTo>
                      <a:lnTo>
                        <a:pt x="323" y="318"/>
                      </a:lnTo>
                      <a:lnTo>
                        <a:pt x="323" y="316"/>
                      </a:lnTo>
                      <a:lnTo>
                        <a:pt x="323" y="315"/>
                      </a:lnTo>
                      <a:lnTo>
                        <a:pt x="323" y="314"/>
                      </a:lnTo>
                      <a:lnTo>
                        <a:pt x="323" y="312"/>
                      </a:lnTo>
                      <a:lnTo>
                        <a:pt x="323" y="310"/>
                      </a:lnTo>
                      <a:lnTo>
                        <a:pt x="322" y="309"/>
                      </a:lnTo>
                      <a:lnTo>
                        <a:pt x="322" y="308"/>
                      </a:lnTo>
                      <a:lnTo>
                        <a:pt x="321" y="306"/>
                      </a:lnTo>
                      <a:lnTo>
                        <a:pt x="321" y="305"/>
                      </a:lnTo>
                      <a:lnTo>
                        <a:pt x="320" y="304"/>
                      </a:lnTo>
                      <a:lnTo>
                        <a:pt x="320" y="303"/>
                      </a:lnTo>
                      <a:lnTo>
                        <a:pt x="320" y="301"/>
                      </a:lnTo>
                      <a:lnTo>
                        <a:pt x="319" y="300"/>
                      </a:lnTo>
                      <a:lnTo>
                        <a:pt x="318" y="299"/>
                      </a:lnTo>
                      <a:lnTo>
                        <a:pt x="318" y="296"/>
                      </a:lnTo>
                      <a:lnTo>
                        <a:pt x="316" y="295"/>
                      </a:lnTo>
                      <a:lnTo>
                        <a:pt x="315" y="292"/>
                      </a:lnTo>
                      <a:lnTo>
                        <a:pt x="314" y="290"/>
                      </a:lnTo>
                      <a:lnTo>
                        <a:pt x="313" y="288"/>
                      </a:lnTo>
                      <a:lnTo>
                        <a:pt x="312" y="287"/>
                      </a:lnTo>
                      <a:lnTo>
                        <a:pt x="310" y="285"/>
                      </a:lnTo>
                      <a:lnTo>
                        <a:pt x="309" y="284"/>
                      </a:lnTo>
                      <a:lnTo>
                        <a:pt x="309" y="283"/>
                      </a:lnTo>
                      <a:lnTo>
                        <a:pt x="307" y="282"/>
                      </a:lnTo>
                      <a:lnTo>
                        <a:pt x="306" y="280"/>
                      </a:lnTo>
                      <a:lnTo>
                        <a:pt x="305" y="279"/>
                      </a:lnTo>
                      <a:lnTo>
                        <a:pt x="303" y="278"/>
                      </a:lnTo>
                      <a:lnTo>
                        <a:pt x="303" y="277"/>
                      </a:lnTo>
                      <a:lnTo>
                        <a:pt x="301" y="276"/>
                      </a:lnTo>
                      <a:lnTo>
                        <a:pt x="300" y="275"/>
                      </a:lnTo>
                      <a:lnTo>
                        <a:pt x="298" y="273"/>
                      </a:lnTo>
                      <a:lnTo>
                        <a:pt x="296" y="272"/>
                      </a:lnTo>
                      <a:lnTo>
                        <a:pt x="295" y="271"/>
                      </a:lnTo>
                      <a:lnTo>
                        <a:pt x="294" y="270"/>
                      </a:lnTo>
                      <a:lnTo>
                        <a:pt x="293" y="269"/>
                      </a:lnTo>
                      <a:lnTo>
                        <a:pt x="292" y="269"/>
                      </a:lnTo>
                      <a:lnTo>
                        <a:pt x="291" y="268"/>
                      </a:lnTo>
                      <a:lnTo>
                        <a:pt x="290" y="267"/>
                      </a:lnTo>
                      <a:lnTo>
                        <a:pt x="289" y="267"/>
                      </a:lnTo>
                      <a:lnTo>
                        <a:pt x="287" y="266"/>
                      </a:lnTo>
                      <a:lnTo>
                        <a:pt x="286" y="265"/>
                      </a:lnTo>
                      <a:lnTo>
                        <a:pt x="285" y="264"/>
                      </a:lnTo>
                      <a:lnTo>
                        <a:pt x="283" y="264"/>
                      </a:lnTo>
                      <a:lnTo>
                        <a:pt x="282" y="263"/>
                      </a:lnTo>
                      <a:lnTo>
                        <a:pt x="281" y="262"/>
                      </a:lnTo>
                      <a:lnTo>
                        <a:pt x="279" y="261"/>
                      </a:lnTo>
                      <a:lnTo>
                        <a:pt x="278" y="260"/>
                      </a:lnTo>
                      <a:lnTo>
                        <a:pt x="276" y="259"/>
                      </a:lnTo>
                      <a:lnTo>
                        <a:pt x="274" y="258"/>
                      </a:lnTo>
                      <a:lnTo>
                        <a:pt x="273" y="257"/>
                      </a:lnTo>
                      <a:lnTo>
                        <a:pt x="271" y="257"/>
                      </a:lnTo>
                      <a:lnTo>
                        <a:pt x="269" y="256"/>
                      </a:lnTo>
                      <a:lnTo>
                        <a:pt x="268" y="255"/>
                      </a:lnTo>
                      <a:lnTo>
                        <a:pt x="265" y="254"/>
                      </a:lnTo>
                      <a:lnTo>
                        <a:pt x="263" y="253"/>
                      </a:lnTo>
                      <a:lnTo>
                        <a:pt x="261" y="252"/>
                      </a:lnTo>
                      <a:lnTo>
                        <a:pt x="260" y="252"/>
                      </a:lnTo>
                      <a:lnTo>
                        <a:pt x="257" y="251"/>
                      </a:lnTo>
                      <a:lnTo>
                        <a:pt x="256" y="250"/>
                      </a:lnTo>
                      <a:lnTo>
                        <a:pt x="253" y="249"/>
                      </a:lnTo>
                      <a:lnTo>
                        <a:pt x="251" y="248"/>
                      </a:lnTo>
                      <a:lnTo>
                        <a:pt x="248" y="247"/>
                      </a:lnTo>
                      <a:lnTo>
                        <a:pt x="246" y="246"/>
                      </a:lnTo>
                      <a:lnTo>
                        <a:pt x="244" y="245"/>
                      </a:lnTo>
                      <a:lnTo>
                        <a:pt x="241" y="244"/>
                      </a:lnTo>
                      <a:lnTo>
                        <a:pt x="239" y="244"/>
                      </a:lnTo>
                      <a:lnTo>
                        <a:pt x="236" y="243"/>
                      </a:lnTo>
                      <a:lnTo>
                        <a:pt x="233" y="242"/>
                      </a:lnTo>
                      <a:lnTo>
                        <a:pt x="231" y="241"/>
                      </a:lnTo>
                      <a:lnTo>
                        <a:pt x="228" y="240"/>
                      </a:lnTo>
                      <a:lnTo>
                        <a:pt x="225" y="240"/>
                      </a:lnTo>
                      <a:lnTo>
                        <a:pt x="222" y="239"/>
                      </a:lnTo>
                      <a:lnTo>
                        <a:pt x="219" y="238"/>
                      </a:lnTo>
                      <a:lnTo>
                        <a:pt x="215" y="237"/>
                      </a:lnTo>
                      <a:lnTo>
                        <a:pt x="213" y="236"/>
                      </a:lnTo>
                      <a:lnTo>
                        <a:pt x="210" y="235"/>
                      </a:lnTo>
                      <a:lnTo>
                        <a:pt x="207" y="235"/>
                      </a:lnTo>
                      <a:lnTo>
                        <a:pt x="204" y="234"/>
                      </a:lnTo>
                      <a:lnTo>
                        <a:pt x="201" y="234"/>
                      </a:lnTo>
                      <a:lnTo>
                        <a:pt x="199" y="233"/>
                      </a:lnTo>
                      <a:lnTo>
                        <a:pt x="197" y="232"/>
                      </a:lnTo>
                      <a:lnTo>
                        <a:pt x="194" y="231"/>
                      </a:lnTo>
                      <a:lnTo>
                        <a:pt x="191" y="230"/>
                      </a:lnTo>
                      <a:lnTo>
                        <a:pt x="189" y="229"/>
                      </a:lnTo>
                      <a:lnTo>
                        <a:pt x="187" y="229"/>
                      </a:lnTo>
                      <a:lnTo>
                        <a:pt x="184" y="229"/>
                      </a:lnTo>
                      <a:lnTo>
                        <a:pt x="182" y="228"/>
                      </a:lnTo>
                      <a:lnTo>
                        <a:pt x="181" y="228"/>
                      </a:lnTo>
                      <a:lnTo>
                        <a:pt x="178" y="227"/>
                      </a:lnTo>
                      <a:lnTo>
                        <a:pt x="177" y="226"/>
                      </a:lnTo>
                      <a:lnTo>
                        <a:pt x="174" y="226"/>
                      </a:lnTo>
                      <a:lnTo>
                        <a:pt x="173" y="226"/>
                      </a:lnTo>
                      <a:lnTo>
                        <a:pt x="171" y="225"/>
                      </a:lnTo>
                      <a:lnTo>
                        <a:pt x="169" y="224"/>
                      </a:lnTo>
                      <a:lnTo>
                        <a:pt x="168" y="224"/>
                      </a:lnTo>
                      <a:lnTo>
                        <a:pt x="166" y="224"/>
                      </a:lnTo>
                      <a:lnTo>
                        <a:pt x="165" y="224"/>
                      </a:lnTo>
                      <a:lnTo>
                        <a:pt x="163" y="223"/>
                      </a:lnTo>
                      <a:lnTo>
                        <a:pt x="162" y="223"/>
                      </a:lnTo>
                      <a:lnTo>
                        <a:pt x="160" y="223"/>
                      </a:lnTo>
                      <a:lnTo>
                        <a:pt x="159" y="222"/>
                      </a:lnTo>
                      <a:lnTo>
                        <a:pt x="158" y="222"/>
                      </a:lnTo>
                      <a:lnTo>
                        <a:pt x="157" y="222"/>
                      </a:lnTo>
                      <a:lnTo>
                        <a:pt x="156" y="221"/>
                      </a:lnTo>
                      <a:lnTo>
                        <a:pt x="155" y="221"/>
                      </a:lnTo>
                      <a:lnTo>
                        <a:pt x="154" y="221"/>
                      </a:lnTo>
                      <a:lnTo>
                        <a:pt x="153" y="220"/>
                      </a:lnTo>
                      <a:lnTo>
                        <a:pt x="152" y="220"/>
                      </a:lnTo>
                      <a:lnTo>
                        <a:pt x="151" y="220"/>
                      </a:lnTo>
                      <a:lnTo>
                        <a:pt x="149" y="219"/>
                      </a:lnTo>
                      <a:lnTo>
                        <a:pt x="148" y="219"/>
                      </a:lnTo>
                      <a:lnTo>
                        <a:pt x="147" y="219"/>
                      </a:lnTo>
                      <a:lnTo>
                        <a:pt x="145" y="218"/>
                      </a:lnTo>
                      <a:lnTo>
                        <a:pt x="144" y="218"/>
                      </a:lnTo>
                      <a:lnTo>
                        <a:pt x="142" y="217"/>
                      </a:lnTo>
                      <a:lnTo>
                        <a:pt x="141" y="217"/>
                      </a:lnTo>
                      <a:lnTo>
                        <a:pt x="140" y="217"/>
                      </a:lnTo>
                      <a:lnTo>
                        <a:pt x="139" y="217"/>
                      </a:lnTo>
                      <a:lnTo>
                        <a:pt x="138" y="217"/>
                      </a:lnTo>
                      <a:lnTo>
                        <a:pt x="136" y="216"/>
                      </a:lnTo>
                      <a:lnTo>
                        <a:pt x="134" y="216"/>
                      </a:lnTo>
                      <a:lnTo>
                        <a:pt x="133" y="216"/>
                      </a:lnTo>
                      <a:lnTo>
                        <a:pt x="132" y="215"/>
                      </a:lnTo>
                      <a:lnTo>
                        <a:pt x="131" y="215"/>
                      </a:lnTo>
                      <a:lnTo>
                        <a:pt x="130" y="215"/>
                      </a:lnTo>
                      <a:lnTo>
                        <a:pt x="128" y="214"/>
                      </a:lnTo>
                      <a:lnTo>
                        <a:pt x="127" y="214"/>
                      </a:lnTo>
                      <a:lnTo>
                        <a:pt x="125" y="213"/>
                      </a:lnTo>
                      <a:lnTo>
                        <a:pt x="124" y="213"/>
                      </a:lnTo>
                      <a:lnTo>
                        <a:pt x="122" y="212"/>
                      </a:lnTo>
                      <a:lnTo>
                        <a:pt x="121" y="212"/>
                      </a:lnTo>
                      <a:lnTo>
                        <a:pt x="119" y="212"/>
                      </a:lnTo>
                      <a:lnTo>
                        <a:pt x="117" y="211"/>
                      </a:lnTo>
                      <a:lnTo>
                        <a:pt x="116" y="210"/>
                      </a:lnTo>
                      <a:lnTo>
                        <a:pt x="114" y="210"/>
                      </a:lnTo>
                      <a:lnTo>
                        <a:pt x="112" y="209"/>
                      </a:lnTo>
                      <a:lnTo>
                        <a:pt x="110" y="209"/>
                      </a:lnTo>
                      <a:lnTo>
                        <a:pt x="108" y="208"/>
                      </a:lnTo>
                      <a:lnTo>
                        <a:pt x="106" y="207"/>
                      </a:lnTo>
                      <a:lnTo>
                        <a:pt x="104" y="207"/>
                      </a:lnTo>
                      <a:lnTo>
                        <a:pt x="103" y="206"/>
                      </a:lnTo>
                      <a:lnTo>
                        <a:pt x="100" y="205"/>
                      </a:lnTo>
                      <a:lnTo>
                        <a:pt x="98" y="205"/>
                      </a:lnTo>
                      <a:lnTo>
                        <a:pt x="96" y="203"/>
                      </a:lnTo>
                      <a:lnTo>
                        <a:pt x="94" y="202"/>
                      </a:lnTo>
                      <a:lnTo>
                        <a:pt x="92" y="201"/>
                      </a:lnTo>
                      <a:lnTo>
                        <a:pt x="90" y="200"/>
                      </a:lnTo>
                      <a:lnTo>
                        <a:pt x="88" y="200"/>
                      </a:lnTo>
                      <a:lnTo>
                        <a:pt x="86" y="199"/>
                      </a:lnTo>
                      <a:lnTo>
                        <a:pt x="84" y="197"/>
                      </a:lnTo>
                      <a:lnTo>
                        <a:pt x="81" y="196"/>
                      </a:lnTo>
                      <a:lnTo>
                        <a:pt x="79" y="195"/>
                      </a:lnTo>
                      <a:lnTo>
                        <a:pt x="77" y="194"/>
                      </a:lnTo>
                      <a:lnTo>
                        <a:pt x="75" y="193"/>
                      </a:lnTo>
                      <a:lnTo>
                        <a:pt x="73" y="192"/>
                      </a:lnTo>
                      <a:lnTo>
                        <a:pt x="71" y="191"/>
                      </a:lnTo>
                      <a:lnTo>
                        <a:pt x="69" y="190"/>
                      </a:lnTo>
                      <a:lnTo>
                        <a:pt x="67" y="188"/>
                      </a:lnTo>
                      <a:lnTo>
                        <a:pt x="65" y="187"/>
                      </a:lnTo>
                      <a:lnTo>
                        <a:pt x="63" y="185"/>
                      </a:lnTo>
                      <a:lnTo>
                        <a:pt x="61" y="184"/>
                      </a:lnTo>
                      <a:lnTo>
                        <a:pt x="59" y="182"/>
                      </a:lnTo>
                      <a:lnTo>
                        <a:pt x="57" y="181"/>
                      </a:lnTo>
                      <a:lnTo>
                        <a:pt x="55" y="180"/>
                      </a:lnTo>
                      <a:lnTo>
                        <a:pt x="53" y="178"/>
                      </a:lnTo>
                      <a:lnTo>
                        <a:pt x="52" y="177"/>
                      </a:lnTo>
                      <a:lnTo>
                        <a:pt x="50" y="175"/>
                      </a:lnTo>
                      <a:lnTo>
                        <a:pt x="48" y="173"/>
                      </a:lnTo>
                      <a:lnTo>
                        <a:pt x="46" y="172"/>
                      </a:lnTo>
                      <a:lnTo>
                        <a:pt x="44" y="170"/>
                      </a:lnTo>
                      <a:lnTo>
                        <a:pt x="43" y="168"/>
                      </a:lnTo>
                      <a:lnTo>
                        <a:pt x="41" y="167"/>
                      </a:lnTo>
                      <a:lnTo>
                        <a:pt x="40" y="165"/>
                      </a:lnTo>
                      <a:lnTo>
                        <a:pt x="40" y="164"/>
                      </a:lnTo>
                      <a:lnTo>
                        <a:pt x="38" y="163"/>
                      </a:lnTo>
                      <a:lnTo>
                        <a:pt x="37" y="163"/>
                      </a:lnTo>
                      <a:lnTo>
                        <a:pt x="36" y="162"/>
                      </a:lnTo>
                      <a:lnTo>
                        <a:pt x="35" y="160"/>
                      </a:lnTo>
                      <a:lnTo>
                        <a:pt x="34" y="159"/>
                      </a:lnTo>
                      <a:lnTo>
                        <a:pt x="33" y="157"/>
                      </a:lnTo>
                      <a:lnTo>
                        <a:pt x="31" y="156"/>
                      </a:lnTo>
                      <a:lnTo>
                        <a:pt x="30" y="154"/>
                      </a:lnTo>
                      <a:lnTo>
                        <a:pt x="28" y="152"/>
                      </a:lnTo>
                      <a:lnTo>
                        <a:pt x="26" y="150"/>
                      </a:lnTo>
                      <a:lnTo>
                        <a:pt x="25" y="148"/>
                      </a:lnTo>
                      <a:lnTo>
                        <a:pt x="23" y="145"/>
                      </a:lnTo>
                      <a:lnTo>
                        <a:pt x="22" y="143"/>
                      </a:lnTo>
                      <a:lnTo>
                        <a:pt x="20" y="141"/>
                      </a:lnTo>
                      <a:lnTo>
                        <a:pt x="20" y="140"/>
                      </a:lnTo>
                      <a:lnTo>
                        <a:pt x="18" y="139"/>
                      </a:lnTo>
                      <a:lnTo>
                        <a:pt x="18" y="137"/>
                      </a:lnTo>
                      <a:lnTo>
                        <a:pt x="17" y="136"/>
                      </a:lnTo>
                      <a:lnTo>
                        <a:pt x="16" y="135"/>
                      </a:lnTo>
                      <a:lnTo>
                        <a:pt x="15" y="133"/>
                      </a:lnTo>
                      <a:lnTo>
                        <a:pt x="14" y="132"/>
                      </a:lnTo>
                      <a:lnTo>
                        <a:pt x="13" y="130"/>
                      </a:lnTo>
                      <a:lnTo>
                        <a:pt x="13" y="128"/>
                      </a:lnTo>
                      <a:lnTo>
                        <a:pt x="11" y="127"/>
                      </a:lnTo>
                      <a:lnTo>
                        <a:pt x="11" y="125"/>
                      </a:lnTo>
                      <a:lnTo>
                        <a:pt x="10" y="123"/>
                      </a:lnTo>
                      <a:lnTo>
                        <a:pt x="9" y="122"/>
                      </a:lnTo>
                      <a:lnTo>
                        <a:pt x="9" y="120"/>
                      </a:lnTo>
                      <a:lnTo>
                        <a:pt x="8" y="119"/>
                      </a:lnTo>
                      <a:lnTo>
                        <a:pt x="7" y="117"/>
                      </a:lnTo>
                      <a:lnTo>
                        <a:pt x="7" y="115"/>
                      </a:lnTo>
                      <a:lnTo>
                        <a:pt x="6" y="113"/>
                      </a:lnTo>
                      <a:lnTo>
                        <a:pt x="5" y="111"/>
                      </a:lnTo>
                      <a:lnTo>
                        <a:pt x="5" y="109"/>
                      </a:lnTo>
                      <a:lnTo>
                        <a:pt x="4" y="107"/>
                      </a:lnTo>
                      <a:lnTo>
                        <a:pt x="3" y="106"/>
                      </a:lnTo>
                      <a:lnTo>
                        <a:pt x="3" y="104"/>
                      </a:lnTo>
                      <a:lnTo>
                        <a:pt x="3" y="102"/>
                      </a:lnTo>
                      <a:lnTo>
                        <a:pt x="2" y="100"/>
                      </a:lnTo>
                      <a:lnTo>
                        <a:pt x="2" y="98"/>
                      </a:lnTo>
                      <a:lnTo>
                        <a:pt x="2" y="96"/>
                      </a:lnTo>
                      <a:lnTo>
                        <a:pt x="1" y="94"/>
                      </a:lnTo>
                      <a:lnTo>
                        <a:pt x="1" y="92"/>
                      </a:lnTo>
                      <a:lnTo>
                        <a:pt x="1" y="90"/>
                      </a:lnTo>
                      <a:lnTo>
                        <a:pt x="1" y="88"/>
                      </a:lnTo>
                      <a:lnTo>
                        <a:pt x="0" y="86"/>
                      </a:lnTo>
                      <a:lnTo>
                        <a:pt x="0" y="84"/>
                      </a:lnTo>
                      <a:lnTo>
                        <a:pt x="0" y="82"/>
                      </a:lnTo>
                      <a:lnTo>
                        <a:pt x="0" y="80"/>
                      </a:lnTo>
                      <a:lnTo>
                        <a:pt x="0" y="78"/>
                      </a:lnTo>
                      <a:lnTo>
                        <a:pt x="0" y="76"/>
                      </a:lnTo>
                      <a:lnTo>
                        <a:pt x="0" y="74"/>
                      </a:lnTo>
                      <a:lnTo>
                        <a:pt x="1" y="72"/>
                      </a:lnTo>
                      <a:lnTo>
                        <a:pt x="1" y="70"/>
                      </a:lnTo>
                      <a:lnTo>
                        <a:pt x="1" y="68"/>
                      </a:lnTo>
                      <a:lnTo>
                        <a:pt x="1" y="66"/>
                      </a:lnTo>
                      <a:lnTo>
                        <a:pt x="2" y="64"/>
                      </a:lnTo>
                      <a:lnTo>
                        <a:pt x="2" y="62"/>
                      </a:lnTo>
                      <a:lnTo>
                        <a:pt x="2" y="60"/>
                      </a:lnTo>
                      <a:lnTo>
                        <a:pt x="3" y="58"/>
                      </a:lnTo>
                      <a:lnTo>
                        <a:pt x="3" y="56"/>
                      </a:lnTo>
                      <a:lnTo>
                        <a:pt x="4" y="54"/>
                      </a:lnTo>
                      <a:lnTo>
                        <a:pt x="5" y="52"/>
                      </a:lnTo>
                      <a:lnTo>
                        <a:pt x="5" y="50"/>
                      </a:lnTo>
                      <a:lnTo>
                        <a:pt x="6" y="49"/>
                      </a:lnTo>
                      <a:lnTo>
                        <a:pt x="7" y="47"/>
                      </a:lnTo>
                      <a:lnTo>
                        <a:pt x="7" y="45"/>
                      </a:lnTo>
                      <a:lnTo>
                        <a:pt x="8" y="43"/>
                      </a:lnTo>
                      <a:lnTo>
                        <a:pt x="9" y="41"/>
                      </a:lnTo>
                      <a:lnTo>
                        <a:pt x="10" y="40"/>
                      </a:lnTo>
                      <a:lnTo>
                        <a:pt x="11" y="38"/>
                      </a:lnTo>
                      <a:lnTo>
                        <a:pt x="12" y="36"/>
                      </a:lnTo>
                      <a:lnTo>
                        <a:pt x="13" y="35"/>
                      </a:lnTo>
                      <a:lnTo>
                        <a:pt x="14" y="33"/>
                      </a:lnTo>
                      <a:lnTo>
                        <a:pt x="15" y="31"/>
                      </a:lnTo>
                      <a:lnTo>
                        <a:pt x="17" y="30"/>
                      </a:lnTo>
                      <a:lnTo>
                        <a:pt x="18" y="29"/>
                      </a:lnTo>
                      <a:lnTo>
                        <a:pt x="19" y="27"/>
                      </a:lnTo>
                      <a:lnTo>
                        <a:pt x="20" y="25"/>
                      </a:lnTo>
                      <a:lnTo>
                        <a:pt x="22" y="24"/>
                      </a:lnTo>
                      <a:lnTo>
                        <a:pt x="23" y="22"/>
                      </a:lnTo>
                      <a:lnTo>
                        <a:pt x="24" y="21"/>
                      </a:lnTo>
                      <a:lnTo>
                        <a:pt x="26" y="20"/>
                      </a:lnTo>
                      <a:lnTo>
                        <a:pt x="27" y="18"/>
                      </a:lnTo>
                      <a:lnTo>
                        <a:pt x="29" y="17"/>
                      </a:lnTo>
                      <a:lnTo>
                        <a:pt x="31" y="16"/>
                      </a:lnTo>
                      <a:lnTo>
                        <a:pt x="32" y="15"/>
                      </a:lnTo>
                      <a:lnTo>
                        <a:pt x="34" y="14"/>
                      </a:lnTo>
                      <a:lnTo>
                        <a:pt x="35" y="12"/>
                      </a:lnTo>
                      <a:lnTo>
                        <a:pt x="37" y="12"/>
                      </a:lnTo>
                      <a:lnTo>
                        <a:pt x="39" y="11"/>
                      </a:lnTo>
                      <a:lnTo>
                        <a:pt x="41" y="10"/>
                      </a:lnTo>
                      <a:lnTo>
                        <a:pt x="43" y="9"/>
                      </a:lnTo>
                      <a:lnTo>
                        <a:pt x="45" y="8"/>
                      </a:lnTo>
                      <a:lnTo>
                        <a:pt x="47" y="7"/>
                      </a:lnTo>
                      <a:lnTo>
                        <a:pt x="49" y="6"/>
                      </a:lnTo>
                      <a:lnTo>
                        <a:pt x="51" y="5"/>
                      </a:lnTo>
                      <a:lnTo>
                        <a:pt x="53" y="4"/>
                      </a:lnTo>
                      <a:lnTo>
                        <a:pt x="55" y="4"/>
                      </a:lnTo>
                      <a:lnTo>
                        <a:pt x="58" y="4"/>
                      </a:lnTo>
                      <a:lnTo>
                        <a:pt x="60" y="3"/>
                      </a:lnTo>
                      <a:lnTo>
                        <a:pt x="62" y="2"/>
                      </a:lnTo>
                      <a:lnTo>
                        <a:pt x="65" y="2"/>
                      </a:lnTo>
                      <a:lnTo>
                        <a:pt x="67" y="2"/>
                      </a:lnTo>
                      <a:lnTo>
                        <a:pt x="70" y="1"/>
                      </a:lnTo>
                      <a:lnTo>
                        <a:pt x="72" y="1"/>
                      </a:lnTo>
                      <a:lnTo>
                        <a:pt x="75" y="1"/>
                      </a:lnTo>
                      <a:lnTo>
                        <a:pt x="77" y="1"/>
                      </a:lnTo>
                      <a:lnTo>
                        <a:pt x="80" y="1"/>
                      </a:lnTo>
                      <a:lnTo>
                        <a:pt x="83" y="0"/>
                      </a:lnTo>
                      <a:lnTo>
                        <a:pt x="85" y="0"/>
                      </a:lnTo>
                      <a:lnTo>
                        <a:pt x="88" y="1"/>
                      </a:lnTo>
                      <a:lnTo>
                        <a:pt x="91" y="1"/>
                      </a:lnTo>
                      <a:lnTo>
                        <a:pt x="93" y="1"/>
                      </a:lnTo>
                      <a:lnTo>
                        <a:pt x="95" y="1"/>
                      </a:lnTo>
                      <a:lnTo>
                        <a:pt x="98" y="2"/>
                      </a:lnTo>
                      <a:lnTo>
                        <a:pt x="101" y="2"/>
                      </a:lnTo>
                      <a:lnTo>
                        <a:pt x="103" y="3"/>
                      </a:lnTo>
                      <a:lnTo>
                        <a:pt x="105" y="3"/>
                      </a:lnTo>
                      <a:lnTo>
                        <a:pt x="108" y="4"/>
                      </a:lnTo>
                      <a:lnTo>
                        <a:pt x="111" y="5"/>
                      </a:lnTo>
                      <a:lnTo>
                        <a:pt x="112" y="5"/>
                      </a:lnTo>
                      <a:lnTo>
                        <a:pt x="115" y="6"/>
                      </a:lnTo>
                      <a:lnTo>
                        <a:pt x="117" y="7"/>
                      </a:lnTo>
                      <a:lnTo>
                        <a:pt x="120" y="8"/>
                      </a:lnTo>
                      <a:lnTo>
                        <a:pt x="122" y="9"/>
                      </a:lnTo>
                      <a:lnTo>
                        <a:pt x="125" y="10"/>
                      </a:lnTo>
                      <a:lnTo>
                        <a:pt x="127" y="11"/>
                      </a:lnTo>
                      <a:lnTo>
                        <a:pt x="129" y="12"/>
                      </a:lnTo>
                      <a:lnTo>
                        <a:pt x="131" y="13"/>
                      </a:lnTo>
                      <a:lnTo>
                        <a:pt x="134" y="15"/>
                      </a:lnTo>
                      <a:lnTo>
                        <a:pt x="136" y="16"/>
                      </a:lnTo>
                      <a:lnTo>
                        <a:pt x="138" y="17"/>
                      </a:lnTo>
                      <a:lnTo>
                        <a:pt x="140" y="18"/>
                      </a:lnTo>
                      <a:lnTo>
                        <a:pt x="142" y="20"/>
                      </a:lnTo>
                      <a:lnTo>
                        <a:pt x="144" y="21"/>
                      </a:lnTo>
                      <a:lnTo>
                        <a:pt x="146" y="22"/>
                      </a:lnTo>
                      <a:lnTo>
                        <a:pt x="148" y="24"/>
                      </a:lnTo>
                      <a:lnTo>
                        <a:pt x="150" y="25"/>
                      </a:lnTo>
                      <a:lnTo>
                        <a:pt x="152" y="27"/>
                      </a:lnTo>
                      <a:lnTo>
                        <a:pt x="154" y="29"/>
                      </a:lnTo>
                      <a:lnTo>
                        <a:pt x="156" y="30"/>
                      </a:lnTo>
                      <a:lnTo>
                        <a:pt x="158" y="31"/>
                      </a:lnTo>
                      <a:lnTo>
                        <a:pt x="160" y="33"/>
                      </a:lnTo>
                      <a:lnTo>
                        <a:pt x="162" y="34"/>
                      </a:lnTo>
                      <a:lnTo>
                        <a:pt x="163" y="36"/>
                      </a:lnTo>
                      <a:lnTo>
                        <a:pt x="165" y="38"/>
                      </a:lnTo>
                      <a:lnTo>
                        <a:pt x="167" y="39"/>
                      </a:lnTo>
                      <a:lnTo>
                        <a:pt x="169" y="40"/>
                      </a:lnTo>
                      <a:lnTo>
                        <a:pt x="170" y="42"/>
                      </a:lnTo>
                      <a:lnTo>
                        <a:pt x="171" y="44"/>
                      </a:lnTo>
                      <a:lnTo>
                        <a:pt x="173" y="45"/>
                      </a:lnTo>
                      <a:lnTo>
                        <a:pt x="174" y="46"/>
                      </a:lnTo>
                      <a:lnTo>
                        <a:pt x="176" y="48"/>
                      </a:lnTo>
                      <a:lnTo>
                        <a:pt x="177" y="50"/>
                      </a:lnTo>
                      <a:lnTo>
                        <a:pt x="179" y="51"/>
                      </a:lnTo>
                      <a:lnTo>
                        <a:pt x="180" y="52"/>
                      </a:lnTo>
                      <a:lnTo>
                        <a:pt x="181" y="54"/>
                      </a:lnTo>
                      <a:lnTo>
                        <a:pt x="182" y="55"/>
                      </a:lnTo>
                      <a:lnTo>
                        <a:pt x="184" y="57"/>
                      </a:lnTo>
                      <a:lnTo>
                        <a:pt x="185" y="58"/>
                      </a:lnTo>
                      <a:lnTo>
                        <a:pt x="186" y="59"/>
                      </a:lnTo>
                      <a:lnTo>
                        <a:pt x="187" y="61"/>
                      </a:lnTo>
                      <a:lnTo>
                        <a:pt x="189" y="62"/>
                      </a:lnTo>
                      <a:lnTo>
                        <a:pt x="190" y="63"/>
                      </a:lnTo>
                      <a:lnTo>
                        <a:pt x="191" y="66"/>
                      </a:lnTo>
                      <a:lnTo>
                        <a:pt x="193" y="68"/>
                      </a:lnTo>
                      <a:lnTo>
                        <a:pt x="195" y="70"/>
                      </a:lnTo>
                      <a:lnTo>
                        <a:pt x="196" y="72"/>
                      </a:lnTo>
                      <a:lnTo>
                        <a:pt x="197" y="73"/>
                      </a:lnTo>
                      <a:lnTo>
                        <a:pt x="199" y="76"/>
                      </a:lnTo>
                      <a:lnTo>
                        <a:pt x="200" y="78"/>
                      </a:lnTo>
                      <a:lnTo>
                        <a:pt x="201" y="80"/>
                      </a:lnTo>
                      <a:lnTo>
                        <a:pt x="202" y="81"/>
                      </a:lnTo>
                      <a:lnTo>
                        <a:pt x="203" y="83"/>
                      </a:lnTo>
                      <a:lnTo>
                        <a:pt x="203" y="84"/>
                      </a:lnTo>
                      <a:lnTo>
                        <a:pt x="204" y="85"/>
                      </a:lnTo>
                      <a:lnTo>
                        <a:pt x="205" y="86"/>
                      </a:lnTo>
                      <a:lnTo>
                        <a:pt x="206" y="88"/>
                      </a:lnTo>
                      <a:lnTo>
                        <a:pt x="206" y="90"/>
                      </a:lnTo>
                      <a:lnTo>
                        <a:pt x="207" y="91"/>
                      </a:lnTo>
                      <a:lnTo>
                        <a:pt x="208" y="93"/>
                      </a:lnTo>
                      <a:lnTo>
                        <a:pt x="209" y="94"/>
                      </a:lnTo>
                      <a:lnTo>
                        <a:pt x="209" y="96"/>
                      </a:lnTo>
                      <a:lnTo>
                        <a:pt x="210" y="98"/>
                      </a:lnTo>
                      <a:lnTo>
                        <a:pt x="211" y="100"/>
                      </a:lnTo>
                      <a:lnTo>
                        <a:pt x="212" y="101"/>
                      </a:lnTo>
                      <a:lnTo>
                        <a:pt x="212" y="103"/>
                      </a:lnTo>
                      <a:lnTo>
                        <a:pt x="213" y="105"/>
                      </a:lnTo>
                      <a:lnTo>
                        <a:pt x="214" y="107"/>
                      </a:lnTo>
                      <a:lnTo>
                        <a:pt x="215" y="109"/>
                      </a:lnTo>
                      <a:lnTo>
                        <a:pt x="215" y="111"/>
                      </a:lnTo>
                      <a:lnTo>
                        <a:pt x="216" y="113"/>
                      </a:lnTo>
                      <a:lnTo>
                        <a:pt x="217" y="115"/>
                      </a:lnTo>
                      <a:lnTo>
                        <a:pt x="217" y="118"/>
                      </a:lnTo>
                      <a:lnTo>
                        <a:pt x="218" y="120"/>
                      </a:lnTo>
                      <a:lnTo>
                        <a:pt x="219" y="122"/>
                      </a:lnTo>
                      <a:lnTo>
                        <a:pt x="220" y="124"/>
                      </a:lnTo>
                      <a:lnTo>
                        <a:pt x="221" y="127"/>
                      </a:lnTo>
                      <a:lnTo>
                        <a:pt x="221" y="129"/>
                      </a:lnTo>
                      <a:lnTo>
                        <a:pt x="222" y="132"/>
                      </a:lnTo>
                      <a:lnTo>
                        <a:pt x="222" y="134"/>
                      </a:lnTo>
                      <a:lnTo>
                        <a:pt x="223" y="136"/>
                      </a:lnTo>
                      <a:lnTo>
                        <a:pt x="224" y="139"/>
                      </a:lnTo>
                      <a:lnTo>
                        <a:pt x="224" y="142"/>
                      </a:lnTo>
                      <a:lnTo>
                        <a:pt x="225" y="144"/>
                      </a:lnTo>
                      <a:lnTo>
                        <a:pt x="225" y="147"/>
                      </a:lnTo>
                      <a:lnTo>
                        <a:pt x="226" y="150"/>
                      </a:lnTo>
                      <a:lnTo>
                        <a:pt x="227" y="153"/>
                      </a:lnTo>
                      <a:lnTo>
                        <a:pt x="227" y="155"/>
                      </a:lnTo>
                      <a:lnTo>
                        <a:pt x="228" y="159"/>
                      </a:lnTo>
                      <a:lnTo>
                        <a:pt x="228" y="162"/>
                      </a:lnTo>
                      <a:lnTo>
                        <a:pt x="229" y="165"/>
                      </a:lnTo>
                      <a:lnTo>
                        <a:pt x="229" y="168"/>
                      </a:lnTo>
                      <a:lnTo>
                        <a:pt x="229" y="171"/>
                      </a:lnTo>
                      <a:lnTo>
                        <a:pt x="230" y="174"/>
                      </a:lnTo>
                      <a:lnTo>
                        <a:pt x="230" y="177"/>
                      </a:lnTo>
                      <a:lnTo>
                        <a:pt x="231" y="181"/>
                      </a:lnTo>
                      <a:lnTo>
                        <a:pt x="231" y="184"/>
                      </a:lnTo>
                      <a:lnTo>
                        <a:pt x="231" y="188"/>
                      </a:lnTo>
                      <a:lnTo>
                        <a:pt x="232" y="191"/>
                      </a:lnTo>
                      <a:lnTo>
                        <a:pt x="232" y="195"/>
                      </a:lnTo>
                      <a:lnTo>
                        <a:pt x="232" y="198"/>
                      </a:lnTo>
                      <a:lnTo>
                        <a:pt x="232" y="201"/>
                      </a:lnTo>
                      <a:lnTo>
                        <a:pt x="233" y="205"/>
                      </a:lnTo>
                      <a:lnTo>
                        <a:pt x="233" y="209"/>
                      </a:lnTo>
                      <a:lnTo>
                        <a:pt x="233" y="213"/>
                      </a:lnTo>
                      <a:lnTo>
                        <a:pt x="233" y="217"/>
                      </a:lnTo>
                      <a:lnTo>
                        <a:pt x="233" y="221"/>
                      </a:lnTo>
                      <a:lnTo>
                        <a:pt x="225" y="213"/>
                      </a:lnTo>
                      <a:lnTo>
                        <a:pt x="224" y="212"/>
                      </a:lnTo>
                      <a:lnTo>
                        <a:pt x="224" y="211"/>
                      </a:lnTo>
                      <a:lnTo>
                        <a:pt x="224" y="210"/>
                      </a:lnTo>
                      <a:lnTo>
                        <a:pt x="224" y="208"/>
                      </a:lnTo>
                      <a:lnTo>
                        <a:pt x="224" y="206"/>
                      </a:lnTo>
                      <a:lnTo>
                        <a:pt x="224" y="205"/>
                      </a:lnTo>
                      <a:lnTo>
                        <a:pt x="224" y="203"/>
                      </a:lnTo>
                      <a:lnTo>
                        <a:pt x="224" y="202"/>
                      </a:lnTo>
                      <a:lnTo>
                        <a:pt x="224" y="200"/>
                      </a:lnTo>
                      <a:lnTo>
                        <a:pt x="224" y="198"/>
                      </a:lnTo>
                      <a:lnTo>
                        <a:pt x="224" y="196"/>
                      </a:lnTo>
                      <a:lnTo>
                        <a:pt x="224" y="195"/>
                      </a:lnTo>
                      <a:lnTo>
                        <a:pt x="223" y="192"/>
                      </a:lnTo>
                      <a:lnTo>
                        <a:pt x="223" y="190"/>
                      </a:lnTo>
                      <a:lnTo>
                        <a:pt x="223" y="188"/>
                      </a:lnTo>
                      <a:lnTo>
                        <a:pt x="222" y="186"/>
                      </a:lnTo>
                      <a:lnTo>
                        <a:pt x="222" y="183"/>
                      </a:lnTo>
                      <a:lnTo>
                        <a:pt x="221" y="180"/>
                      </a:lnTo>
                      <a:lnTo>
                        <a:pt x="221" y="178"/>
                      </a:lnTo>
                      <a:lnTo>
                        <a:pt x="221" y="176"/>
                      </a:lnTo>
                      <a:lnTo>
                        <a:pt x="220" y="173"/>
                      </a:lnTo>
                      <a:lnTo>
                        <a:pt x="220" y="170"/>
                      </a:lnTo>
                      <a:lnTo>
                        <a:pt x="219" y="167"/>
                      </a:lnTo>
                      <a:lnTo>
                        <a:pt x="219" y="164"/>
                      </a:lnTo>
                      <a:lnTo>
                        <a:pt x="218" y="161"/>
                      </a:lnTo>
                      <a:lnTo>
                        <a:pt x="217" y="158"/>
                      </a:lnTo>
                      <a:lnTo>
                        <a:pt x="217" y="155"/>
                      </a:lnTo>
                      <a:lnTo>
                        <a:pt x="216" y="152"/>
                      </a:lnTo>
                      <a:lnTo>
                        <a:pt x="215" y="149"/>
                      </a:lnTo>
                      <a:lnTo>
                        <a:pt x="214" y="145"/>
                      </a:lnTo>
                      <a:lnTo>
                        <a:pt x="213" y="142"/>
                      </a:lnTo>
                      <a:lnTo>
                        <a:pt x="212" y="139"/>
                      </a:lnTo>
                      <a:lnTo>
                        <a:pt x="211" y="135"/>
                      </a:lnTo>
                      <a:lnTo>
                        <a:pt x="210" y="132"/>
                      </a:lnTo>
                      <a:lnTo>
                        <a:pt x="209" y="129"/>
                      </a:lnTo>
                      <a:lnTo>
                        <a:pt x="208" y="126"/>
                      </a:lnTo>
                      <a:lnTo>
                        <a:pt x="206" y="122"/>
                      </a:lnTo>
                      <a:lnTo>
                        <a:pt x="205" y="119"/>
                      </a:lnTo>
                      <a:lnTo>
                        <a:pt x="204" y="115"/>
                      </a:lnTo>
                      <a:lnTo>
                        <a:pt x="202" y="112"/>
                      </a:lnTo>
                      <a:lnTo>
                        <a:pt x="201" y="109"/>
                      </a:lnTo>
                      <a:lnTo>
                        <a:pt x="199" y="106"/>
                      </a:lnTo>
                      <a:lnTo>
                        <a:pt x="197" y="102"/>
                      </a:lnTo>
                      <a:lnTo>
                        <a:pt x="196" y="99"/>
                      </a:lnTo>
                      <a:lnTo>
                        <a:pt x="194" y="96"/>
                      </a:lnTo>
                      <a:lnTo>
                        <a:pt x="192" y="93"/>
                      </a:lnTo>
                      <a:lnTo>
                        <a:pt x="190" y="89"/>
                      </a:lnTo>
                      <a:lnTo>
                        <a:pt x="188" y="86"/>
                      </a:lnTo>
                      <a:lnTo>
                        <a:pt x="186" y="83"/>
                      </a:lnTo>
                      <a:lnTo>
                        <a:pt x="184" y="79"/>
                      </a:lnTo>
                      <a:lnTo>
                        <a:pt x="181" y="76"/>
                      </a:lnTo>
                      <a:lnTo>
                        <a:pt x="179" y="73"/>
                      </a:lnTo>
                      <a:lnTo>
                        <a:pt x="177" y="71"/>
                      </a:lnTo>
                      <a:lnTo>
                        <a:pt x="174" y="68"/>
                      </a:lnTo>
                      <a:lnTo>
                        <a:pt x="171" y="65"/>
                      </a:lnTo>
                      <a:lnTo>
                        <a:pt x="169" y="62"/>
                      </a:lnTo>
                      <a:lnTo>
                        <a:pt x="166" y="59"/>
                      </a:lnTo>
                      <a:lnTo>
                        <a:pt x="163" y="57"/>
                      </a:lnTo>
                      <a:lnTo>
                        <a:pt x="160" y="54"/>
                      </a:lnTo>
                      <a:lnTo>
                        <a:pt x="157" y="51"/>
                      </a:lnTo>
                      <a:lnTo>
                        <a:pt x="154" y="49"/>
                      </a:lnTo>
                      <a:lnTo>
                        <a:pt x="151" y="47"/>
                      </a:lnTo>
                      <a:lnTo>
                        <a:pt x="148" y="45"/>
                      </a:lnTo>
                      <a:lnTo>
                        <a:pt x="145" y="43"/>
                      </a:lnTo>
                      <a:lnTo>
                        <a:pt x="141" y="40"/>
                      </a:lnTo>
                      <a:lnTo>
                        <a:pt x="138" y="39"/>
                      </a:lnTo>
                      <a:lnTo>
                        <a:pt x="136" y="37"/>
                      </a:lnTo>
                      <a:lnTo>
                        <a:pt x="133" y="35"/>
                      </a:lnTo>
                      <a:lnTo>
                        <a:pt x="130" y="33"/>
                      </a:lnTo>
                      <a:lnTo>
                        <a:pt x="127" y="32"/>
                      </a:lnTo>
                      <a:lnTo>
                        <a:pt x="124" y="31"/>
                      </a:lnTo>
                      <a:lnTo>
                        <a:pt x="122" y="29"/>
                      </a:lnTo>
                      <a:lnTo>
                        <a:pt x="119" y="28"/>
                      </a:lnTo>
                      <a:lnTo>
                        <a:pt x="116" y="27"/>
                      </a:lnTo>
                      <a:lnTo>
                        <a:pt x="114" y="26"/>
                      </a:lnTo>
                      <a:lnTo>
                        <a:pt x="112" y="25"/>
                      </a:lnTo>
                      <a:lnTo>
                        <a:pt x="109" y="23"/>
                      </a:lnTo>
                      <a:lnTo>
                        <a:pt x="106" y="23"/>
                      </a:lnTo>
                      <a:lnTo>
                        <a:pt x="104" y="22"/>
                      </a:lnTo>
                      <a:lnTo>
                        <a:pt x="101" y="21"/>
                      </a:lnTo>
                      <a:lnTo>
                        <a:pt x="99" y="20"/>
                      </a:lnTo>
                      <a:lnTo>
                        <a:pt x="97" y="20"/>
                      </a:lnTo>
                      <a:lnTo>
                        <a:pt x="94" y="19"/>
                      </a:lnTo>
                      <a:lnTo>
                        <a:pt x="92" y="19"/>
                      </a:lnTo>
                      <a:lnTo>
                        <a:pt x="90" y="18"/>
                      </a:lnTo>
                      <a:lnTo>
                        <a:pt x="88" y="18"/>
                      </a:lnTo>
                      <a:lnTo>
                        <a:pt x="86" y="17"/>
                      </a:lnTo>
                      <a:lnTo>
                        <a:pt x="84" y="17"/>
                      </a:lnTo>
                      <a:lnTo>
                        <a:pt x="82" y="17"/>
                      </a:lnTo>
                      <a:lnTo>
                        <a:pt x="80" y="17"/>
                      </a:lnTo>
                      <a:lnTo>
                        <a:pt x="78" y="17"/>
                      </a:lnTo>
                      <a:lnTo>
                        <a:pt x="76" y="17"/>
                      </a:lnTo>
                      <a:lnTo>
                        <a:pt x="74" y="17"/>
                      </a:lnTo>
                      <a:lnTo>
                        <a:pt x="73" y="17"/>
                      </a:lnTo>
                      <a:lnTo>
                        <a:pt x="70" y="17"/>
                      </a:lnTo>
                      <a:lnTo>
                        <a:pt x="69" y="17"/>
                      </a:lnTo>
                      <a:lnTo>
                        <a:pt x="67" y="17"/>
                      </a:lnTo>
                      <a:lnTo>
                        <a:pt x="66" y="17"/>
                      </a:lnTo>
                      <a:lnTo>
                        <a:pt x="64" y="17"/>
                      </a:lnTo>
                      <a:lnTo>
                        <a:pt x="63" y="17"/>
                      </a:lnTo>
                      <a:lnTo>
                        <a:pt x="61" y="17"/>
                      </a:lnTo>
                      <a:lnTo>
                        <a:pt x="59" y="18"/>
                      </a:lnTo>
                      <a:lnTo>
                        <a:pt x="58" y="18"/>
                      </a:lnTo>
                      <a:lnTo>
                        <a:pt x="57" y="19"/>
                      </a:lnTo>
                      <a:lnTo>
                        <a:pt x="55" y="19"/>
                      </a:lnTo>
                      <a:lnTo>
                        <a:pt x="54" y="19"/>
                      </a:lnTo>
                      <a:lnTo>
                        <a:pt x="52" y="20"/>
                      </a:lnTo>
                      <a:lnTo>
                        <a:pt x="51" y="20"/>
                      </a:lnTo>
                      <a:lnTo>
                        <a:pt x="50" y="21"/>
                      </a:lnTo>
                      <a:lnTo>
                        <a:pt x="49" y="21"/>
                      </a:lnTo>
                      <a:lnTo>
                        <a:pt x="48" y="21"/>
                      </a:lnTo>
                      <a:lnTo>
                        <a:pt x="46" y="22"/>
                      </a:lnTo>
                      <a:lnTo>
                        <a:pt x="45" y="22"/>
                      </a:lnTo>
                      <a:lnTo>
                        <a:pt x="44" y="23"/>
                      </a:lnTo>
                      <a:lnTo>
                        <a:pt x="43" y="23"/>
                      </a:lnTo>
                      <a:lnTo>
                        <a:pt x="42" y="24"/>
                      </a:lnTo>
                      <a:lnTo>
                        <a:pt x="41" y="25"/>
                      </a:lnTo>
                      <a:lnTo>
                        <a:pt x="40" y="25"/>
                      </a:lnTo>
                      <a:lnTo>
                        <a:pt x="40" y="26"/>
                      </a:lnTo>
                      <a:lnTo>
                        <a:pt x="39" y="26"/>
                      </a:lnTo>
                      <a:lnTo>
                        <a:pt x="37" y="27"/>
                      </a:lnTo>
                      <a:lnTo>
                        <a:pt x="36" y="29"/>
                      </a:lnTo>
                      <a:lnTo>
                        <a:pt x="35" y="30"/>
                      </a:lnTo>
                      <a:lnTo>
                        <a:pt x="34" y="31"/>
                      </a:lnTo>
                      <a:lnTo>
                        <a:pt x="33" y="33"/>
                      </a:lnTo>
                      <a:lnTo>
                        <a:pt x="31" y="35"/>
                      </a:lnTo>
                      <a:lnTo>
                        <a:pt x="30" y="38"/>
                      </a:lnTo>
                      <a:lnTo>
                        <a:pt x="29" y="38"/>
                      </a:lnTo>
                      <a:lnTo>
                        <a:pt x="28" y="40"/>
                      </a:lnTo>
                      <a:lnTo>
                        <a:pt x="27" y="42"/>
                      </a:lnTo>
                      <a:lnTo>
                        <a:pt x="26" y="43"/>
                      </a:lnTo>
                      <a:lnTo>
                        <a:pt x="26" y="44"/>
                      </a:lnTo>
                      <a:lnTo>
                        <a:pt x="25" y="45"/>
                      </a:lnTo>
                      <a:lnTo>
                        <a:pt x="25" y="47"/>
                      </a:lnTo>
                      <a:lnTo>
                        <a:pt x="24" y="48"/>
                      </a:lnTo>
                      <a:lnTo>
                        <a:pt x="23" y="50"/>
                      </a:lnTo>
                      <a:lnTo>
                        <a:pt x="23" y="51"/>
                      </a:lnTo>
                      <a:lnTo>
                        <a:pt x="23" y="53"/>
                      </a:lnTo>
                      <a:lnTo>
                        <a:pt x="22" y="55"/>
                      </a:lnTo>
                      <a:lnTo>
                        <a:pt x="22" y="56"/>
                      </a:lnTo>
                      <a:lnTo>
                        <a:pt x="21" y="58"/>
                      </a:lnTo>
                      <a:lnTo>
                        <a:pt x="20" y="60"/>
                      </a:lnTo>
                      <a:lnTo>
                        <a:pt x="20" y="62"/>
                      </a:lnTo>
                      <a:lnTo>
                        <a:pt x="20" y="63"/>
                      </a:lnTo>
                      <a:lnTo>
                        <a:pt x="20" y="66"/>
                      </a:lnTo>
                      <a:lnTo>
                        <a:pt x="20" y="67"/>
                      </a:lnTo>
                      <a:lnTo>
                        <a:pt x="19" y="69"/>
                      </a:lnTo>
                      <a:lnTo>
                        <a:pt x="19" y="71"/>
                      </a:lnTo>
                      <a:lnTo>
                        <a:pt x="19" y="73"/>
                      </a:lnTo>
                      <a:lnTo>
                        <a:pt x="19" y="75"/>
                      </a:lnTo>
                      <a:lnTo>
                        <a:pt x="19" y="77"/>
                      </a:lnTo>
                      <a:lnTo>
                        <a:pt x="19" y="79"/>
                      </a:lnTo>
                      <a:lnTo>
                        <a:pt x="19" y="82"/>
                      </a:lnTo>
                      <a:lnTo>
                        <a:pt x="20" y="84"/>
                      </a:lnTo>
                      <a:lnTo>
                        <a:pt x="20" y="86"/>
                      </a:lnTo>
                      <a:lnTo>
                        <a:pt x="20" y="88"/>
                      </a:lnTo>
                      <a:lnTo>
                        <a:pt x="20" y="91"/>
                      </a:lnTo>
                      <a:lnTo>
                        <a:pt x="21" y="93"/>
                      </a:lnTo>
                      <a:lnTo>
                        <a:pt x="21" y="96"/>
                      </a:lnTo>
                      <a:lnTo>
                        <a:pt x="22" y="98"/>
                      </a:lnTo>
                      <a:lnTo>
                        <a:pt x="22" y="101"/>
                      </a:lnTo>
                      <a:lnTo>
                        <a:pt x="23" y="103"/>
                      </a:lnTo>
                      <a:lnTo>
                        <a:pt x="23" y="106"/>
                      </a:lnTo>
                      <a:lnTo>
                        <a:pt x="25" y="108"/>
                      </a:lnTo>
                      <a:lnTo>
                        <a:pt x="26" y="111"/>
                      </a:lnTo>
                      <a:lnTo>
                        <a:pt x="27" y="114"/>
                      </a:lnTo>
                      <a:lnTo>
                        <a:pt x="28" y="117"/>
                      </a:lnTo>
                      <a:lnTo>
                        <a:pt x="29" y="120"/>
                      </a:lnTo>
                      <a:lnTo>
                        <a:pt x="31" y="122"/>
                      </a:lnTo>
                      <a:lnTo>
                        <a:pt x="32" y="126"/>
                      </a:lnTo>
                      <a:lnTo>
                        <a:pt x="33" y="128"/>
                      </a:lnTo>
                      <a:lnTo>
                        <a:pt x="35" y="131"/>
                      </a:lnTo>
                      <a:lnTo>
                        <a:pt x="37" y="134"/>
                      </a:lnTo>
                      <a:lnTo>
                        <a:pt x="38" y="136"/>
                      </a:lnTo>
                      <a:lnTo>
                        <a:pt x="40" y="139"/>
                      </a:lnTo>
                      <a:lnTo>
                        <a:pt x="42" y="141"/>
                      </a:lnTo>
                      <a:lnTo>
                        <a:pt x="44" y="144"/>
                      </a:lnTo>
                      <a:lnTo>
                        <a:pt x="46" y="147"/>
                      </a:lnTo>
                      <a:lnTo>
                        <a:pt x="48" y="149"/>
                      </a:lnTo>
                      <a:lnTo>
                        <a:pt x="50" y="151"/>
                      </a:lnTo>
                      <a:lnTo>
                        <a:pt x="52" y="153"/>
                      </a:lnTo>
                      <a:lnTo>
                        <a:pt x="55" y="156"/>
                      </a:lnTo>
                      <a:lnTo>
                        <a:pt x="57" y="158"/>
                      </a:lnTo>
                      <a:lnTo>
                        <a:pt x="59" y="160"/>
                      </a:lnTo>
                      <a:lnTo>
                        <a:pt x="61" y="162"/>
                      </a:lnTo>
                      <a:lnTo>
                        <a:pt x="64" y="164"/>
                      </a:lnTo>
                      <a:lnTo>
                        <a:pt x="66" y="166"/>
                      </a:lnTo>
                      <a:lnTo>
                        <a:pt x="68" y="168"/>
                      </a:lnTo>
                      <a:lnTo>
                        <a:pt x="71" y="169"/>
                      </a:lnTo>
                      <a:lnTo>
                        <a:pt x="73" y="171"/>
                      </a:lnTo>
                      <a:lnTo>
                        <a:pt x="76" y="173"/>
                      </a:lnTo>
                      <a:lnTo>
                        <a:pt x="79" y="174"/>
                      </a:lnTo>
                      <a:lnTo>
                        <a:pt x="81" y="176"/>
                      </a:lnTo>
                      <a:lnTo>
                        <a:pt x="84" y="177"/>
                      </a:lnTo>
                      <a:lnTo>
                        <a:pt x="86" y="179"/>
                      </a:lnTo>
                      <a:lnTo>
                        <a:pt x="88" y="180"/>
                      </a:lnTo>
                      <a:lnTo>
                        <a:pt x="91" y="182"/>
                      </a:lnTo>
                      <a:lnTo>
                        <a:pt x="93" y="183"/>
                      </a:lnTo>
                      <a:lnTo>
                        <a:pt x="96" y="184"/>
                      </a:lnTo>
                      <a:lnTo>
                        <a:pt x="98" y="185"/>
                      </a:lnTo>
                      <a:lnTo>
                        <a:pt x="101" y="187"/>
                      </a:lnTo>
                      <a:lnTo>
                        <a:pt x="103" y="188"/>
                      </a:lnTo>
                      <a:lnTo>
                        <a:pt x="105" y="189"/>
                      </a:lnTo>
                      <a:lnTo>
                        <a:pt x="108" y="190"/>
                      </a:lnTo>
                      <a:lnTo>
                        <a:pt x="110" y="191"/>
                      </a:lnTo>
                      <a:lnTo>
                        <a:pt x="112" y="192"/>
                      </a:lnTo>
                      <a:lnTo>
                        <a:pt x="114" y="192"/>
                      </a:lnTo>
                      <a:lnTo>
                        <a:pt x="116" y="193"/>
                      </a:lnTo>
                      <a:lnTo>
                        <a:pt x="119" y="194"/>
                      </a:lnTo>
                      <a:lnTo>
                        <a:pt x="121" y="195"/>
                      </a:lnTo>
                      <a:lnTo>
                        <a:pt x="123" y="196"/>
                      </a:lnTo>
                      <a:lnTo>
                        <a:pt x="125" y="196"/>
                      </a:lnTo>
                      <a:lnTo>
                        <a:pt x="127" y="197"/>
                      </a:lnTo>
                      <a:lnTo>
                        <a:pt x="129" y="198"/>
                      </a:lnTo>
                      <a:lnTo>
                        <a:pt x="131" y="198"/>
                      </a:lnTo>
                      <a:lnTo>
                        <a:pt x="133" y="199"/>
                      </a:lnTo>
                      <a:lnTo>
                        <a:pt x="135" y="199"/>
                      </a:lnTo>
                      <a:lnTo>
                        <a:pt x="136" y="200"/>
                      </a:lnTo>
                      <a:lnTo>
                        <a:pt x="138" y="200"/>
                      </a:lnTo>
                      <a:lnTo>
                        <a:pt x="139" y="200"/>
                      </a:lnTo>
                      <a:lnTo>
                        <a:pt x="141" y="200"/>
                      </a:lnTo>
                      <a:lnTo>
                        <a:pt x="142" y="201"/>
                      </a:lnTo>
                      <a:lnTo>
                        <a:pt x="143" y="201"/>
                      </a:lnTo>
                      <a:lnTo>
                        <a:pt x="144" y="201"/>
                      </a:lnTo>
                      <a:lnTo>
                        <a:pt x="145" y="202"/>
                      </a:lnTo>
                      <a:lnTo>
                        <a:pt x="147" y="202"/>
                      </a:lnTo>
                      <a:lnTo>
                        <a:pt x="148" y="202"/>
                      </a:lnTo>
                      <a:lnTo>
                        <a:pt x="149" y="203"/>
                      </a:lnTo>
                      <a:lnTo>
                        <a:pt x="150" y="203"/>
                      </a:lnTo>
                      <a:lnTo>
                        <a:pt x="151" y="203"/>
                      </a:lnTo>
                      <a:lnTo>
                        <a:pt x="152" y="203"/>
                      </a:lnTo>
                      <a:lnTo>
                        <a:pt x="153" y="203"/>
                      </a:lnTo>
                      <a:lnTo>
                        <a:pt x="154" y="204"/>
                      </a:lnTo>
                      <a:lnTo>
                        <a:pt x="155" y="204"/>
                      </a:lnTo>
                      <a:lnTo>
                        <a:pt x="156" y="205"/>
                      </a:lnTo>
                      <a:lnTo>
                        <a:pt x="157" y="205"/>
                      </a:lnTo>
                      <a:lnTo>
                        <a:pt x="159" y="205"/>
                      </a:lnTo>
                      <a:lnTo>
                        <a:pt x="160" y="205"/>
                      </a:lnTo>
                      <a:lnTo>
                        <a:pt x="162" y="206"/>
                      </a:lnTo>
                      <a:lnTo>
                        <a:pt x="163" y="206"/>
                      </a:lnTo>
                      <a:lnTo>
                        <a:pt x="165" y="207"/>
                      </a:lnTo>
                      <a:lnTo>
                        <a:pt x="167" y="207"/>
                      </a:lnTo>
                      <a:lnTo>
                        <a:pt x="169" y="207"/>
                      </a:lnTo>
                      <a:lnTo>
                        <a:pt x="170" y="208"/>
                      </a:lnTo>
                      <a:lnTo>
                        <a:pt x="173" y="208"/>
                      </a:lnTo>
                      <a:lnTo>
                        <a:pt x="174" y="209"/>
                      </a:lnTo>
                      <a:lnTo>
                        <a:pt x="176" y="209"/>
                      </a:lnTo>
                      <a:lnTo>
                        <a:pt x="178" y="210"/>
                      </a:lnTo>
                      <a:lnTo>
                        <a:pt x="181" y="210"/>
                      </a:lnTo>
                      <a:lnTo>
                        <a:pt x="183" y="211"/>
                      </a:lnTo>
                      <a:lnTo>
                        <a:pt x="185" y="212"/>
                      </a:lnTo>
                      <a:lnTo>
                        <a:pt x="188" y="212"/>
                      </a:lnTo>
                      <a:lnTo>
                        <a:pt x="190" y="213"/>
                      </a:lnTo>
                      <a:lnTo>
                        <a:pt x="193" y="214"/>
                      </a:lnTo>
                      <a:lnTo>
                        <a:pt x="195" y="215"/>
                      </a:lnTo>
                      <a:lnTo>
                        <a:pt x="198" y="216"/>
                      </a:lnTo>
                      <a:lnTo>
                        <a:pt x="201" y="216"/>
                      </a:lnTo>
                      <a:lnTo>
                        <a:pt x="203" y="217"/>
                      </a:lnTo>
                      <a:lnTo>
                        <a:pt x="206" y="217"/>
                      </a:lnTo>
                      <a:lnTo>
                        <a:pt x="208" y="218"/>
                      </a:lnTo>
                      <a:lnTo>
                        <a:pt x="211" y="219"/>
                      </a:lnTo>
                      <a:lnTo>
                        <a:pt x="214" y="220"/>
                      </a:lnTo>
                      <a:lnTo>
                        <a:pt x="217" y="221"/>
                      </a:lnTo>
                      <a:lnTo>
                        <a:pt x="219" y="222"/>
                      </a:lnTo>
                      <a:lnTo>
                        <a:pt x="222" y="223"/>
                      </a:lnTo>
                      <a:lnTo>
                        <a:pt x="225" y="223"/>
                      </a:lnTo>
                      <a:lnTo>
                        <a:pt x="228" y="224"/>
                      </a:lnTo>
                      <a:lnTo>
                        <a:pt x="230" y="225"/>
                      </a:lnTo>
                      <a:lnTo>
                        <a:pt x="233" y="226"/>
                      </a:lnTo>
                      <a:lnTo>
                        <a:pt x="236" y="227"/>
                      </a:lnTo>
                      <a:lnTo>
                        <a:pt x="239" y="228"/>
                      </a:lnTo>
                      <a:lnTo>
                        <a:pt x="241" y="229"/>
                      </a:lnTo>
                      <a:lnTo>
                        <a:pt x="244" y="230"/>
                      </a:lnTo>
                      <a:lnTo>
                        <a:pt x="247" y="231"/>
                      </a:lnTo>
                      <a:lnTo>
                        <a:pt x="250" y="232"/>
                      </a:lnTo>
                      <a:lnTo>
                        <a:pt x="252" y="234"/>
                      </a:lnTo>
                      <a:lnTo>
                        <a:pt x="255" y="234"/>
                      </a:lnTo>
                      <a:lnTo>
                        <a:pt x="258" y="235"/>
                      </a:lnTo>
                      <a:lnTo>
                        <a:pt x="260" y="236"/>
                      </a:lnTo>
                      <a:lnTo>
                        <a:pt x="263" y="238"/>
                      </a:lnTo>
                      <a:lnTo>
                        <a:pt x="266" y="239"/>
                      </a:lnTo>
                      <a:lnTo>
                        <a:pt x="268" y="240"/>
                      </a:lnTo>
                      <a:lnTo>
                        <a:pt x="271" y="241"/>
                      </a:lnTo>
                      <a:lnTo>
                        <a:pt x="273" y="242"/>
                      </a:lnTo>
                      <a:lnTo>
                        <a:pt x="276" y="243"/>
                      </a:lnTo>
                      <a:lnTo>
                        <a:pt x="278" y="244"/>
                      </a:lnTo>
                      <a:lnTo>
                        <a:pt x="280" y="245"/>
                      </a:lnTo>
                      <a:lnTo>
                        <a:pt x="282" y="247"/>
                      </a:lnTo>
                      <a:lnTo>
                        <a:pt x="285" y="248"/>
                      </a:lnTo>
                      <a:lnTo>
                        <a:pt x="287" y="249"/>
                      </a:lnTo>
                      <a:lnTo>
                        <a:pt x="289" y="250"/>
                      </a:lnTo>
                      <a:lnTo>
                        <a:pt x="291" y="251"/>
                      </a:lnTo>
                      <a:lnTo>
                        <a:pt x="293" y="252"/>
                      </a:lnTo>
                      <a:lnTo>
                        <a:pt x="294" y="254"/>
                      </a:lnTo>
                      <a:lnTo>
                        <a:pt x="296" y="255"/>
                      </a:lnTo>
                      <a:lnTo>
                        <a:pt x="298" y="256"/>
                      </a:lnTo>
                      <a:lnTo>
                        <a:pt x="300" y="257"/>
                      </a:lnTo>
                      <a:lnTo>
                        <a:pt x="302" y="258"/>
                      </a:lnTo>
                      <a:lnTo>
                        <a:pt x="303" y="260"/>
                      </a:lnTo>
                      <a:lnTo>
                        <a:pt x="305" y="261"/>
                      </a:lnTo>
                      <a:lnTo>
                        <a:pt x="307" y="262"/>
                      </a:lnTo>
                      <a:lnTo>
                        <a:pt x="308" y="264"/>
                      </a:lnTo>
                      <a:lnTo>
                        <a:pt x="309" y="265"/>
                      </a:lnTo>
                      <a:lnTo>
                        <a:pt x="311" y="267"/>
                      </a:lnTo>
                      <a:lnTo>
                        <a:pt x="312" y="268"/>
                      </a:lnTo>
                      <a:lnTo>
                        <a:pt x="314" y="269"/>
                      </a:lnTo>
                      <a:lnTo>
                        <a:pt x="315" y="270"/>
                      </a:lnTo>
                      <a:lnTo>
                        <a:pt x="316" y="271"/>
                      </a:lnTo>
                      <a:lnTo>
                        <a:pt x="318" y="272"/>
                      </a:lnTo>
                      <a:lnTo>
                        <a:pt x="318" y="274"/>
                      </a:lnTo>
                      <a:lnTo>
                        <a:pt x="319" y="275"/>
                      </a:lnTo>
                      <a:lnTo>
                        <a:pt x="320" y="276"/>
                      </a:lnTo>
                      <a:lnTo>
                        <a:pt x="321" y="278"/>
                      </a:lnTo>
                      <a:lnTo>
                        <a:pt x="323" y="279"/>
                      </a:lnTo>
                      <a:lnTo>
                        <a:pt x="323" y="280"/>
                      </a:lnTo>
                      <a:lnTo>
                        <a:pt x="324" y="281"/>
                      </a:lnTo>
                      <a:lnTo>
                        <a:pt x="325" y="282"/>
                      </a:lnTo>
                      <a:lnTo>
                        <a:pt x="326" y="284"/>
                      </a:lnTo>
                      <a:lnTo>
                        <a:pt x="327" y="285"/>
                      </a:lnTo>
                      <a:lnTo>
                        <a:pt x="328" y="286"/>
                      </a:lnTo>
                      <a:lnTo>
                        <a:pt x="329" y="287"/>
                      </a:lnTo>
                      <a:lnTo>
                        <a:pt x="330" y="289"/>
                      </a:lnTo>
                      <a:lnTo>
                        <a:pt x="331" y="292"/>
                      </a:lnTo>
                      <a:lnTo>
                        <a:pt x="332" y="294"/>
                      </a:lnTo>
                      <a:lnTo>
                        <a:pt x="334" y="295"/>
                      </a:lnTo>
                      <a:lnTo>
                        <a:pt x="334" y="297"/>
                      </a:lnTo>
                      <a:lnTo>
                        <a:pt x="335" y="299"/>
                      </a:lnTo>
                      <a:lnTo>
                        <a:pt x="336" y="300"/>
                      </a:lnTo>
                      <a:lnTo>
                        <a:pt x="336" y="302"/>
                      </a:lnTo>
                      <a:lnTo>
                        <a:pt x="337" y="303"/>
                      </a:lnTo>
                      <a:lnTo>
                        <a:pt x="337" y="304"/>
                      </a:lnTo>
                      <a:lnTo>
                        <a:pt x="338" y="305"/>
                      </a:lnTo>
                      <a:lnTo>
                        <a:pt x="338" y="306"/>
                      </a:lnTo>
                      <a:lnTo>
                        <a:pt x="338" y="307"/>
                      </a:lnTo>
                      <a:lnTo>
                        <a:pt x="339" y="308"/>
                      </a:lnTo>
                      <a:lnTo>
                        <a:pt x="339" y="309"/>
                      </a:lnTo>
                      <a:lnTo>
                        <a:pt x="339" y="310"/>
                      </a:lnTo>
                      <a:lnTo>
                        <a:pt x="339" y="313"/>
                      </a:lnTo>
                      <a:lnTo>
                        <a:pt x="339" y="314"/>
                      </a:lnTo>
                      <a:lnTo>
                        <a:pt x="339" y="315"/>
                      </a:lnTo>
                      <a:lnTo>
                        <a:pt x="339" y="316"/>
                      </a:lnTo>
                      <a:lnTo>
                        <a:pt x="339" y="318"/>
                      </a:lnTo>
                      <a:lnTo>
                        <a:pt x="339" y="319"/>
                      </a:lnTo>
                      <a:lnTo>
                        <a:pt x="339" y="321"/>
                      </a:lnTo>
                      <a:lnTo>
                        <a:pt x="339" y="323"/>
                      </a:lnTo>
                      <a:lnTo>
                        <a:pt x="339" y="324"/>
                      </a:lnTo>
                      <a:lnTo>
                        <a:pt x="339" y="326"/>
                      </a:lnTo>
                      <a:lnTo>
                        <a:pt x="338" y="328"/>
                      </a:lnTo>
                      <a:lnTo>
                        <a:pt x="338" y="329"/>
                      </a:lnTo>
                      <a:lnTo>
                        <a:pt x="337" y="331"/>
                      </a:lnTo>
                      <a:lnTo>
                        <a:pt x="336" y="333"/>
                      </a:lnTo>
                      <a:lnTo>
                        <a:pt x="336" y="335"/>
                      </a:lnTo>
                      <a:lnTo>
                        <a:pt x="335" y="337"/>
                      </a:lnTo>
                      <a:lnTo>
                        <a:pt x="334" y="339"/>
                      </a:lnTo>
                      <a:lnTo>
                        <a:pt x="333" y="340"/>
                      </a:lnTo>
                      <a:lnTo>
                        <a:pt x="331" y="342"/>
                      </a:lnTo>
                      <a:lnTo>
                        <a:pt x="330" y="344"/>
                      </a:lnTo>
                      <a:lnTo>
                        <a:pt x="329" y="345"/>
                      </a:lnTo>
                      <a:lnTo>
                        <a:pt x="327" y="347"/>
                      </a:lnTo>
                      <a:lnTo>
                        <a:pt x="325" y="349"/>
                      </a:lnTo>
                      <a:lnTo>
                        <a:pt x="324" y="350"/>
                      </a:lnTo>
                      <a:lnTo>
                        <a:pt x="323" y="350"/>
                      </a:lnTo>
                      <a:lnTo>
                        <a:pt x="322" y="351"/>
                      </a:lnTo>
                      <a:lnTo>
                        <a:pt x="321" y="352"/>
                      </a:lnTo>
                      <a:lnTo>
                        <a:pt x="320" y="352"/>
                      </a:lnTo>
                      <a:lnTo>
                        <a:pt x="318" y="353"/>
                      </a:lnTo>
                      <a:lnTo>
                        <a:pt x="318" y="354"/>
                      </a:lnTo>
                      <a:lnTo>
                        <a:pt x="316" y="354"/>
                      </a:lnTo>
                      <a:lnTo>
                        <a:pt x="314" y="356"/>
                      </a:lnTo>
                      <a:lnTo>
                        <a:pt x="312" y="356"/>
                      </a:lnTo>
                      <a:lnTo>
                        <a:pt x="310" y="357"/>
                      </a:lnTo>
                      <a:lnTo>
                        <a:pt x="309" y="359"/>
                      </a:lnTo>
                      <a:lnTo>
                        <a:pt x="307" y="359"/>
                      </a:lnTo>
                      <a:lnTo>
                        <a:pt x="305" y="360"/>
                      </a:lnTo>
                      <a:lnTo>
                        <a:pt x="303" y="361"/>
                      </a:lnTo>
                      <a:lnTo>
                        <a:pt x="301" y="361"/>
                      </a:lnTo>
                      <a:lnTo>
                        <a:pt x="299" y="362"/>
                      </a:lnTo>
                      <a:lnTo>
                        <a:pt x="298" y="363"/>
                      </a:lnTo>
                      <a:lnTo>
                        <a:pt x="296" y="363"/>
                      </a:lnTo>
                      <a:lnTo>
                        <a:pt x="294" y="363"/>
                      </a:lnTo>
                      <a:lnTo>
                        <a:pt x="292" y="364"/>
                      </a:lnTo>
                      <a:lnTo>
                        <a:pt x="290" y="364"/>
                      </a:lnTo>
                      <a:lnTo>
                        <a:pt x="289" y="364"/>
                      </a:lnTo>
                      <a:lnTo>
                        <a:pt x="288" y="364"/>
                      </a:lnTo>
                      <a:lnTo>
                        <a:pt x="287" y="364"/>
                      </a:lnTo>
                      <a:lnTo>
                        <a:pt x="285" y="365"/>
                      </a:lnTo>
                      <a:lnTo>
                        <a:pt x="284" y="365"/>
                      </a:lnTo>
                      <a:lnTo>
                        <a:pt x="282" y="365"/>
                      </a:lnTo>
                      <a:lnTo>
                        <a:pt x="281" y="365"/>
                      </a:lnTo>
                      <a:lnTo>
                        <a:pt x="280" y="365"/>
                      </a:lnTo>
                      <a:lnTo>
                        <a:pt x="279" y="365"/>
                      </a:lnTo>
                      <a:lnTo>
                        <a:pt x="277" y="365"/>
                      </a:lnTo>
                      <a:lnTo>
                        <a:pt x="275" y="365"/>
                      </a:lnTo>
                      <a:lnTo>
                        <a:pt x="274" y="365"/>
                      </a:lnTo>
                      <a:lnTo>
                        <a:pt x="272" y="365"/>
                      </a:lnTo>
                      <a:lnTo>
                        <a:pt x="271" y="365"/>
                      </a:lnTo>
                      <a:lnTo>
                        <a:pt x="270" y="364"/>
                      </a:lnTo>
                      <a:lnTo>
                        <a:pt x="268" y="364"/>
                      </a:lnTo>
                      <a:lnTo>
                        <a:pt x="266" y="364"/>
                      </a:lnTo>
                      <a:lnTo>
                        <a:pt x="265" y="364"/>
                      </a:lnTo>
                      <a:lnTo>
                        <a:pt x="263" y="364"/>
                      </a:lnTo>
                      <a:lnTo>
                        <a:pt x="261" y="364"/>
                      </a:lnTo>
                      <a:lnTo>
                        <a:pt x="260" y="363"/>
                      </a:lnTo>
                      <a:lnTo>
                        <a:pt x="258" y="363"/>
                      </a:lnTo>
                      <a:lnTo>
                        <a:pt x="257" y="363"/>
                      </a:lnTo>
                      <a:lnTo>
                        <a:pt x="254" y="363"/>
                      </a:lnTo>
                      <a:lnTo>
                        <a:pt x="253" y="363"/>
                      </a:lnTo>
                      <a:lnTo>
                        <a:pt x="251" y="363"/>
                      </a:lnTo>
                      <a:lnTo>
                        <a:pt x="249" y="362"/>
                      </a:lnTo>
                      <a:lnTo>
                        <a:pt x="247" y="362"/>
                      </a:lnTo>
                      <a:lnTo>
                        <a:pt x="245" y="362"/>
                      </a:lnTo>
                      <a:lnTo>
                        <a:pt x="243" y="362"/>
                      </a:lnTo>
                      <a:lnTo>
                        <a:pt x="240" y="362"/>
                      </a:lnTo>
                      <a:lnTo>
                        <a:pt x="238" y="361"/>
                      </a:lnTo>
                      <a:lnTo>
                        <a:pt x="236" y="361"/>
                      </a:lnTo>
                      <a:lnTo>
                        <a:pt x="234" y="361"/>
                      </a:lnTo>
                      <a:lnTo>
                        <a:pt x="231" y="361"/>
                      </a:lnTo>
                      <a:lnTo>
                        <a:pt x="229" y="360"/>
                      </a:lnTo>
                      <a:lnTo>
                        <a:pt x="228" y="360"/>
                      </a:lnTo>
                      <a:lnTo>
                        <a:pt x="225" y="359"/>
                      </a:lnTo>
                      <a:lnTo>
                        <a:pt x="224" y="359"/>
                      </a:lnTo>
                      <a:lnTo>
                        <a:pt x="221" y="358"/>
                      </a:lnTo>
                      <a:lnTo>
                        <a:pt x="219" y="358"/>
                      </a:lnTo>
                      <a:lnTo>
                        <a:pt x="217" y="357"/>
                      </a:lnTo>
                      <a:lnTo>
                        <a:pt x="215" y="357"/>
                      </a:lnTo>
                      <a:lnTo>
                        <a:pt x="213" y="356"/>
                      </a:lnTo>
                      <a:lnTo>
                        <a:pt x="211" y="356"/>
                      </a:lnTo>
                      <a:lnTo>
                        <a:pt x="209" y="356"/>
                      </a:lnTo>
                      <a:lnTo>
                        <a:pt x="207" y="355"/>
                      </a:lnTo>
                      <a:lnTo>
                        <a:pt x="206" y="355"/>
                      </a:lnTo>
                      <a:lnTo>
                        <a:pt x="203" y="354"/>
                      </a:lnTo>
                      <a:lnTo>
                        <a:pt x="202" y="353"/>
                      </a:lnTo>
                      <a:lnTo>
                        <a:pt x="200" y="353"/>
                      </a:lnTo>
                      <a:lnTo>
                        <a:pt x="198" y="352"/>
                      </a:lnTo>
                      <a:lnTo>
                        <a:pt x="197" y="352"/>
                      </a:lnTo>
                      <a:lnTo>
                        <a:pt x="195" y="351"/>
                      </a:lnTo>
                      <a:lnTo>
                        <a:pt x="193" y="350"/>
                      </a:lnTo>
                      <a:lnTo>
                        <a:pt x="191" y="350"/>
                      </a:lnTo>
                      <a:lnTo>
                        <a:pt x="190" y="349"/>
                      </a:lnTo>
                      <a:lnTo>
                        <a:pt x="188" y="349"/>
                      </a:lnTo>
                      <a:lnTo>
                        <a:pt x="187" y="348"/>
                      </a:lnTo>
                      <a:lnTo>
                        <a:pt x="185" y="347"/>
                      </a:lnTo>
                      <a:lnTo>
                        <a:pt x="184" y="347"/>
                      </a:lnTo>
                      <a:lnTo>
                        <a:pt x="182" y="347"/>
                      </a:lnTo>
                      <a:lnTo>
                        <a:pt x="181" y="346"/>
                      </a:lnTo>
                      <a:lnTo>
                        <a:pt x="179" y="345"/>
                      </a:lnTo>
                      <a:lnTo>
                        <a:pt x="178" y="345"/>
                      </a:lnTo>
                      <a:lnTo>
                        <a:pt x="177" y="344"/>
                      </a:lnTo>
                      <a:lnTo>
                        <a:pt x="175" y="343"/>
                      </a:lnTo>
                      <a:lnTo>
                        <a:pt x="173" y="343"/>
                      </a:lnTo>
                      <a:lnTo>
                        <a:pt x="173" y="342"/>
                      </a:lnTo>
                      <a:lnTo>
                        <a:pt x="172" y="342"/>
                      </a:lnTo>
                      <a:lnTo>
                        <a:pt x="170" y="341"/>
                      </a:lnTo>
                      <a:lnTo>
                        <a:pt x="169" y="341"/>
                      </a:lnTo>
                      <a:lnTo>
                        <a:pt x="168" y="340"/>
                      </a:lnTo>
                      <a:lnTo>
                        <a:pt x="167" y="340"/>
                      </a:lnTo>
                      <a:lnTo>
                        <a:pt x="165" y="339"/>
                      </a:lnTo>
                      <a:lnTo>
                        <a:pt x="164" y="338"/>
                      </a:lnTo>
                      <a:lnTo>
                        <a:pt x="162" y="337"/>
                      </a:lnTo>
                      <a:lnTo>
                        <a:pt x="161" y="337"/>
                      </a:lnTo>
                      <a:lnTo>
                        <a:pt x="159" y="336"/>
                      </a:lnTo>
                      <a:lnTo>
                        <a:pt x="158" y="335"/>
                      </a:lnTo>
                      <a:lnTo>
                        <a:pt x="158" y="334"/>
                      </a:lnTo>
                      <a:lnTo>
                        <a:pt x="157" y="334"/>
                      </a:lnTo>
                      <a:lnTo>
                        <a:pt x="156" y="334"/>
                      </a:lnTo>
                      <a:lnTo>
                        <a:pt x="155" y="333"/>
                      </a:lnTo>
                      <a:lnTo>
                        <a:pt x="154" y="333"/>
                      </a:lnTo>
                      <a:lnTo>
                        <a:pt x="153" y="332"/>
                      </a:lnTo>
                      <a:lnTo>
                        <a:pt x="151" y="332"/>
                      </a:lnTo>
                      <a:lnTo>
                        <a:pt x="150" y="331"/>
                      </a:lnTo>
                      <a:lnTo>
                        <a:pt x="148" y="330"/>
                      </a:lnTo>
                      <a:lnTo>
                        <a:pt x="147" y="329"/>
                      </a:lnTo>
                      <a:lnTo>
                        <a:pt x="145" y="328"/>
                      </a:lnTo>
                      <a:lnTo>
                        <a:pt x="143" y="328"/>
                      </a:lnTo>
                      <a:lnTo>
                        <a:pt x="141" y="327"/>
                      </a:lnTo>
                      <a:lnTo>
                        <a:pt x="140" y="326"/>
                      </a:lnTo>
                      <a:lnTo>
                        <a:pt x="139" y="326"/>
                      </a:lnTo>
                      <a:lnTo>
                        <a:pt x="138" y="325"/>
                      </a:lnTo>
                      <a:lnTo>
                        <a:pt x="137" y="325"/>
                      </a:lnTo>
                      <a:lnTo>
                        <a:pt x="136" y="324"/>
                      </a:lnTo>
                      <a:lnTo>
                        <a:pt x="135" y="324"/>
                      </a:lnTo>
                      <a:lnTo>
                        <a:pt x="134" y="323"/>
                      </a:lnTo>
                      <a:lnTo>
                        <a:pt x="132" y="323"/>
                      </a:lnTo>
                      <a:lnTo>
                        <a:pt x="131" y="322"/>
                      </a:lnTo>
                      <a:lnTo>
                        <a:pt x="130" y="322"/>
                      </a:lnTo>
                      <a:lnTo>
                        <a:pt x="128" y="321"/>
                      </a:lnTo>
                      <a:lnTo>
                        <a:pt x="126" y="320"/>
                      </a:lnTo>
                      <a:lnTo>
                        <a:pt x="124" y="318"/>
                      </a:lnTo>
                      <a:lnTo>
                        <a:pt x="122" y="318"/>
                      </a:lnTo>
                      <a:lnTo>
                        <a:pt x="121" y="317"/>
                      </a:lnTo>
                      <a:lnTo>
                        <a:pt x="119" y="316"/>
                      </a:lnTo>
                      <a:lnTo>
                        <a:pt x="117" y="315"/>
                      </a:lnTo>
                      <a:lnTo>
                        <a:pt x="116" y="314"/>
                      </a:lnTo>
                      <a:lnTo>
                        <a:pt x="115" y="314"/>
                      </a:lnTo>
                      <a:lnTo>
                        <a:pt x="114" y="314"/>
                      </a:lnTo>
                      <a:lnTo>
                        <a:pt x="112" y="313"/>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06" name="Freeform 41"/>
                <p:cNvSpPr>
                  <a:spLocks/>
                </p:cNvSpPr>
                <p:nvPr/>
              </p:nvSpPr>
              <p:spPr bwMode="auto">
                <a:xfrm>
                  <a:off x="328" y="1196"/>
                  <a:ext cx="339" cy="365"/>
                </a:xfrm>
                <a:custGeom>
                  <a:avLst/>
                  <a:gdLst>
                    <a:gd name="T0" fmla="*/ 121 w 339"/>
                    <a:gd name="T1" fmla="*/ 301 h 365"/>
                    <a:gd name="T2" fmla="*/ 149 w 339"/>
                    <a:gd name="T3" fmla="*/ 317 h 365"/>
                    <a:gd name="T4" fmla="*/ 197 w 339"/>
                    <a:gd name="T5" fmla="*/ 338 h 365"/>
                    <a:gd name="T6" fmla="*/ 252 w 339"/>
                    <a:gd name="T7" fmla="*/ 350 h 365"/>
                    <a:gd name="T8" fmla="*/ 302 w 339"/>
                    <a:gd name="T9" fmla="*/ 345 h 365"/>
                    <a:gd name="T10" fmla="*/ 322 w 339"/>
                    <a:gd name="T11" fmla="*/ 326 h 365"/>
                    <a:gd name="T12" fmla="*/ 320 w 339"/>
                    <a:gd name="T13" fmla="*/ 304 h 365"/>
                    <a:gd name="T14" fmla="*/ 306 w 339"/>
                    <a:gd name="T15" fmla="*/ 280 h 365"/>
                    <a:gd name="T16" fmla="*/ 286 w 339"/>
                    <a:gd name="T17" fmla="*/ 265 h 365"/>
                    <a:gd name="T18" fmla="*/ 260 w 339"/>
                    <a:gd name="T19" fmla="*/ 252 h 365"/>
                    <a:gd name="T20" fmla="*/ 219 w 339"/>
                    <a:gd name="T21" fmla="*/ 238 h 365"/>
                    <a:gd name="T22" fmla="*/ 178 w 339"/>
                    <a:gd name="T23" fmla="*/ 227 h 365"/>
                    <a:gd name="T24" fmla="*/ 155 w 339"/>
                    <a:gd name="T25" fmla="*/ 221 h 365"/>
                    <a:gd name="T26" fmla="*/ 139 w 339"/>
                    <a:gd name="T27" fmla="*/ 217 h 365"/>
                    <a:gd name="T28" fmla="*/ 116 w 339"/>
                    <a:gd name="T29" fmla="*/ 210 h 365"/>
                    <a:gd name="T30" fmla="*/ 84 w 339"/>
                    <a:gd name="T31" fmla="*/ 197 h 365"/>
                    <a:gd name="T32" fmla="*/ 52 w 339"/>
                    <a:gd name="T33" fmla="*/ 177 h 365"/>
                    <a:gd name="T34" fmla="*/ 30 w 339"/>
                    <a:gd name="T35" fmla="*/ 154 h 365"/>
                    <a:gd name="T36" fmla="*/ 11 w 339"/>
                    <a:gd name="T37" fmla="*/ 127 h 365"/>
                    <a:gd name="T38" fmla="*/ 2 w 339"/>
                    <a:gd name="T39" fmla="*/ 98 h 365"/>
                    <a:gd name="T40" fmla="*/ 1 w 339"/>
                    <a:gd name="T41" fmla="*/ 66 h 365"/>
                    <a:gd name="T42" fmla="*/ 12 w 339"/>
                    <a:gd name="T43" fmla="*/ 36 h 365"/>
                    <a:gd name="T44" fmla="*/ 34 w 339"/>
                    <a:gd name="T45" fmla="*/ 14 h 365"/>
                    <a:gd name="T46" fmla="*/ 67 w 339"/>
                    <a:gd name="T47" fmla="*/ 2 h 365"/>
                    <a:gd name="T48" fmla="*/ 108 w 339"/>
                    <a:gd name="T49" fmla="*/ 4 h 365"/>
                    <a:gd name="T50" fmla="*/ 144 w 339"/>
                    <a:gd name="T51" fmla="*/ 21 h 365"/>
                    <a:gd name="T52" fmla="*/ 173 w 339"/>
                    <a:gd name="T53" fmla="*/ 45 h 365"/>
                    <a:gd name="T54" fmla="*/ 195 w 339"/>
                    <a:gd name="T55" fmla="*/ 70 h 365"/>
                    <a:gd name="T56" fmla="*/ 209 w 339"/>
                    <a:gd name="T57" fmla="*/ 96 h 365"/>
                    <a:gd name="T58" fmla="*/ 221 w 339"/>
                    <a:gd name="T59" fmla="*/ 129 h 365"/>
                    <a:gd name="T60" fmla="*/ 230 w 339"/>
                    <a:gd name="T61" fmla="*/ 174 h 365"/>
                    <a:gd name="T62" fmla="*/ 224 w 339"/>
                    <a:gd name="T63" fmla="*/ 211 h 365"/>
                    <a:gd name="T64" fmla="*/ 221 w 339"/>
                    <a:gd name="T65" fmla="*/ 180 h 365"/>
                    <a:gd name="T66" fmla="*/ 210 w 339"/>
                    <a:gd name="T67" fmla="*/ 132 h 365"/>
                    <a:gd name="T68" fmla="*/ 184 w 339"/>
                    <a:gd name="T69" fmla="*/ 79 h 365"/>
                    <a:gd name="T70" fmla="*/ 138 w 339"/>
                    <a:gd name="T71" fmla="*/ 39 h 365"/>
                    <a:gd name="T72" fmla="*/ 97 w 339"/>
                    <a:gd name="T73" fmla="*/ 20 h 365"/>
                    <a:gd name="T74" fmla="*/ 66 w 339"/>
                    <a:gd name="T75" fmla="*/ 17 h 365"/>
                    <a:gd name="T76" fmla="*/ 45 w 339"/>
                    <a:gd name="T77" fmla="*/ 22 h 365"/>
                    <a:gd name="T78" fmla="*/ 28 w 339"/>
                    <a:gd name="T79" fmla="*/ 40 h 365"/>
                    <a:gd name="T80" fmla="*/ 20 w 339"/>
                    <a:gd name="T81" fmla="*/ 63 h 365"/>
                    <a:gd name="T82" fmla="*/ 22 w 339"/>
                    <a:gd name="T83" fmla="*/ 98 h 365"/>
                    <a:gd name="T84" fmla="*/ 42 w 339"/>
                    <a:gd name="T85" fmla="*/ 141 h 365"/>
                    <a:gd name="T86" fmla="*/ 79 w 339"/>
                    <a:gd name="T87" fmla="*/ 174 h 365"/>
                    <a:gd name="T88" fmla="*/ 116 w 339"/>
                    <a:gd name="T89" fmla="*/ 193 h 365"/>
                    <a:gd name="T90" fmla="*/ 144 w 339"/>
                    <a:gd name="T91" fmla="*/ 201 h 365"/>
                    <a:gd name="T92" fmla="*/ 162 w 339"/>
                    <a:gd name="T93" fmla="*/ 206 h 365"/>
                    <a:gd name="T94" fmla="*/ 195 w 339"/>
                    <a:gd name="T95" fmla="*/ 215 h 365"/>
                    <a:gd name="T96" fmla="*/ 239 w 339"/>
                    <a:gd name="T97" fmla="*/ 228 h 365"/>
                    <a:gd name="T98" fmla="*/ 280 w 339"/>
                    <a:gd name="T99" fmla="*/ 245 h 365"/>
                    <a:gd name="T100" fmla="*/ 309 w 339"/>
                    <a:gd name="T101" fmla="*/ 265 h 365"/>
                    <a:gd name="T102" fmla="*/ 327 w 339"/>
                    <a:gd name="T103" fmla="*/ 285 h 365"/>
                    <a:gd name="T104" fmla="*/ 339 w 339"/>
                    <a:gd name="T105" fmla="*/ 308 h 365"/>
                    <a:gd name="T106" fmla="*/ 337 w 339"/>
                    <a:gd name="T107" fmla="*/ 331 h 365"/>
                    <a:gd name="T108" fmla="*/ 318 w 339"/>
                    <a:gd name="T109" fmla="*/ 353 h 365"/>
                    <a:gd name="T110" fmla="*/ 290 w 339"/>
                    <a:gd name="T111" fmla="*/ 364 h 365"/>
                    <a:gd name="T112" fmla="*/ 271 w 339"/>
                    <a:gd name="T113" fmla="*/ 365 h 365"/>
                    <a:gd name="T114" fmla="*/ 243 w 339"/>
                    <a:gd name="T115" fmla="*/ 362 h 365"/>
                    <a:gd name="T116" fmla="*/ 209 w 339"/>
                    <a:gd name="T117" fmla="*/ 356 h 365"/>
                    <a:gd name="T118" fmla="*/ 182 w 339"/>
                    <a:gd name="T119" fmla="*/ 347 h 365"/>
                    <a:gd name="T120" fmla="*/ 161 w 339"/>
                    <a:gd name="T121" fmla="*/ 337 h 365"/>
                    <a:gd name="T122" fmla="*/ 141 w 339"/>
                    <a:gd name="T123" fmla="*/ 327 h 365"/>
                    <a:gd name="T124" fmla="*/ 119 w 339"/>
                    <a:gd name="T125" fmla="*/ 316 h 3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9"/>
                    <a:gd name="T190" fmla="*/ 0 h 365"/>
                    <a:gd name="T191" fmla="*/ 339 w 339"/>
                    <a:gd name="T192" fmla="*/ 365 h 36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9" h="365">
                      <a:moveTo>
                        <a:pt x="112" y="313"/>
                      </a:moveTo>
                      <a:lnTo>
                        <a:pt x="112" y="312"/>
                      </a:lnTo>
                      <a:lnTo>
                        <a:pt x="112" y="311"/>
                      </a:lnTo>
                      <a:lnTo>
                        <a:pt x="112" y="309"/>
                      </a:lnTo>
                      <a:lnTo>
                        <a:pt x="112" y="307"/>
                      </a:lnTo>
                      <a:lnTo>
                        <a:pt x="112" y="306"/>
                      </a:lnTo>
                      <a:lnTo>
                        <a:pt x="112" y="305"/>
                      </a:lnTo>
                      <a:lnTo>
                        <a:pt x="113" y="303"/>
                      </a:lnTo>
                      <a:lnTo>
                        <a:pt x="114" y="303"/>
                      </a:lnTo>
                      <a:lnTo>
                        <a:pt x="114" y="301"/>
                      </a:lnTo>
                      <a:lnTo>
                        <a:pt x="115" y="300"/>
                      </a:lnTo>
                      <a:lnTo>
                        <a:pt x="116" y="300"/>
                      </a:lnTo>
                      <a:lnTo>
                        <a:pt x="117" y="299"/>
                      </a:lnTo>
                      <a:lnTo>
                        <a:pt x="118" y="300"/>
                      </a:lnTo>
                      <a:lnTo>
                        <a:pt x="120" y="300"/>
                      </a:lnTo>
                      <a:lnTo>
                        <a:pt x="121" y="301"/>
                      </a:lnTo>
                      <a:lnTo>
                        <a:pt x="122" y="302"/>
                      </a:lnTo>
                      <a:lnTo>
                        <a:pt x="123" y="303"/>
                      </a:lnTo>
                      <a:lnTo>
                        <a:pt x="124" y="303"/>
                      </a:lnTo>
                      <a:lnTo>
                        <a:pt x="126" y="304"/>
                      </a:lnTo>
                      <a:lnTo>
                        <a:pt x="127" y="305"/>
                      </a:lnTo>
                      <a:lnTo>
                        <a:pt x="129" y="306"/>
                      </a:lnTo>
                      <a:lnTo>
                        <a:pt x="131" y="306"/>
                      </a:lnTo>
                      <a:lnTo>
                        <a:pt x="132" y="308"/>
                      </a:lnTo>
                      <a:lnTo>
                        <a:pt x="134" y="309"/>
                      </a:lnTo>
                      <a:lnTo>
                        <a:pt x="136" y="310"/>
                      </a:lnTo>
                      <a:lnTo>
                        <a:pt x="138" y="311"/>
                      </a:lnTo>
                      <a:lnTo>
                        <a:pt x="140" y="312"/>
                      </a:lnTo>
                      <a:lnTo>
                        <a:pt x="142" y="314"/>
                      </a:lnTo>
                      <a:lnTo>
                        <a:pt x="145" y="314"/>
                      </a:lnTo>
                      <a:lnTo>
                        <a:pt x="147" y="316"/>
                      </a:lnTo>
                      <a:lnTo>
                        <a:pt x="149" y="317"/>
                      </a:lnTo>
                      <a:lnTo>
                        <a:pt x="152" y="318"/>
                      </a:lnTo>
                      <a:lnTo>
                        <a:pt x="154" y="320"/>
                      </a:lnTo>
                      <a:lnTo>
                        <a:pt x="157" y="321"/>
                      </a:lnTo>
                      <a:lnTo>
                        <a:pt x="160" y="323"/>
                      </a:lnTo>
                      <a:lnTo>
                        <a:pt x="162" y="324"/>
                      </a:lnTo>
                      <a:lnTo>
                        <a:pt x="165" y="325"/>
                      </a:lnTo>
                      <a:lnTo>
                        <a:pt x="169" y="326"/>
                      </a:lnTo>
                      <a:lnTo>
                        <a:pt x="171" y="328"/>
                      </a:lnTo>
                      <a:lnTo>
                        <a:pt x="174" y="329"/>
                      </a:lnTo>
                      <a:lnTo>
                        <a:pt x="177" y="330"/>
                      </a:lnTo>
                      <a:lnTo>
                        <a:pt x="180" y="331"/>
                      </a:lnTo>
                      <a:lnTo>
                        <a:pt x="183" y="332"/>
                      </a:lnTo>
                      <a:lnTo>
                        <a:pt x="187" y="334"/>
                      </a:lnTo>
                      <a:lnTo>
                        <a:pt x="190" y="335"/>
                      </a:lnTo>
                      <a:lnTo>
                        <a:pt x="193" y="336"/>
                      </a:lnTo>
                      <a:lnTo>
                        <a:pt x="197" y="338"/>
                      </a:lnTo>
                      <a:lnTo>
                        <a:pt x="200" y="338"/>
                      </a:lnTo>
                      <a:lnTo>
                        <a:pt x="203" y="340"/>
                      </a:lnTo>
                      <a:lnTo>
                        <a:pt x="206" y="341"/>
                      </a:lnTo>
                      <a:lnTo>
                        <a:pt x="210" y="342"/>
                      </a:lnTo>
                      <a:lnTo>
                        <a:pt x="213" y="343"/>
                      </a:lnTo>
                      <a:lnTo>
                        <a:pt x="217" y="344"/>
                      </a:lnTo>
                      <a:lnTo>
                        <a:pt x="220" y="345"/>
                      </a:lnTo>
                      <a:lnTo>
                        <a:pt x="224" y="346"/>
                      </a:lnTo>
                      <a:lnTo>
                        <a:pt x="227" y="346"/>
                      </a:lnTo>
                      <a:lnTo>
                        <a:pt x="231" y="347"/>
                      </a:lnTo>
                      <a:lnTo>
                        <a:pt x="234" y="347"/>
                      </a:lnTo>
                      <a:lnTo>
                        <a:pt x="238" y="348"/>
                      </a:lnTo>
                      <a:lnTo>
                        <a:pt x="241" y="349"/>
                      </a:lnTo>
                      <a:lnTo>
                        <a:pt x="245" y="350"/>
                      </a:lnTo>
                      <a:lnTo>
                        <a:pt x="248" y="350"/>
                      </a:lnTo>
                      <a:lnTo>
                        <a:pt x="252" y="350"/>
                      </a:lnTo>
                      <a:lnTo>
                        <a:pt x="256" y="350"/>
                      </a:lnTo>
                      <a:lnTo>
                        <a:pt x="259" y="351"/>
                      </a:lnTo>
                      <a:lnTo>
                        <a:pt x="262" y="351"/>
                      </a:lnTo>
                      <a:lnTo>
                        <a:pt x="266" y="351"/>
                      </a:lnTo>
                      <a:lnTo>
                        <a:pt x="269" y="350"/>
                      </a:lnTo>
                      <a:lnTo>
                        <a:pt x="273" y="350"/>
                      </a:lnTo>
                      <a:lnTo>
                        <a:pt x="277" y="350"/>
                      </a:lnTo>
                      <a:lnTo>
                        <a:pt x="280" y="350"/>
                      </a:lnTo>
                      <a:lnTo>
                        <a:pt x="283" y="350"/>
                      </a:lnTo>
                      <a:lnTo>
                        <a:pt x="286" y="349"/>
                      </a:lnTo>
                      <a:lnTo>
                        <a:pt x="289" y="348"/>
                      </a:lnTo>
                      <a:lnTo>
                        <a:pt x="292" y="347"/>
                      </a:lnTo>
                      <a:lnTo>
                        <a:pt x="295" y="347"/>
                      </a:lnTo>
                      <a:lnTo>
                        <a:pt x="298" y="346"/>
                      </a:lnTo>
                      <a:lnTo>
                        <a:pt x="300" y="345"/>
                      </a:lnTo>
                      <a:lnTo>
                        <a:pt x="302" y="345"/>
                      </a:lnTo>
                      <a:lnTo>
                        <a:pt x="304" y="344"/>
                      </a:lnTo>
                      <a:lnTo>
                        <a:pt x="306" y="343"/>
                      </a:lnTo>
                      <a:lnTo>
                        <a:pt x="308" y="341"/>
                      </a:lnTo>
                      <a:lnTo>
                        <a:pt x="310" y="341"/>
                      </a:lnTo>
                      <a:lnTo>
                        <a:pt x="311" y="340"/>
                      </a:lnTo>
                      <a:lnTo>
                        <a:pt x="313" y="339"/>
                      </a:lnTo>
                      <a:lnTo>
                        <a:pt x="314" y="337"/>
                      </a:lnTo>
                      <a:lnTo>
                        <a:pt x="316" y="336"/>
                      </a:lnTo>
                      <a:lnTo>
                        <a:pt x="317" y="335"/>
                      </a:lnTo>
                      <a:lnTo>
                        <a:pt x="318" y="334"/>
                      </a:lnTo>
                      <a:lnTo>
                        <a:pt x="318" y="332"/>
                      </a:lnTo>
                      <a:lnTo>
                        <a:pt x="320" y="331"/>
                      </a:lnTo>
                      <a:lnTo>
                        <a:pt x="320" y="330"/>
                      </a:lnTo>
                      <a:lnTo>
                        <a:pt x="321" y="328"/>
                      </a:lnTo>
                      <a:lnTo>
                        <a:pt x="322" y="326"/>
                      </a:lnTo>
                      <a:lnTo>
                        <a:pt x="322" y="324"/>
                      </a:lnTo>
                      <a:lnTo>
                        <a:pt x="323" y="323"/>
                      </a:lnTo>
                      <a:lnTo>
                        <a:pt x="323" y="322"/>
                      </a:lnTo>
                      <a:lnTo>
                        <a:pt x="323" y="321"/>
                      </a:lnTo>
                      <a:lnTo>
                        <a:pt x="323" y="319"/>
                      </a:lnTo>
                      <a:lnTo>
                        <a:pt x="323" y="318"/>
                      </a:lnTo>
                      <a:lnTo>
                        <a:pt x="323" y="316"/>
                      </a:lnTo>
                      <a:lnTo>
                        <a:pt x="323" y="315"/>
                      </a:lnTo>
                      <a:lnTo>
                        <a:pt x="323" y="314"/>
                      </a:lnTo>
                      <a:lnTo>
                        <a:pt x="323" y="312"/>
                      </a:lnTo>
                      <a:lnTo>
                        <a:pt x="323" y="310"/>
                      </a:lnTo>
                      <a:lnTo>
                        <a:pt x="322" y="309"/>
                      </a:lnTo>
                      <a:lnTo>
                        <a:pt x="322" y="308"/>
                      </a:lnTo>
                      <a:lnTo>
                        <a:pt x="321" y="306"/>
                      </a:lnTo>
                      <a:lnTo>
                        <a:pt x="321" y="305"/>
                      </a:lnTo>
                      <a:lnTo>
                        <a:pt x="320" y="304"/>
                      </a:lnTo>
                      <a:lnTo>
                        <a:pt x="320" y="303"/>
                      </a:lnTo>
                      <a:lnTo>
                        <a:pt x="320" y="301"/>
                      </a:lnTo>
                      <a:lnTo>
                        <a:pt x="319" y="300"/>
                      </a:lnTo>
                      <a:lnTo>
                        <a:pt x="318" y="299"/>
                      </a:lnTo>
                      <a:lnTo>
                        <a:pt x="318" y="296"/>
                      </a:lnTo>
                      <a:lnTo>
                        <a:pt x="316" y="295"/>
                      </a:lnTo>
                      <a:lnTo>
                        <a:pt x="315" y="292"/>
                      </a:lnTo>
                      <a:lnTo>
                        <a:pt x="314" y="290"/>
                      </a:lnTo>
                      <a:lnTo>
                        <a:pt x="313" y="288"/>
                      </a:lnTo>
                      <a:lnTo>
                        <a:pt x="312" y="287"/>
                      </a:lnTo>
                      <a:lnTo>
                        <a:pt x="310" y="285"/>
                      </a:lnTo>
                      <a:lnTo>
                        <a:pt x="309" y="284"/>
                      </a:lnTo>
                      <a:lnTo>
                        <a:pt x="309" y="283"/>
                      </a:lnTo>
                      <a:lnTo>
                        <a:pt x="307" y="282"/>
                      </a:lnTo>
                      <a:lnTo>
                        <a:pt x="306" y="280"/>
                      </a:lnTo>
                      <a:lnTo>
                        <a:pt x="305" y="279"/>
                      </a:lnTo>
                      <a:lnTo>
                        <a:pt x="303" y="278"/>
                      </a:lnTo>
                      <a:lnTo>
                        <a:pt x="303" y="277"/>
                      </a:lnTo>
                      <a:lnTo>
                        <a:pt x="301" y="276"/>
                      </a:lnTo>
                      <a:lnTo>
                        <a:pt x="300" y="275"/>
                      </a:lnTo>
                      <a:lnTo>
                        <a:pt x="298" y="273"/>
                      </a:lnTo>
                      <a:lnTo>
                        <a:pt x="296" y="272"/>
                      </a:lnTo>
                      <a:lnTo>
                        <a:pt x="295" y="271"/>
                      </a:lnTo>
                      <a:lnTo>
                        <a:pt x="294" y="270"/>
                      </a:lnTo>
                      <a:lnTo>
                        <a:pt x="293" y="269"/>
                      </a:lnTo>
                      <a:lnTo>
                        <a:pt x="292" y="269"/>
                      </a:lnTo>
                      <a:lnTo>
                        <a:pt x="291" y="268"/>
                      </a:lnTo>
                      <a:lnTo>
                        <a:pt x="290" y="267"/>
                      </a:lnTo>
                      <a:lnTo>
                        <a:pt x="289" y="267"/>
                      </a:lnTo>
                      <a:lnTo>
                        <a:pt x="287" y="266"/>
                      </a:lnTo>
                      <a:lnTo>
                        <a:pt x="286" y="265"/>
                      </a:lnTo>
                      <a:lnTo>
                        <a:pt x="285" y="264"/>
                      </a:lnTo>
                      <a:lnTo>
                        <a:pt x="283" y="264"/>
                      </a:lnTo>
                      <a:lnTo>
                        <a:pt x="282" y="263"/>
                      </a:lnTo>
                      <a:lnTo>
                        <a:pt x="281" y="262"/>
                      </a:lnTo>
                      <a:lnTo>
                        <a:pt x="279" y="261"/>
                      </a:lnTo>
                      <a:lnTo>
                        <a:pt x="278" y="260"/>
                      </a:lnTo>
                      <a:lnTo>
                        <a:pt x="276" y="259"/>
                      </a:lnTo>
                      <a:lnTo>
                        <a:pt x="274" y="258"/>
                      </a:lnTo>
                      <a:lnTo>
                        <a:pt x="273" y="257"/>
                      </a:lnTo>
                      <a:lnTo>
                        <a:pt x="271" y="257"/>
                      </a:lnTo>
                      <a:lnTo>
                        <a:pt x="269" y="256"/>
                      </a:lnTo>
                      <a:lnTo>
                        <a:pt x="268" y="255"/>
                      </a:lnTo>
                      <a:lnTo>
                        <a:pt x="265" y="254"/>
                      </a:lnTo>
                      <a:lnTo>
                        <a:pt x="263" y="253"/>
                      </a:lnTo>
                      <a:lnTo>
                        <a:pt x="261" y="252"/>
                      </a:lnTo>
                      <a:lnTo>
                        <a:pt x="260" y="252"/>
                      </a:lnTo>
                      <a:lnTo>
                        <a:pt x="257" y="251"/>
                      </a:lnTo>
                      <a:lnTo>
                        <a:pt x="256" y="250"/>
                      </a:lnTo>
                      <a:lnTo>
                        <a:pt x="253" y="249"/>
                      </a:lnTo>
                      <a:lnTo>
                        <a:pt x="251" y="248"/>
                      </a:lnTo>
                      <a:lnTo>
                        <a:pt x="248" y="247"/>
                      </a:lnTo>
                      <a:lnTo>
                        <a:pt x="246" y="246"/>
                      </a:lnTo>
                      <a:lnTo>
                        <a:pt x="244" y="245"/>
                      </a:lnTo>
                      <a:lnTo>
                        <a:pt x="241" y="244"/>
                      </a:lnTo>
                      <a:lnTo>
                        <a:pt x="239" y="244"/>
                      </a:lnTo>
                      <a:lnTo>
                        <a:pt x="236" y="243"/>
                      </a:lnTo>
                      <a:lnTo>
                        <a:pt x="233" y="242"/>
                      </a:lnTo>
                      <a:lnTo>
                        <a:pt x="231" y="241"/>
                      </a:lnTo>
                      <a:lnTo>
                        <a:pt x="228" y="240"/>
                      </a:lnTo>
                      <a:lnTo>
                        <a:pt x="225" y="240"/>
                      </a:lnTo>
                      <a:lnTo>
                        <a:pt x="222" y="239"/>
                      </a:lnTo>
                      <a:lnTo>
                        <a:pt x="219" y="238"/>
                      </a:lnTo>
                      <a:lnTo>
                        <a:pt x="215" y="237"/>
                      </a:lnTo>
                      <a:lnTo>
                        <a:pt x="213" y="236"/>
                      </a:lnTo>
                      <a:lnTo>
                        <a:pt x="210" y="235"/>
                      </a:lnTo>
                      <a:lnTo>
                        <a:pt x="207" y="235"/>
                      </a:lnTo>
                      <a:lnTo>
                        <a:pt x="204" y="234"/>
                      </a:lnTo>
                      <a:lnTo>
                        <a:pt x="201" y="234"/>
                      </a:lnTo>
                      <a:lnTo>
                        <a:pt x="199" y="233"/>
                      </a:lnTo>
                      <a:lnTo>
                        <a:pt x="197" y="232"/>
                      </a:lnTo>
                      <a:lnTo>
                        <a:pt x="194" y="231"/>
                      </a:lnTo>
                      <a:lnTo>
                        <a:pt x="191" y="230"/>
                      </a:lnTo>
                      <a:lnTo>
                        <a:pt x="189" y="229"/>
                      </a:lnTo>
                      <a:lnTo>
                        <a:pt x="187" y="229"/>
                      </a:lnTo>
                      <a:lnTo>
                        <a:pt x="184" y="229"/>
                      </a:lnTo>
                      <a:lnTo>
                        <a:pt x="182" y="228"/>
                      </a:lnTo>
                      <a:lnTo>
                        <a:pt x="181" y="228"/>
                      </a:lnTo>
                      <a:lnTo>
                        <a:pt x="178" y="227"/>
                      </a:lnTo>
                      <a:lnTo>
                        <a:pt x="177" y="226"/>
                      </a:lnTo>
                      <a:lnTo>
                        <a:pt x="174" y="226"/>
                      </a:lnTo>
                      <a:lnTo>
                        <a:pt x="173" y="226"/>
                      </a:lnTo>
                      <a:lnTo>
                        <a:pt x="171" y="225"/>
                      </a:lnTo>
                      <a:lnTo>
                        <a:pt x="169" y="224"/>
                      </a:lnTo>
                      <a:lnTo>
                        <a:pt x="168" y="224"/>
                      </a:lnTo>
                      <a:lnTo>
                        <a:pt x="166" y="224"/>
                      </a:lnTo>
                      <a:lnTo>
                        <a:pt x="165" y="224"/>
                      </a:lnTo>
                      <a:lnTo>
                        <a:pt x="163" y="223"/>
                      </a:lnTo>
                      <a:lnTo>
                        <a:pt x="162" y="223"/>
                      </a:lnTo>
                      <a:lnTo>
                        <a:pt x="160" y="223"/>
                      </a:lnTo>
                      <a:lnTo>
                        <a:pt x="159" y="222"/>
                      </a:lnTo>
                      <a:lnTo>
                        <a:pt x="158" y="222"/>
                      </a:lnTo>
                      <a:lnTo>
                        <a:pt x="157" y="222"/>
                      </a:lnTo>
                      <a:lnTo>
                        <a:pt x="156" y="221"/>
                      </a:lnTo>
                      <a:lnTo>
                        <a:pt x="155" y="221"/>
                      </a:lnTo>
                      <a:lnTo>
                        <a:pt x="154" y="221"/>
                      </a:lnTo>
                      <a:lnTo>
                        <a:pt x="153" y="220"/>
                      </a:lnTo>
                      <a:lnTo>
                        <a:pt x="152" y="220"/>
                      </a:lnTo>
                      <a:lnTo>
                        <a:pt x="151" y="220"/>
                      </a:lnTo>
                      <a:lnTo>
                        <a:pt x="149" y="219"/>
                      </a:lnTo>
                      <a:lnTo>
                        <a:pt x="148" y="219"/>
                      </a:lnTo>
                      <a:lnTo>
                        <a:pt x="147" y="219"/>
                      </a:lnTo>
                      <a:lnTo>
                        <a:pt x="145" y="218"/>
                      </a:lnTo>
                      <a:lnTo>
                        <a:pt x="144" y="218"/>
                      </a:lnTo>
                      <a:lnTo>
                        <a:pt x="142" y="217"/>
                      </a:lnTo>
                      <a:lnTo>
                        <a:pt x="141" y="217"/>
                      </a:lnTo>
                      <a:lnTo>
                        <a:pt x="140" y="217"/>
                      </a:lnTo>
                      <a:lnTo>
                        <a:pt x="139" y="217"/>
                      </a:lnTo>
                      <a:lnTo>
                        <a:pt x="138" y="217"/>
                      </a:lnTo>
                      <a:lnTo>
                        <a:pt x="136" y="216"/>
                      </a:lnTo>
                      <a:lnTo>
                        <a:pt x="134" y="216"/>
                      </a:lnTo>
                      <a:lnTo>
                        <a:pt x="133" y="216"/>
                      </a:lnTo>
                      <a:lnTo>
                        <a:pt x="132" y="215"/>
                      </a:lnTo>
                      <a:lnTo>
                        <a:pt x="131" y="215"/>
                      </a:lnTo>
                      <a:lnTo>
                        <a:pt x="130" y="215"/>
                      </a:lnTo>
                      <a:lnTo>
                        <a:pt x="128" y="214"/>
                      </a:lnTo>
                      <a:lnTo>
                        <a:pt x="127" y="214"/>
                      </a:lnTo>
                      <a:lnTo>
                        <a:pt x="125" y="213"/>
                      </a:lnTo>
                      <a:lnTo>
                        <a:pt x="124" y="213"/>
                      </a:lnTo>
                      <a:lnTo>
                        <a:pt x="122" y="212"/>
                      </a:lnTo>
                      <a:lnTo>
                        <a:pt x="121" y="212"/>
                      </a:lnTo>
                      <a:lnTo>
                        <a:pt x="119" y="212"/>
                      </a:lnTo>
                      <a:lnTo>
                        <a:pt x="117" y="211"/>
                      </a:lnTo>
                      <a:lnTo>
                        <a:pt x="116" y="210"/>
                      </a:lnTo>
                      <a:lnTo>
                        <a:pt x="114" y="210"/>
                      </a:lnTo>
                      <a:lnTo>
                        <a:pt x="112" y="209"/>
                      </a:lnTo>
                      <a:lnTo>
                        <a:pt x="110" y="209"/>
                      </a:lnTo>
                      <a:lnTo>
                        <a:pt x="108" y="208"/>
                      </a:lnTo>
                      <a:lnTo>
                        <a:pt x="106" y="207"/>
                      </a:lnTo>
                      <a:lnTo>
                        <a:pt x="104" y="207"/>
                      </a:lnTo>
                      <a:lnTo>
                        <a:pt x="103" y="206"/>
                      </a:lnTo>
                      <a:lnTo>
                        <a:pt x="100" y="205"/>
                      </a:lnTo>
                      <a:lnTo>
                        <a:pt x="98" y="205"/>
                      </a:lnTo>
                      <a:lnTo>
                        <a:pt x="96" y="203"/>
                      </a:lnTo>
                      <a:lnTo>
                        <a:pt x="94" y="202"/>
                      </a:lnTo>
                      <a:lnTo>
                        <a:pt x="92" y="201"/>
                      </a:lnTo>
                      <a:lnTo>
                        <a:pt x="90" y="200"/>
                      </a:lnTo>
                      <a:lnTo>
                        <a:pt x="88" y="200"/>
                      </a:lnTo>
                      <a:lnTo>
                        <a:pt x="86" y="199"/>
                      </a:lnTo>
                      <a:lnTo>
                        <a:pt x="84" y="197"/>
                      </a:lnTo>
                      <a:lnTo>
                        <a:pt x="81" y="196"/>
                      </a:lnTo>
                      <a:lnTo>
                        <a:pt x="79" y="195"/>
                      </a:lnTo>
                      <a:lnTo>
                        <a:pt x="77" y="194"/>
                      </a:lnTo>
                      <a:lnTo>
                        <a:pt x="75" y="193"/>
                      </a:lnTo>
                      <a:lnTo>
                        <a:pt x="73" y="192"/>
                      </a:lnTo>
                      <a:lnTo>
                        <a:pt x="71" y="191"/>
                      </a:lnTo>
                      <a:lnTo>
                        <a:pt x="69" y="190"/>
                      </a:lnTo>
                      <a:lnTo>
                        <a:pt x="67" y="188"/>
                      </a:lnTo>
                      <a:lnTo>
                        <a:pt x="65" y="187"/>
                      </a:lnTo>
                      <a:lnTo>
                        <a:pt x="63" y="185"/>
                      </a:lnTo>
                      <a:lnTo>
                        <a:pt x="61" y="184"/>
                      </a:lnTo>
                      <a:lnTo>
                        <a:pt x="59" y="182"/>
                      </a:lnTo>
                      <a:lnTo>
                        <a:pt x="57" y="181"/>
                      </a:lnTo>
                      <a:lnTo>
                        <a:pt x="55" y="180"/>
                      </a:lnTo>
                      <a:lnTo>
                        <a:pt x="53" y="178"/>
                      </a:lnTo>
                      <a:lnTo>
                        <a:pt x="52" y="177"/>
                      </a:lnTo>
                      <a:lnTo>
                        <a:pt x="50" y="175"/>
                      </a:lnTo>
                      <a:lnTo>
                        <a:pt x="48" y="173"/>
                      </a:lnTo>
                      <a:lnTo>
                        <a:pt x="46" y="172"/>
                      </a:lnTo>
                      <a:lnTo>
                        <a:pt x="44" y="170"/>
                      </a:lnTo>
                      <a:lnTo>
                        <a:pt x="43" y="168"/>
                      </a:lnTo>
                      <a:lnTo>
                        <a:pt x="41" y="167"/>
                      </a:lnTo>
                      <a:lnTo>
                        <a:pt x="40" y="165"/>
                      </a:lnTo>
                      <a:lnTo>
                        <a:pt x="40" y="164"/>
                      </a:lnTo>
                      <a:lnTo>
                        <a:pt x="38" y="163"/>
                      </a:lnTo>
                      <a:lnTo>
                        <a:pt x="37" y="163"/>
                      </a:lnTo>
                      <a:lnTo>
                        <a:pt x="36" y="162"/>
                      </a:lnTo>
                      <a:lnTo>
                        <a:pt x="35" y="160"/>
                      </a:lnTo>
                      <a:lnTo>
                        <a:pt x="34" y="159"/>
                      </a:lnTo>
                      <a:lnTo>
                        <a:pt x="33" y="157"/>
                      </a:lnTo>
                      <a:lnTo>
                        <a:pt x="31" y="156"/>
                      </a:lnTo>
                      <a:lnTo>
                        <a:pt x="30" y="154"/>
                      </a:lnTo>
                      <a:lnTo>
                        <a:pt x="28" y="152"/>
                      </a:lnTo>
                      <a:lnTo>
                        <a:pt x="26" y="150"/>
                      </a:lnTo>
                      <a:lnTo>
                        <a:pt x="25" y="148"/>
                      </a:lnTo>
                      <a:lnTo>
                        <a:pt x="23" y="145"/>
                      </a:lnTo>
                      <a:lnTo>
                        <a:pt x="22" y="143"/>
                      </a:lnTo>
                      <a:lnTo>
                        <a:pt x="20" y="141"/>
                      </a:lnTo>
                      <a:lnTo>
                        <a:pt x="20" y="140"/>
                      </a:lnTo>
                      <a:lnTo>
                        <a:pt x="18" y="139"/>
                      </a:lnTo>
                      <a:lnTo>
                        <a:pt x="18" y="137"/>
                      </a:lnTo>
                      <a:lnTo>
                        <a:pt x="17" y="136"/>
                      </a:lnTo>
                      <a:lnTo>
                        <a:pt x="16" y="135"/>
                      </a:lnTo>
                      <a:lnTo>
                        <a:pt x="15" y="133"/>
                      </a:lnTo>
                      <a:lnTo>
                        <a:pt x="14" y="132"/>
                      </a:lnTo>
                      <a:lnTo>
                        <a:pt x="13" y="130"/>
                      </a:lnTo>
                      <a:lnTo>
                        <a:pt x="13" y="128"/>
                      </a:lnTo>
                      <a:lnTo>
                        <a:pt x="11" y="127"/>
                      </a:lnTo>
                      <a:lnTo>
                        <a:pt x="11" y="125"/>
                      </a:lnTo>
                      <a:lnTo>
                        <a:pt x="10" y="123"/>
                      </a:lnTo>
                      <a:lnTo>
                        <a:pt x="9" y="122"/>
                      </a:lnTo>
                      <a:lnTo>
                        <a:pt x="9" y="120"/>
                      </a:lnTo>
                      <a:lnTo>
                        <a:pt x="8" y="119"/>
                      </a:lnTo>
                      <a:lnTo>
                        <a:pt x="7" y="117"/>
                      </a:lnTo>
                      <a:lnTo>
                        <a:pt x="7" y="115"/>
                      </a:lnTo>
                      <a:lnTo>
                        <a:pt x="6" y="113"/>
                      </a:lnTo>
                      <a:lnTo>
                        <a:pt x="5" y="111"/>
                      </a:lnTo>
                      <a:lnTo>
                        <a:pt x="5" y="109"/>
                      </a:lnTo>
                      <a:lnTo>
                        <a:pt x="4" y="107"/>
                      </a:lnTo>
                      <a:lnTo>
                        <a:pt x="3" y="106"/>
                      </a:lnTo>
                      <a:lnTo>
                        <a:pt x="3" y="104"/>
                      </a:lnTo>
                      <a:lnTo>
                        <a:pt x="3" y="102"/>
                      </a:lnTo>
                      <a:lnTo>
                        <a:pt x="2" y="100"/>
                      </a:lnTo>
                      <a:lnTo>
                        <a:pt x="2" y="98"/>
                      </a:lnTo>
                      <a:lnTo>
                        <a:pt x="2" y="96"/>
                      </a:lnTo>
                      <a:lnTo>
                        <a:pt x="1" y="94"/>
                      </a:lnTo>
                      <a:lnTo>
                        <a:pt x="1" y="92"/>
                      </a:lnTo>
                      <a:lnTo>
                        <a:pt x="1" y="90"/>
                      </a:lnTo>
                      <a:lnTo>
                        <a:pt x="1" y="88"/>
                      </a:lnTo>
                      <a:lnTo>
                        <a:pt x="0" y="86"/>
                      </a:lnTo>
                      <a:lnTo>
                        <a:pt x="0" y="84"/>
                      </a:lnTo>
                      <a:lnTo>
                        <a:pt x="0" y="82"/>
                      </a:lnTo>
                      <a:lnTo>
                        <a:pt x="0" y="80"/>
                      </a:lnTo>
                      <a:lnTo>
                        <a:pt x="0" y="78"/>
                      </a:lnTo>
                      <a:lnTo>
                        <a:pt x="0" y="76"/>
                      </a:lnTo>
                      <a:lnTo>
                        <a:pt x="0" y="74"/>
                      </a:lnTo>
                      <a:lnTo>
                        <a:pt x="1" y="72"/>
                      </a:lnTo>
                      <a:lnTo>
                        <a:pt x="1" y="70"/>
                      </a:lnTo>
                      <a:lnTo>
                        <a:pt x="1" y="68"/>
                      </a:lnTo>
                      <a:lnTo>
                        <a:pt x="1" y="66"/>
                      </a:lnTo>
                      <a:lnTo>
                        <a:pt x="2" y="64"/>
                      </a:lnTo>
                      <a:lnTo>
                        <a:pt x="2" y="62"/>
                      </a:lnTo>
                      <a:lnTo>
                        <a:pt x="2" y="60"/>
                      </a:lnTo>
                      <a:lnTo>
                        <a:pt x="3" y="58"/>
                      </a:lnTo>
                      <a:lnTo>
                        <a:pt x="3" y="56"/>
                      </a:lnTo>
                      <a:lnTo>
                        <a:pt x="4" y="54"/>
                      </a:lnTo>
                      <a:lnTo>
                        <a:pt x="5" y="52"/>
                      </a:lnTo>
                      <a:lnTo>
                        <a:pt x="5" y="50"/>
                      </a:lnTo>
                      <a:lnTo>
                        <a:pt x="6" y="49"/>
                      </a:lnTo>
                      <a:lnTo>
                        <a:pt x="7" y="47"/>
                      </a:lnTo>
                      <a:lnTo>
                        <a:pt x="7" y="45"/>
                      </a:lnTo>
                      <a:lnTo>
                        <a:pt x="8" y="43"/>
                      </a:lnTo>
                      <a:lnTo>
                        <a:pt x="9" y="41"/>
                      </a:lnTo>
                      <a:lnTo>
                        <a:pt x="10" y="40"/>
                      </a:lnTo>
                      <a:lnTo>
                        <a:pt x="11" y="38"/>
                      </a:lnTo>
                      <a:lnTo>
                        <a:pt x="12" y="36"/>
                      </a:lnTo>
                      <a:lnTo>
                        <a:pt x="13" y="35"/>
                      </a:lnTo>
                      <a:lnTo>
                        <a:pt x="14" y="33"/>
                      </a:lnTo>
                      <a:lnTo>
                        <a:pt x="15" y="31"/>
                      </a:lnTo>
                      <a:lnTo>
                        <a:pt x="17" y="30"/>
                      </a:lnTo>
                      <a:lnTo>
                        <a:pt x="18" y="29"/>
                      </a:lnTo>
                      <a:lnTo>
                        <a:pt x="19" y="27"/>
                      </a:lnTo>
                      <a:lnTo>
                        <a:pt x="20" y="25"/>
                      </a:lnTo>
                      <a:lnTo>
                        <a:pt x="22" y="24"/>
                      </a:lnTo>
                      <a:lnTo>
                        <a:pt x="23" y="22"/>
                      </a:lnTo>
                      <a:lnTo>
                        <a:pt x="24" y="21"/>
                      </a:lnTo>
                      <a:lnTo>
                        <a:pt x="26" y="20"/>
                      </a:lnTo>
                      <a:lnTo>
                        <a:pt x="27" y="18"/>
                      </a:lnTo>
                      <a:lnTo>
                        <a:pt x="29" y="17"/>
                      </a:lnTo>
                      <a:lnTo>
                        <a:pt x="31" y="16"/>
                      </a:lnTo>
                      <a:lnTo>
                        <a:pt x="32" y="15"/>
                      </a:lnTo>
                      <a:lnTo>
                        <a:pt x="34" y="14"/>
                      </a:lnTo>
                      <a:lnTo>
                        <a:pt x="35" y="12"/>
                      </a:lnTo>
                      <a:lnTo>
                        <a:pt x="37" y="12"/>
                      </a:lnTo>
                      <a:lnTo>
                        <a:pt x="39" y="11"/>
                      </a:lnTo>
                      <a:lnTo>
                        <a:pt x="41" y="10"/>
                      </a:lnTo>
                      <a:lnTo>
                        <a:pt x="43" y="9"/>
                      </a:lnTo>
                      <a:lnTo>
                        <a:pt x="45" y="8"/>
                      </a:lnTo>
                      <a:lnTo>
                        <a:pt x="47" y="7"/>
                      </a:lnTo>
                      <a:lnTo>
                        <a:pt x="49" y="6"/>
                      </a:lnTo>
                      <a:lnTo>
                        <a:pt x="51" y="5"/>
                      </a:lnTo>
                      <a:lnTo>
                        <a:pt x="53" y="4"/>
                      </a:lnTo>
                      <a:lnTo>
                        <a:pt x="55" y="4"/>
                      </a:lnTo>
                      <a:lnTo>
                        <a:pt x="58" y="4"/>
                      </a:lnTo>
                      <a:lnTo>
                        <a:pt x="60" y="3"/>
                      </a:lnTo>
                      <a:lnTo>
                        <a:pt x="62" y="2"/>
                      </a:lnTo>
                      <a:lnTo>
                        <a:pt x="65" y="2"/>
                      </a:lnTo>
                      <a:lnTo>
                        <a:pt x="67" y="2"/>
                      </a:lnTo>
                      <a:lnTo>
                        <a:pt x="70" y="1"/>
                      </a:lnTo>
                      <a:lnTo>
                        <a:pt x="72" y="1"/>
                      </a:lnTo>
                      <a:lnTo>
                        <a:pt x="75" y="1"/>
                      </a:lnTo>
                      <a:lnTo>
                        <a:pt x="77" y="1"/>
                      </a:lnTo>
                      <a:lnTo>
                        <a:pt x="80" y="1"/>
                      </a:lnTo>
                      <a:lnTo>
                        <a:pt x="83" y="0"/>
                      </a:lnTo>
                      <a:lnTo>
                        <a:pt x="85" y="0"/>
                      </a:lnTo>
                      <a:lnTo>
                        <a:pt x="88" y="1"/>
                      </a:lnTo>
                      <a:lnTo>
                        <a:pt x="91" y="1"/>
                      </a:lnTo>
                      <a:lnTo>
                        <a:pt x="93" y="1"/>
                      </a:lnTo>
                      <a:lnTo>
                        <a:pt x="95" y="1"/>
                      </a:lnTo>
                      <a:lnTo>
                        <a:pt x="98" y="2"/>
                      </a:lnTo>
                      <a:lnTo>
                        <a:pt x="101" y="2"/>
                      </a:lnTo>
                      <a:lnTo>
                        <a:pt x="103" y="3"/>
                      </a:lnTo>
                      <a:lnTo>
                        <a:pt x="105" y="3"/>
                      </a:lnTo>
                      <a:lnTo>
                        <a:pt x="108" y="4"/>
                      </a:lnTo>
                      <a:lnTo>
                        <a:pt x="111" y="5"/>
                      </a:lnTo>
                      <a:lnTo>
                        <a:pt x="112" y="5"/>
                      </a:lnTo>
                      <a:lnTo>
                        <a:pt x="115" y="6"/>
                      </a:lnTo>
                      <a:lnTo>
                        <a:pt x="117" y="7"/>
                      </a:lnTo>
                      <a:lnTo>
                        <a:pt x="120" y="8"/>
                      </a:lnTo>
                      <a:lnTo>
                        <a:pt x="122" y="9"/>
                      </a:lnTo>
                      <a:lnTo>
                        <a:pt x="125" y="10"/>
                      </a:lnTo>
                      <a:lnTo>
                        <a:pt x="127" y="11"/>
                      </a:lnTo>
                      <a:lnTo>
                        <a:pt x="129" y="12"/>
                      </a:lnTo>
                      <a:lnTo>
                        <a:pt x="131" y="13"/>
                      </a:lnTo>
                      <a:lnTo>
                        <a:pt x="134" y="15"/>
                      </a:lnTo>
                      <a:lnTo>
                        <a:pt x="136" y="16"/>
                      </a:lnTo>
                      <a:lnTo>
                        <a:pt x="138" y="17"/>
                      </a:lnTo>
                      <a:lnTo>
                        <a:pt x="140" y="18"/>
                      </a:lnTo>
                      <a:lnTo>
                        <a:pt x="142" y="20"/>
                      </a:lnTo>
                      <a:lnTo>
                        <a:pt x="144" y="21"/>
                      </a:lnTo>
                      <a:lnTo>
                        <a:pt x="146" y="22"/>
                      </a:lnTo>
                      <a:lnTo>
                        <a:pt x="148" y="24"/>
                      </a:lnTo>
                      <a:lnTo>
                        <a:pt x="150" y="25"/>
                      </a:lnTo>
                      <a:lnTo>
                        <a:pt x="152" y="27"/>
                      </a:lnTo>
                      <a:lnTo>
                        <a:pt x="154" y="29"/>
                      </a:lnTo>
                      <a:lnTo>
                        <a:pt x="156" y="30"/>
                      </a:lnTo>
                      <a:lnTo>
                        <a:pt x="158" y="31"/>
                      </a:lnTo>
                      <a:lnTo>
                        <a:pt x="160" y="33"/>
                      </a:lnTo>
                      <a:lnTo>
                        <a:pt x="162" y="34"/>
                      </a:lnTo>
                      <a:lnTo>
                        <a:pt x="163" y="36"/>
                      </a:lnTo>
                      <a:lnTo>
                        <a:pt x="165" y="38"/>
                      </a:lnTo>
                      <a:lnTo>
                        <a:pt x="167" y="39"/>
                      </a:lnTo>
                      <a:lnTo>
                        <a:pt x="169" y="40"/>
                      </a:lnTo>
                      <a:lnTo>
                        <a:pt x="170" y="42"/>
                      </a:lnTo>
                      <a:lnTo>
                        <a:pt x="171" y="44"/>
                      </a:lnTo>
                      <a:lnTo>
                        <a:pt x="173" y="45"/>
                      </a:lnTo>
                      <a:lnTo>
                        <a:pt x="174" y="46"/>
                      </a:lnTo>
                      <a:lnTo>
                        <a:pt x="176" y="48"/>
                      </a:lnTo>
                      <a:lnTo>
                        <a:pt x="177" y="50"/>
                      </a:lnTo>
                      <a:lnTo>
                        <a:pt x="179" y="51"/>
                      </a:lnTo>
                      <a:lnTo>
                        <a:pt x="180" y="52"/>
                      </a:lnTo>
                      <a:lnTo>
                        <a:pt x="181" y="54"/>
                      </a:lnTo>
                      <a:lnTo>
                        <a:pt x="182" y="55"/>
                      </a:lnTo>
                      <a:lnTo>
                        <a:pt x="184" y="57"/>
                      </a:lnTo>
                      <a:lnTo>
                        <a:pt x="185" y="58"/>
                      </a:lnTo>
                      <a:lnTo>
                        <a:pt x="186" y="59"/>
                      </a:lnTo>
                      <a:lnTo>
                        <a:pt x="187" y="61"/>
                      </a:lnTo>
                      <a:lnTo>
                        <a:pt x="189" y="62"/>
                      </a:lnTo>
                      <a:lnTo>
                        <a:pt x="190" y="63"/>
                      </a:lnTo>
                      <a:lnTo>
                        <a:pt x="191" y="66"/>
                      </a:lnTo>
                      <a:lnTo>
                        <a:pt x="193" y="68"/>
                      </a:lnTo>
                      <a:lnTo>
                        <a:pt x="195" y="70"/>
                      </a:lnTo>
                      <a:lnTo>
                        <a:pt x="196" y="72"/>
                      </a:lnTo>
                      <a:lnTo>
                        <a:pt x="197" y="73"/>
                      </a:lnTo>
                      <a:lnTo>
                        <a:pt x="199" y="76"/>
                      </a:lnTo>
                      <a:lnTo>
                        <a:pt x="200" y="78"/>
                      </a:lnTo>
                      <a:lnTo>
                        <a:pt x="201" y="80"/>
                      </a:lnTo>
                      <a:lnTo>
                        <a:pt x="202" y="81"/>
                      </a:lnTo>
                      <a:lnTo>
                        <a:pt x="203" y="83"/>
                      </a:lnTo>
                      <a:lnTo>
                        <a:pt x="203" y="84"/>
                      </a:lnTo>
                      <a:lnTo>
                        <a:pt x="204" y="85"/>
                      </a:lnTo>
                      <a:lnTo>
                        <a:pt x="205" y="86"/>
                      </a:lnTo>
                      <a:lnTo>
                        <a:pt x="206" y="88"/>
                      </a:lnTo>
                      <a:lnTo>
                        <a:pt x="206" y="90"/>
                      </a:lnTo>
                      <a:lnTo>
                        <a:pt x="207" y="91"/>
                      </a:lnTo>
                      <a:lnTo>
                        <a:pt x="208" y="93"/>
                      </a:lnTo>
                      <a:lnTo>
                        <a:pt x="209" y="94"/>
                      </a:lnTo>
                      <a:lnTo>
                        <a:pt x="209" y="96"/>
                      </a:lnTo>
                      <a:lnTo>
                        <a:pt x="210" y="98"/>
                      </a:lnTo>
                      <a:lnTo>
                        <a:pt x="211" y="100"/>
                      </a:lnTo>
                      <a:lnTo>
                        <a:pt x="212" y="101"/>
                      </a:lnTo>
                      <a:lnTo>
                        <a:pt x="212" y="103"/>
                      </a:lnTo>
                      <a:lnTo>
                        <a:pt x="213" y="105"/>
                      </a:lnTo>
                      <a:lnTo>
                        <a:pt x="214" y="107"/>
                      </a:lnTo>
                      <a:lnTo>
                        <a:pt x="215" y="109"/>
                      </a:lnTo>
                      <a:lnTo>
                        <a:pt x="215" y="111"/>
                      </a:lnTo>
                      <a:lnTo>
                        <a:pt x="216" y="113"/>
                      </a:lnTo>
                      <a:lnTo>
                        <a:pt x="217" y="115"/>
                      </a:lnTo>
                      <a:lnTo>
                        <a:pt x="217" y="118"/>
                      </a:lnTo>
                      <a:lnTo>
                        <a:pt x="218" y="120"/>
                      </a:lnTo>
                      <a:lnTo>
                        <a:pt x="219" y="122"/>
                      </a:lnTo>
                      <a:lnTo>
                        <a:pt x="220" y="124"/>
                      </a:lnTo>
                      <a:lnTo>
                        <a:pt x="221" y="127"/>
                      </a:lnTo>
                      <a:lnTo>
                        <a:pt x="221" y="129"/>
                      </a:lnTo>
                      <a:lnTo>
                        <a:pt x="222" y="132"/>
                      </a:lnTo>
                      <a:lnTo>
                        <a:pt x="222" y="134"/>
                      </a:lnTo>
                      <a:lnTo>
                        <a:pt x="223" y="136"/>
                      </a:lnTo>
                      <a:lnTo>
                        <a:pt x="224" y="139"/>
                      </a:lnTo>
                      <a:lnTo>
                        <a:pt x="224" y="142"/>
                      </a:lnTo>
                      <a:lnTo>
                        <a:pt x="225" y="144"/>
                      </a:lnTo>
                      <a:lnTo>
                        <a:pt x="225" y="147"/>
                      </a:lnTo>
                      <a:lnTo>
                        <a:pt x="226" y="150"/>
                      </a:lnTo>
                      <a:lnTo>
                        <a:pt x="227" y="153"/>
                      </a:lnTo>
                      <a:lnTo>
                        <a:pt x="227" y="155"/>
                      </a:lnTo>
                      <a:lnTo>
                        <a:pt x="228" y="159"/>
                      </a:lnTo>
                      <a:lnTo>
                        <a:pt x="228" y="162"/>
                      </a:lnTo>
                      <a:lnTo>
                        <a:pt x="229" y="165"/>
                      </a:lnTo>
                      <a:lnTo>
                        <a:pt x="229" y="168"/>
                      </a:lnTo>
                      <a:lnTo>
                        <a:pt x="229" y="171"/>
                      </a:lnTo>
                      <a:lnTo>
                        <a:pt x="230" y="174"/>
                      </a:lnTo>
                      <a:lnTo>
                        <a:pt x="230" y="177"/>
                      </a:lnTo>
                      <a:lnTo>
                        <a:pt x="231" y="181"/>
                      </a:lnTo>
                      <a:lnTo>
                        <a:pt x="231" y="184"/>
                      </a:lnTo>
                      <a:lnTo>
                        <a:pt x="231" y="188"/>
                      </a:lnTo>
                      <a:lnTo>
                        <a:pt x="232" y="191"/>
                      </a:lnTo>
                      <a:lnTo>
                        <a:pt x="232" y="195"/>
                      </a:lnTo>
                      <a:lnTo>
                        <a:pt x="232" y="198"/>
                      </a:lnTo>
                      <a:lnTo>
                        <a:pt x="232" y="201"/>
                      </a:lnTo>
                      <a:lnTo>
                        <a:pt x="233" y="205"/>
                      </a:lnTo>
                      <a:lnTo>
                        <a:pt x="233" y="209"/>
                      </a:lnTo>
                      <a:lnTo>
                        <a:pt x="233" y="213"/>
                      </a:lnTo>
                      <a:lnTo>
                        <a:pt x="233" y="217"/>
                      </a:lnTo>
                      <a:lnTo>
                        <a:pt x="233" y="221"/>
                      </a:lnTo>
                      <a:lnTo>
                        <a:pt x="225" y="213"/>
                      </a:lnTo>
                      <a:lnTo>
                        <a:pt x="224" y="212"/>
                      </a:lnTo>
                      <a:lnTo>
                        <a:pt x="224" y="211"/>
                      </a:lnTo>
                      <a:lnTo>
                        <a:pt x="224" y="210"/>
                      </a:lnTo>
                      <a:lnTo>
                        <a:pt x="224" y="208"/>
                      </a:lnTo>
                      <a:lnTo>
                        <a:pt x="224" y="206"/>
                      </a:lnTo>
                      <a:lnTo>
                        <a:pt x="224" y="205"/>
                      </a:lnTo>
                      <a:lnTo>
                        <a:pt x="224" y="203"/>
                      </a:lnTo>
                      <a:lnTo>
                        <a:pt x="224" y="202"/>
                      </a:lnTo>
                      <a:lnTo>
                        <a:pt x="224" y="200"/>
                      </a:lnTo>
                      <a:lnTo>
                        <a:pt x="224" y="198"/>
                      </a:lnTo>
                      <a:lnTo>
                        <a:pt x="224" y="196"/>
                      </a:lnTo>
                      <a:lnTo>
                        <a:pt x="224" y="195"/>
                      </a:lnTo>
                      <a:lnTo>
                        <a:pt x="223" y="192"/>
                      </a:lnTo>
                      <a:lnTo>
                        <a:pt x="223" y="190"/>
                      </a:lnTo>
                      <a:lnTo>
                        <a:pt x="223" y="188"/>
                      </a:lnTo>
                      <a:lnTo>
                        <a:pt x="222" y="186"/>
                      </a:lnTo>
                      <a:lnTo>
                        <a:pt x="222" y="183"/>
                      </a:lnTo>
                      <a:lnTo>
                        <a:pt x="221" y="180"/>
                      </a:lnTo>
                      <a:lnTo>
                        <a:pt x="221" y="178"/>
                      </a:lnTo>
                      <a:lnTo>
                        <a:pt x="221" y="176"/>
                      </a:lnTo>
                      <a:lnTo>
                        <a:pt x="220" y="173"/>
                      </a:lnTo>
                      <a:lnTo>
                        <a:pt x="220" y="170"/>
                      </a:lnTo>
                      <a:lnTo>
                        <a:pt x="219" y="167"/>
                      </a:lnTo>
                      <a:lnTo>
                        <a:pt x="219" y="164"/>
                      </a:lnTo>
                      <a:lnTo>
                        <a:pt x="218" y="161"/>
                      </a:lnTo>
                      <a:lnTo>
                        <a:pt x="217" y="158"/>
                      </a:lnTo>
                      <a:lnTo>
                        <a:pt x="217" y="155"/>
                      </a:lnTo>
                      <a:lnTo>
                        <a:pt x="216" y="152"/>
                      </a:lnTo>
                      <a:lnTo>
                        <a:pt x="215" y="149"/>
                      </a:lnTo>
                      <a:lnTo>
                        <a:pt x="214" y="145"/>
                      </a:lnTo>
                      <a:lnTo>
                        <a:pt x="213" y="142"/>
                      </a:lnTo>
                      <a:lnTo>
                        <a:pt x="212" y="139"/>
                      </a:lnTo>
                      <a:lnTo>
                        <a:pt x="211" y="135"/>
                      </a:lnTo>
                      <a:lnTo>
                        <a:pt x="210" y="132"/>
                      </a:lnTo>
                      <a:lnTo>
                        <a:pt x="209" y="129"/>
                      </a:lnTo>
                      <a:lnTo>
                        <a:pt x="208" y="126"/>
                      </a:lnTo>
                      <a:lnTo>
                        <a:pt x="206" y="122"/>
                      </a:lnTo>
                      <a:lnTo>
                        <a:pt x="205" y="119"/>
                      </a:lnTo>
                      <a:lnTo>
                        <a:pt x="204" y="115"/>
                      </a:lnTo>
                      <a:lnTo>
                        <a:pt x="202" y="112"/>
                      </a:lnTo>
                      <a:lnTo>
                        <a:pt x="201" y="109"/>
                      </a:lnTo>
                      <a:lnTo>
                        <a:pt x="199" y="106"/>
                      </a:lnTo>
                      <a:lnTo>
                        <a:pt x="197" y="102"/>
                      </a:lnTo>
                      <a:lnTo>
                        <a:pt x="196" y="99"/>
                      </a:lnTo>
                      <a:lnTo>
                        <a:pt x="194" y="96"/>
                      </a:lnTo>
                      <a:lnTo>
                        <a:pt x="192" y="93"/>
                      </a:lnTo>
                      <a:lnTo>
                        <a:pt x="190" y="89"/>
                      </a:lnTo>
                      <a:lnTo>
                        <a:pt x="188" y="86"/>
                      </a:lnTo>
                      <a:lnTo>
                        <a:pt x="186" y="83"/>
                      </a:lnTo>
                      <a:lnTo>
                        <a:pt x="184" y="79"/>
                      </a:lnTo>
                      <a:lnTo>
                        <a:pt x="181" y="76"/>
                      </a:lnTo>
                      <a:lnTo>
                        <a:pt x="179" y="73"/>
                      </a:lnTo>
                      <a:lnTo>
                        <a:pt x="177" y="71"/>
                      </a:lnTo>
                      <a:lnTo>
                        <a:pt x="174" y="68"/>
                      </a:lnTo>
                      <a:lnTo>
                        <a:pt x="171" y="65"/>
                      </a:lnTo>
                      <a:lnTo>
                        <a:pt x="169" y="62"/>
                      </a:lnTo>
                      <a:lnTo>
                        <a:pt x="166" y="59"/>
                      </a:lnTo>
                      <a:lnTo>
                        <a:pt x="163" y="57"/>
                      </a:lnTo>
                      <a:lnTo>
                        <a:pt x="160" y="54"/>
                      </a:lnTo>
                      <a:lnTo>
                        <a:pt x="157" y="51"/>
                      </a:lnTo>
                      <a:lnTo>
                        <a:pt x="154" y="49"/>
                      </a:lnTo>
                      <a:lnTo>
                        <a:pt x="151" y="47"/>
                      </a:lnTo>
                      <a:lnTo>
                        <a:pt x="148" y="45"/>
                      </a:lnTo>
                      <a:lnTo>
                        <a:pt x="145" y="43"/>
                      </a:lnTo>
                      <a:lnTo>
                        <a:pt x="141" y="40"/>
                      </a:lnTo>
                      <a:lnTo>
                        <a:pt x="138" y="39"/>
                      </a:lnTo>
                      <a:lnTo>
                        <a:pt x="136" y="37"/>
                      </a:lnTo>
                      <a:lnTo>
                        <a:pt x="133" y="35"/>
                      </a:lnTo>
                      <a:lnTo>
                        <a:pt x="130" y="33"/>
                      </a:lnTo>
                      <a:lnTo>
                        <a:pt x="127" y="32"/>
                      </a:lnTo>
                      <a:lnTo>
                        <a:pt x="124" y="31"/>
                      </a:lnTo>
                      <a:lnTo>
                        <a:pt x="122" y="29"/>
                      </a:lnTo>
                      <a:lnTo>
                        <a:pt x="119" y="28"/>
                      </a:lnTo>
                      <a:lnTo>
                        <a:pt x="116" y="27"/>
                      </a:lnTo>
                      <a:lnTo>
                        <a:pt x="114" y="26"/>
                      </a:lnTo>
                      <a:lnTo>
                        <a:pt x="112" y="25"/>
                      </a:lnTo>
                      <a:lnTo>
                        <a:pt x="109" y="23"/>
                      </a:lnTo>
                      <a:lnTo>
                        <a:pt x="106" y="23"/>
                      </a:lnTo>
                      <a:lnTo>
                        <a:pt x="104" y="22"/>
                      </a:lnTo>
                      <a:lnTo>
                        <a:pt x="101" y="21"/>
                      </a:lnTo>
                      <a:lnTo>
                        <a:pt x="99" y="20"/>
                      </a:lnTo>
                      <a:lnTo>
                        <a:pt x="97" y="20"/>
                      </a:lnTo>
                      <a:lnTo>
                        <a:pt x="94" y="19"/>
                      </a:lnTo>
                      <a:lnTo>
                        <a:pt x="92" y="19"/>
                      </a:lnTo>
                      <a:lnTo>
                        <a:pt x="90" y="18"/>
                      </a:lnTo>
                      <a:lnTo>
                        <a:pt x="88" y="18"/>
                      </a:lnTo>
                      <a:lnTo>
                        <a:pt x="86" y="17"/>
                      </a:lnTo>
                      <a:lnTo>
                        <a:pt x="84" y="17"/>
                      </a:lnTo>
                      <a:lnTo>
                        <a:pt x="82" y="17"/>
                      </a:lnTo>
                      <a:lnTo>
                        <a:pt x="80" y="17"/>
                      </a:lnTo>
                      <a:lnTo>
                        <a:pt x="78" y="17"/>
                      </a:lnTo>
                      <a:lnTo>
                        <a:pt x="76" y="17"/>
                      </a:lnTo>
                      <a:lnTo>
                        <a:pt x="74" y="17"/>
                      </a:lnTo>
                      <a:lnTo>
                        <a:pt x="73" y="17"/>
                      </a:lnTo>
                      <a:lnTo>
                        <a:pt x="70" y="17"/>
                      </a:lnTo>
                      <a:lnTo>
                        <a:pt x="69" y="17"/>
                      </a:lnTo>
                      <a:lnTo>
                        <a:pt x="67" y="17"/>
                      </a:lnTo>
                      <a:lnTo>
                        <a:pt x="66" y="17"/>
                      </a:lnTo>
                      <a:lnTo>
                        <a:pt x="64" y="17"/>
                      </a:lnTo>
                      <a:lnTo>
                        <a:pt x="63" y="17"/>
                      </a:lnTo>
                      <a:lnTo>
                        <a:pt x="61" y="17"/>
                      </a:lnTo>
                      <a:lnTo>
                        <a:pt x="59" y="18"/>
                      </a:lnTo>
                      <a:lnTo>
                        <a:pt x="58" y="18"/>
                      </a:lnTo>
                      <a:lnTo>
                        <a:pt x="57" y="19"/>
                      </a:lnTo>
                      <a:lnTo>
                        <a:pt x="55" y="19"/>
                      </a:lnTo>
                      <a:lnTo>
                        <a:pt x="54" y="19"/>
                      </a:lnTo>
                      <a:lnTo>
                        <a:pt x="52" y="20"/>
                      </a:lnTo>
                      <a:lnTo>
                        <a:pt x="51" y="20"/>
                      </a:lnTo>
                      <a:lnTo>
                        <a:pt x="50" y="21"/>
                      </a:lnTo>
                      <a:lnTo>
                        <a:pt x="49" y="21"/>
                      </a:lnTo>
                      <a:lnTo>
                        <a:pt x="48" y="21"/>
                      </a:lnTo>
                      <a:lnTo>
                        <a:pt x="46" y="22"/>
                      </a:lnTo>
                      <a:lnTo>
                        <a:pt x="45" y="22"/>
                      </a:lnTo>
                      <a:lnTo>
                        <a:pt x="44" y="23"/>
                      </a:lnTo>
                      <a:lnTo>
                        <a:pt x="43" y="23"/>
                      </a:lnTo>
                      <a:lnTo>
                        <a:pt x="42" y="24"/>
                      </a:lnTo>
                      <a:lnTo>
                        <a:pt x="41" y="25"/>
                      </a:lnTo>
                      <a:lnTo>
                        <a:pt x="40" y="25"/>
                      </a:lnTo>
                      <a:lnTo>
                        <a:pt x="40" y="26"/>
                      </a:lnTo>
                      <a:lnTo>
                        <a:pt x="39" y="26"/>
                      </a:lnTo>
                      <a:lnTo>
                        <a:pt x="37" y="27"/>
                      </a:lnTo>
                      <a:lnTo>
                        <a:pt x="36" y="29"/>
                      </a:lnTo>
                      <a:lnTo>
                        <a:pt x="35" y="30"/>
                      </a:lnTo>
                      <a:lnTo>
                        <a:pt x="34" y="31"/>
                      </a:lnTo>
                      <a:lnTo>
                        <a:pt x="33" y="33"/>
                      </a:lnTo>
                      <a:lnTo>
                        <a:pt x="31" y="35"/>
                      </a:lnTo>
                      <a:lnTo>
                        <a:pt x="30" y="38"/>
                      </a:lnTo>
                      <a:lnTo>
                        <a:pt x="29" y="38"/>
                      </a:lnTo>
                      <a:lnTo>
                        <a:pt x="28" y="40"/>
                      </a:lnTo>
                      <a:lnTo>
                        <a:pt x="27" y="42"/>
                      </a:lnTo>
                      <a:lnTo>
                        <a:pt x="26" y="43"/>
                      </a:lnTo>
                      <a:lnTo>
                        <a:pt x="26" y="44"/>
                      </a:lnTo>
                      <a:lnTo>
                        <a:pt x="25" y="45"/>
                      </a:lnTo>
                      <a:lnTo>
                        <a:pt x="25" y="47"/>
                      </a:lnTo>
                      <a:lnTo>
                        <a:pt x="24" y="48"/>
                      </a:lnTo>
                      <a:lnTo>
                        <a:pt x="23" y="50"/>
                      </a:lnTo>
                      <a:lnTo>
                        <a:pt x="23" y="51"/>
                      </a:lnTo>
                      <a:lnTo>
                        <a:pt x="23" y="53"/>
                      </a:lnTo>
                      <a:lnTo>
                        <a:pt x="22" y="55"/>
                      </a:lnTo>
                      <a:lnTo>
                        <a:pt x="22" y="56"/>
                      </a:lnTo>
                      <a:lnTo>
                        <a:pt x="21" y="58"/>
                      </a:lnTo>
                      <a:lnTo>
                        <a:pt x="20" y="60"/>
                      </a:lnTo>
                      <a:lnTo>
                        <a:pt x="20" y="62"/>
                      </a:lnTo>
                      <a:lnTo>
                        <a:pt x="20" y="63"/>
                      </a:lnTo>
                      <a:lnTo>
                        <a:pt x="20" y="66"/>
                      </a:lnTo>
                      <a:lnTo>
                        <a:pt x="20" y="67"/>
                      </a:lnTo>
                      <a:lnTo>
                        <a:pt x="19" y="69"/>
                      </a:lnTo>
                      <a:lnTo>
                        <a:pt x="19" y="71"/>
                      </a:lnTo>
                      <a:lnTo>
                        <a:pt x="19" y="73"/>
                      </a:lnTo>
                      <a:lnTo>
                        <a:pt x="19" y="75"/>
                      </a:lnTo>
                      <a:lnTo>
                        <a:pt x="19" y="77"/>
                      </a:lnTo>
                      <a:lnTo>
                        <a:pt x="19" y="79"/>
                      </a:lnTo>
                      <a:lnTo>
                        <a:pt x="19" y="82"/>
                      </a:lnTo>
                      <a:lnTo>
                        <a:pt x="20" y="84"/>
                      </a:lnTo>
                      <a:lnTo>
                        <a:pt x="20" y="86"/>
                      </a:lnTo>
                      <a:lnTo>
                        <a:pt x="20" y="88"/>
                      </a:lnTo>
                      <a:lnTo>
                        <a:pt x="20" y="91"/>
                      </a:lnTo>
                      <a:lnTo>
                        <a:pt x="21" y="93"/>
                      </a:lnTo>
                      <a:lnTo>
                        <a:pt x="21" y="96"/>
                      </a:lnTo>
                      <a:lnTo>
                        <a:pt x="22" y="98"/>
                      </a:lnTo>
                      <a:lnTo>
                        <a:pt x="22" y="101"/>
                      </a:lnTo>
                      <a:lnTo>
                        <a:pt x="23" y="103"/>
                      </a:lnTo>
                      <a:lnTo>
                        <a:pt x="23" y="106"/>
                      </a:lnTo>
                      <a:lnTo>
                        <a:pt x="25" y="108"/>
                      </a:lnTo>
                      <a:lnTo>
                        <a:pt x="26" y="111"/>
                      </a:lnTo>
                      <a:lnTo>
                        <a:pt x="27" y="114"/>
                      </a:lnTo>
                      <a:lnTo>
                        <a:pt x="28" y="117"/>
                      </a:lnTo>
                      <a:lnTo>
                        <a:pt x="29" y="120"/>
                      </a:lnTo>
                      <a:lnTo>
                        <a:pt x="31" y="122"/>
                      </a:lnTo>
                      <a:lnTo>
                        <a:pt x="32" y="126"/>
                      </a:lnTo>
                      <a:lnTo>
                        <a:pt x="33" y="128"/>
                      </a:lnTo>
                      <a:lnTo>
                        <a:pt x="35" y="131"/>
                      </a:lnTo>
                      <a:lnTo>
                        <a:pt x="37" y="134"/>
                      </a:lnTo>
                      <a:lnTo>
                        <a:pt x="38" y="136"/>
                      </a:lnTo>
                      <a:lnTo>
                        <a:pt x="40" y="139"/>
                      </a:lnTo>
                      <a:lnTo>
                        <a:pt x="42" y="141"/>
                      </a:lnTo>
                      <a:lnTo>
                        <a:pt x="44" y="144"/>
                      </a:lnTo>
                      <a:lnTo>
                        <a:pt x="46" y="147"/>
                      </a:lnTo>
                      <a:lnTo>
                        <a:pt x="48" y="149"/>
                      </a:lnTo>
                      <a:lnTo>
                        <a:pt x="50" y="151"/>
                      </a:lnTo>
                      <a:lnTo>
                        <a:pt x="52" y="153"/>
                      </a:lnTo>
                      <a:lnTo>
                        <a:pt x="55" y="156"/>
                      </a:lnTo>
                      <a:lnTo>
                        <a:pt x="57" y="158"/>
                      </a:lnTo>
                      <a:lnTo>
                        <a:pt x="59" y="160"/>
                      </a:lnTo>
                      <a:lnTo>
                        <a:pt x="61" y="162"/>
                      </a:lnTo>
                      <a:lnTo>
                        <a:pt x="64" y="164"/>
                      </a:lnTo>
                      <a:lnTo>
                        <a:pt x="66" y="166"/>
                      </a:lnTo>
                      <a:lnTo>
                        <a:pt x="68" y="168"/>
                      </a:lnTo>
                      <a:lnTo>
                        <a:pt x="71" y="169"/>
                      </a:lnTo>
                      <a:lnTo>
                        <a:pt x="73" y="171"/>
                      </a:lnTo>
                      <a:lnTo>
                        <a:pt x="76" y="173"/>
                      </a:lnTo>
                      <a:lnTo>
                        <a:pt x="79" y="174"/>
                      </a:lnTo>
                      <a:lnTo>
                        <a:pt x="81" y="176"/>
                      </a:lnTo>
                      <a:lnTo>
                        <a:pt x="84" y="177"/>
                      </a:lnTo>
                      <a:lnTo>
                        <a:pt x="86" y="179"/>
                      </a:lnTo>
                      <a:lnTo>
                        <a:pt x="88" y="180"/>
                      </a:lnTo>
                      <a:lnTo>
                        <a:pt x="91" y="182"/>
                      </a:lnTo>
                      <a:lnTo>
                        <a:pt x="93" y="183"/>
                      </a:lnTo>
                      <a:lnTo>
                        <a:pt x="96" y="184"/>
                      </a:lnTo>
                      <a:lnTo>
                        <a:pt x="98" y="185"/>
                      </a:lnTo>
                      <a:lnTo>
                        <a:pt x="101" y="187"/>
                      </a:lnTo>
                      <a:lnTo>
                        <a:pt x="103" y="188"/>
                      </a:lnTo>
                      <a:lnTo>
                        <a:pt x="105" y="189"/>
                      </a:lnTo>
                      <a:lnTo>
                        <a:pt x="108" y="190"/>
                      </a:lnTo>
                      <a:lnTo>
                        <a:pt x="110" y="191"/>
                      </a:lnTo>
                      <a:lnTo>
                        <a:pt x="112" y="192"/>
                      </a:lnTo>
                      <a:lnTo>
                        <a:pt x="114" y="192"/>
                      </a:lnTo>
                      <a:lnTo>
                        <a:pt x="116" y="193"/>
                      </a:lnTo>
                      <a:lnTo>
                        <a:pt x="119" y="194"/>
                      </a:lnTo>
                      <a:lnTo>
                        <a:pt x="121" y="195"/>
                      </a:lnTo>
                      <a:lnTo>
                        <a:pt x="123" y="196"/>
                      </a:lnTo>
                      <a:lnTo>
                        <a:pt x="125" y="196"/>
                      </a:lnTo>
                      <a:lnTo>
                        <a:pt x="127" y="197"/>
                      </a:lnTo>
                      <a:lnTo>
                        <a:pt x="129" y="198"/>
                      </a:lnTo>
                      <a:lnTo>
                        <a:pt x="131" y="198"/>
                      </a:lnTo>
                      <a:lnTo>
                        <a:pt x="133" y="199"/>
                      </a:lnTo>
                      <a:lnTo>
                        <a:pt x="135" y="199"/>
                      </a:lnTo>
                      <a:lnTo>
                        <a:pt x="136" y="200"/>
                      </a:lnTo>
                      <a:lnTo>
                        <a:pt x="138" y="200"/>
                      </a:lnTo>
                      <a:lnTo>
                        <a:pt x="139" y="200"/>
                      </a:lnTo>
                      <a:lnTo>
                        <a:pt x="141" y="200"/>
                      </a:lnTo>
                      <a:lnTo>
                        <a:pt x="142" y="201"/>
                      </a:lnTo>
                      <a:lnTo>
                        <a:pt x="143" y="201"/>
                      </a:lnTo>
                      <a:lnTo>
                        <a:pt x="144" y="201"/>
                      </a:lnTo>
                      <a:lnTo>
                        <a:pt x="145" y="202"/>
                      </a:lnTo>
                      <a:lnTo>
                        <a:pt x="147" y="202"/>
                      </a:lnTo>
                      <a:lnTo>
                        <a:pt x="148" y="202"/>
                      </a:lnTo>
                      <a:lnTo>
                        <a:pt x="149" y="203"/>
                      </a:lnTo>
                      <a:lnTo>
                        <a:pt x="150" y="203"/>
                      </a:lnTo>
                      <a:lnTo>
                        <a:pt x="151" y="203"/>
                      </a:lnTo>
                      <a:lnTo>
                        <a:pt x="152" y="203"/>
                      </a:lnTo>
                      <a:lnTo>
                        <a:pt x="153" y="203"/>
                      </a:lnTo>
                      <a:lnTo>
                        <a:pt x="154" y="204"/>
                      </a:lnTo>
                      <a:lnTo>
                        <a:pt x="155" y="204"/>
                      </a:lnTo>
                      <a:lnTo>
                        <a:pt x="156" y="205"/>
                      </a:lnTo>
                      <a:lnTo>
                        <a:pt x="157" y="205"/>
                      </a:lnTo>
                      <a:lnTo>
                        <a:pt x="159" y="205"/>
                      </a:lnTo>
                      <a:lnTo>
                        <a:pt x="160" y="205"/>
                      </a:lnTo>
                      <a:lnTo>
                        <a:pt x="162" y="206"/>
                      </a:lnTo>
                      <a:lnTo>
                        <a:pt x="163" y="206"/>
                      </a:lnTo>
                      <a:lnTo>
                        <a:pt x="165" y="207"/>
                      </a:lnTo>
                      <a:lnTo>
                        <a:pt x="167" y="207"/>
                      </a:lnTo>
                      <a:lnTo>
                        <a:pt x="169" y="207"/>
                      </a:lnTo>
                      <a:lnTo>
                        <a:pt x="170" y="208"/>
                      </a:lnTo>
                      <a:lnTo>
                        <a:pt x="173" y="208"/>
                      </a:lnTo>
                      <a:lnTo>
                        <a:pt x="174" y="209"/>
                      </a:lnTo>
                      <a:lnTo>
                        <a:pt x="176" y="209"/>
                      </a:lnTo>
                      <a:lnTo>
                        <a:pt x="178" y="210"/>
                      </a:lnTo>
                      <a:lnTo>
                        <a:pt x="181" y="210"/>
                      </a:lnTo>
                      <a:lnTo>
                        <a:pt x="183" y="211"/>
                      </a:lnTo>
                      <a:lnTo>
                        <a:pt x="185" y="212"/>
                      </a:lnTo>
                      <a:lnTo>
                        <a:pt x="188" y="212"/>
                      </a:lnTo>
                      <a:lnTo>
                        <a:pt x="190" y="213"/>
                      </a:lnTo>
                      <a:lnTo>
                        <a:pt x="193" y="214"/>
                      </a:lnTo>
                      <a:lnTo>
                        <a:pt x="195" y="215"/>
                      </a:lnTo>
                      <a:lnTo>
                        <a:pt x="198" y="216"/>
                      </a:lnTo>
                      <a:lnTo>
                        <a:pt x="201" y="216"/>
                      </a:lnTo>
                      <a:lnTo>
                        <a:pt x="203" y="217"/>
                      </a:lnTo>
                      <a:lnTo>
                        <a:pt x="206" y="217"/>
                      </a:lnTo>
                      <a:lnTo>
                        <a:pt x="208" y="218"/>
                      </a:lnTo>
                      <a:lnTo>
                        <a:pt x="211" y="219"/>
                      </a:lnTo>
                      <a:lnTo>
                        <a:pt x="214" y="220"/>
                      </a:lnTo>
                      <a:lnTo>
                        <a:pt x="217" y="221"/>
                      </a:lnTo>
                      <a:lnTo>
                        <a:pt x="219" y="222"/>
                      </a:lnTo>
                      <a:lnTo>
                        <a:pt x="222" y="223"/>
                      </a:lnTo>
                      <a:lnTo>
                        <a:pt x="225" y="223"/>
                      </a:lnTo>
                      <a:lnTo>
                        <a:pt x="228" y="224"/>
                      </a:lnTo>
                      <a:lnTo>
                        <a:pt x="230" y="225"/>
                      </a:lnTo>
                      <a:lnTo>
                        <a:pt x="233" y="226"/>
                      </a:lnTo>
                      <a:lnTo>
                        <a:pt x="236" y="227"/>
                      </a:lnTo>
                      <a:lnTo>
                        <a:pt x="239" y="228"/>
                      </a:lnTo>
                      <a:lnTo>
                        <a:pt x="241" y="229"/>
                      </a:lnTo>
                      <a:lnTo>
                        <a:pt x="244" y="230"/>
                      </a:lnTo>
                      <a:lnTo>
                        <a:pt x="247" y="231"/>
                      </a:lnTo>
                      <a:lnTo>
                        <a:pt x="250" y="232"/>
                      </a:lnTo>
                      <a:lnTo>
                        <a:pt x="252" y="234"/>
                      </a:lnTo>
                      <a:lnTo>
                        <a:pt x="255" y="234"/>
                      </a:lnTo>
                      <a:lnTo>
                        <a:pt x="258" y="235"/>
                      </a:lnTo>
                      <a:lnTo>
                        <a:pt x="260" y="236"/>
                      </a:lnTo>
                      <a:lnTo>
                        <a:pt x="263" y="238"/>
                      </a:lnTo>
                      <a:lnTo>
                        <a:pt x="266" y="239"/>
                      </a:lnTo>
                      <a:lnTo>
                        <a:pt x="268" y="240"/>
                      </a:lnTo>
                      <a:lnTo>
                        <a:pt x="271" y="241"/>
                      </a:lnTo>
                      <a:lnTo>
                        <a:pt x="273" y="242"/>
                      </a:lnTo>
                      <a:lnTo>
                        <a:pt x="276" y="243"/>
                      </a:lnTo>
                      <a:lnTo>
                        <a:pt x="278" y="244"/>
                      </a:lnTo>
                      <a:lnTo>
                        <a:pt x="280" y="245"/>
                      </a:lnTo>
                      <a:lnTo>
                        <a:pt x="282" y="247"/>
                      </a:lnTo>
                      <a:lnTo>
                        <a:pt x="285" y="248"/>
                      </a:lnTo>
                      <a:lnTo>
                        <a:pt x="287" y="249"/>
                      </a:lnTo>
                      <a:lnTo>
                        <a:pt x="289" y="250"/>
                      </a:lnTo>
                      <a:lnTo>
                        <a:pt x="291" y="251"/>
                      </a:lnTo>
                      <a:lnTo>
                        <a:pt x="293" y="252"/>
                      </a:lnTo>
                      <a:lnTo>
                        <a:pt x="294" y="254"/>
                      </a:lnTo>
                      <a:lnTo>
                        <a:pt x="296" y="255"/>
                      </a:lnTo>
                      <a:lnTo>
                        <a:pt x="298" y="256"/>
                      </a:lnTo>
                      <a:lnTo>
                        <a:pt x="300" y="257"/>
                      </a:lnTo>
                      <a:lnTo>
                        <a:pt x="302" y="258"/>
                      </a:lnTo>
                      <a:lnTo>
                        <a:pt x="303" y="260"/>
                      </a:lnTo>
                      <a:lnTo>
                        <a:pt x="305" y="261"/>
                      </a:lnTo>
                      <a:lnTo>
                        <a:pt x="307" y="262"/>
                      </a:lnTo>
                      <a:lnTo>
                        <a:pt x="308" y="264"/>
                      </a:lnTo>
                      <a:lnTo>
                        <a:pt x="309" y="265"/>
                      </a:lnTo>
                      <a:lnTo>
                        <a:pt x="311" y="267"/>
                      </a:lnTo>
                      <a:lnTo>
                        <a:pt x="312" y="268"/>
                      </a:lnTo>
                      <a:lnTo>
                        <a:pt x="314" y="269"/>
                      </a:lnTo>
                      <a:lnTo>
                        <a:pt x="315" y="270"/>
                      </a:lnTo>
                      <a:lnTo>
                        <a:pt x="316" y="271"/>
                      </a:lnTo>
                      <a:lnTo>
                        <a:pt x="318" y="272"/>
                      </a:lnTo>
                      <a:lnTo>
                        <a:pt x="318" y="274"/>
                      </a:lnTo>
                      <a:lnTo>
                        <a:pt x="319" y="275"/>
                      </a:lnTo>
                      <a:lnTo>
                        <a:pt x="320" y="276"/>
                      </a:lnTo>
                      <a:lnTo>
                        <a:pt x="321" y="278"/>
                      </a:lnTo>
                      <a:lnTo>
                        <a:pt x="323" y="279"/>
                      </a:lnTo>
                      <a:lnTo>
                        <a:pt x="323" y="280"/>
                      </a:lnTo>
                      <a:lnTo>
                        <a:pt x="324" y="281"/>
                      </a:lnTo>
                      <a:lnTo>
                        <a:pt x="325" y="282"/>
                      </a:lnTo>
                      <a:lnTo>
                        <a:pt x="326" y="284"/>
                      </a:lnTo>
                      <a:lnTo>
                        <a:pt x="327" y="285"/>
                      </a:lnTo>
                      <a:lnTo>
                        <a:pt x="328" y="286"/>
                      </a:lnTo>
                      <a:lnTo>
                        <a:pt x="329" y="287"/>
                      </a:lnTo>
                      <a:lnTo>
                        <a:pt x="330" y="289"/>
                      </a:lnTo>
                      <a:lnTo>
                        <a:pt x="331" y="292"/>
                      </a:lnTo>
                      <a:lnTo>
                        <a:pt x="332" y="294"/>
                      </a:lnTo>
                      <a:lnTo>
                        <a:pt x="334" y="295"/>
                      </a:lnTo>
                      <a:lnTo>
                        <a:pt x="334" y="297"/>
                      </a:lnTo>
                      <a:lnTo>
                        <a:pt x="335" y="299"/>
                      </a:lnTo>
                      <a:lnTo>
                        <a:pt x="336" y="300"/>
                      </a:lnTo>
                      <a:lnTo>
                        <a:pt x="336" y="302"/>
                      </a:lnTo>
                      <a:lnTo>
                        <a:pt x="337" y="303"/>
                      </a:lnTo>
                      <a:lnTo>
                        <a:pt x="337" y="304"/>
                      </a:lnTo>
                      <a:lnTo>
                        <a:pt x="338" y="305"/>
                      </a:lnTo>
                      <a:lnTo>
                        <a:pt x="338" y="306"/>
                      </a:lnTo>
                      <a:lnTo>
                        <a:pt x="338" y="307"/>
                      </a:lnTo>
                      <a:lnTo>
                        <a:pt x="339" y="308"/>
                      </a:lnTo>
                      <a:lnTo>
                        <a:pt x="339" y="309"/>
                      </a:lnTo>
                      <a:lnTo>
                        <a:pt x="339" y="310"/>
                      </a:lnTo>
                      <a:lnTo>
                        <a:pt x="339" y="313"/>
                      </a:lnTo>
                      <a:lnTo>
                        <a:pt x="339" y="314"/>
                      </a:lnTo>
                      <a:lnTo>
                        <a:pt x="339" y="315"/>
                      </a:lnTo>
                      <a:lnTo>
                        <a:pt x="339" y="316"/>
                      </a:lnTo>
                      <a:lnTo>
                        <a:pt x="339" y="318"/>
                      </a:lnTo>
                      <a:lnTo>
                        <a:pt x="339" y="319"/>
                      </a:lnTo>
                      <a:lnTo>
                        <a:pt x="339" y="321"/>
                      </a:lnTo>
                      <a:lnTo>
                        <a:pt x="339" y="323"/>
                      </a:lnTo>
                      <a:lnTo>
                        <a:pt x="339" y="324"/>
                      </a:lnTo>
                      <a:lnTo>
                        <a:pt x="339" y="326"/>
                      </a:lnTo>
                      <a:lnTo>
                        <a:pt x="338" y="328"/>
                      </a:lnTo>
                      <a:lnTo>
                        <a:pt x="338" y="329"/>
                      </a:lnTo>
                      <a:lnTo>
                        <a:pt x="337" y="331"/>
                      </a:lnTo>
                      <a:lnTo>
                        <a:pt x="336" y="333"/>
                      </a:lnTo>
                      <a:lnTo>
                        <a:pt x="336" y="335"/>
                      </a:lnTo>
                      <a:lnTo>
                        <a:pt x="335" y="337"/>
                      </a:lnTo>
                      <a:lnTo>
                        <a:pt x="334" y="339"/>
                      </a:lnTo>
                      <a:lnTo>
                        <a:pt x="333" y="340"/>
                      </a:lnTo>
                      <a:lnTo>
                        <a:pt x="331" y="342"/>
                      </a:lnTo>
                      <a:lnTo>
                        <a:pt x="330" y="344"/>
                      </a:lnTo>
                      <a:lnTo>
                        <a:pt x="329" y="345"/>
                      </a:lnTo>
                      <a:lnTo>
                        <a:pt x="327" y="347"/>
                      </a:lnTo>
                      <a:lnTo>
                        <a:pt x="325" y="349"/>
                      </a:lnTo>
                      <a:lnTo>
                        <a:pt x="324" y="350"/>
                      </a:lnTo>
                      <a:lnTo>
                        <a:pt x="323" y="350"/>
                      </a:lnTo>
                      <a:lnTo>
                        <a:pt x="322" y="351"/>
                      </a:lnTo>
                      <a:lnTo>
                        <a:pt x="321" y="352"/>
                      </a:lnTo>
                      <a:lnTo>
                        <a:pt x="320" y="352"/>
                      </a:lnTo>
                      <a:lnTo>
                        <a:pt x="318" y="353"/>
                      </a:lnTo>
                      <a:lnTo>
                        <a:pt x="318" y="354"/>
                      </a:lnTo>
                      <a:lnTo>
                        <a:pt x="316" y="354"/>
                      </a:lnTo>
                      <a:lnTo>
                        <a:pt x="314" y="356"/>
                      </a:lnTo>
                      <a:lnTo>
                        <a:pt x="312" y="356"/>
                      </a:lnTo>
                      <a:lnTo>
                        <a:pt x="310" y="357"/>
                      </a:lnTo>
                      <a:lnTo>
                        <a:pt x="309" y="359"/>
                      </a:lnTo>
                      <a:lnTo>
                        <a:pt x="307" y="359"/>
                      </a:lnTo>
                      <a:lnTo>
                        <a:pt x="305" y="360"/>
                      </a:lnTo>
                      <a:lnTo>
                        <a:pt x="303" y="361"/>
                      </a:lnTo>
                      <a:lnTo>
                        <a:pt x="301" y="361"/>
                      </a:lnTo>
                      <a:lnTo>
                        <a:pt x="299" y="362"/>
                      </a:lnTo>
                      <a:lnTo>
                        <a:pt x="298" y="363"/>
                      </a:lnTo>
                      <a:lnTo>
                        <a:pt x="296" y="363"/>
                      </a:lnTo>
                      <a:lnTo>
                        <a:pt x="294" y="363"/>
                      </a:lnTo>
                      <a:lnTo>
                        <a:pt x="292" y="364"/>
                      </a:lnTo>
                      <a:lnTo>
                        <a:pt x="290" y="364"/>
                      </a:lnTo>
                      <a:lnTo>
                        <a:pt x="289" y="364"/>
                      </a:lnTo>
                      <a:lnTo>
                        <a:pt x="288" y="364"/>
                      </a:lnTo>
                      <a:lnTo>
                        <a:pt x="287" y="364"/>
                      </a:lnTo>
                      <a:lnTo>
                        <a:pt x="285" y="365"/>
                      </a:lnTo>
                      <a:lnTo>
                        <a:pt x="284" y="365"/>
                      </a:lnTo>
                      <a:lnTo>
                        <a:pt x="282" y="365"/>
                      </a:lnTo>
                      <a:lnTo>
                        <a:pt x="281" y="365"/>
                      </a:lnTo>
                      <a:lnTo>
                        <a:pt x="280" y="365"/>
                      </a:lnTo>
                      <a:lnTo>
                        <a:pt x="279" y="365"/>
                      </a:lnTo>
                      <a:lnTo>
                        <a:pt x="277" y="365"/>
                      </a:lnTo>
                      <a:lnTo>
                        <a:pt x="275" y="365"/>
                      </a:lnTo>
                      <a:lnTo>
                        <a:pt x="274" y="365"/>
                      </a:lnTo>
                      <a:lnTo>
                        <a:pt x="272" y="365"/>
                      </a:lnTo>
                      <a:lnTo>
                        <a:pt x="271" y="365"/>
                      </a:lnTo>
                      <a:lnTo>
                        <a:pt x="270" y="364"/>
                      </a:lnTo>
                      <a:lnTo>
                        <a:pt x="268" y="364"/>
                      </a:lnTo>
                      <a:lnTo>
                        <a:pt x="266" y="364"/>
                      </a:lnTo>
                      <a:lnTo>
                        <a:pt x="265" y="364"/>
                      </a:lnTo>
                      <a:lnTo>
                        <a:pt x="263" y="364"/>
                      </a:lnTo>
                      <a:lnTo>
                        <a:pt x="261" y="364"/>
                      </a:lnTo>
                      <a:lnTo>
                        <a:pt x="260" y="363"/>
                      </a:lnTo>
                      <a:lnTo>
                        <a:pt x="258" y="363"/>
                      </a:lnTo>
                      <a:lnTo>
                        <a:pt x="257" y="363"/>
                      </a:lnTo>
                      <a:lnTo>
                        <a:pt x="254" y="363"/>
                      </a:lnTo>
                      <a:lnTo>
                        <a:pt x="253" y="363"/>
                      </a:lnTo>
                      <a:lnTo>
                        <a:pt x="251" y="363"/>
                      </a:lnTo>
                      <a:lnTo>
                        <a:pt x="249" y="362"/>
                      </a:lnTo>
                      <a:lnTo>
                        <a:pt x="247" y="362"/>
                      </a:lnTo>
                      <a:lnTo>
                        <a:pt x="245" y="362"/>
                      </a:lnTo>
                      <a:lnTo>
                        <a:pt x="243" y="362"/>
                      </a:lnTo>
                      <a:lnTo>
                        <a:pt x="240" y="362"/>
                      </a:lnTo>
                      <a:lnTo>
                        <a:pt x="238" y="361"/>
                      </a:lnTo>
                      <a:lnTo>
                        <a:pt x="236" y="361"/>
                      </a:lnTo>
                      <a:lnTo>
                        <a:pt x="234" y="361"/>
                      </a:lnTo>
                      <a:lnTo>
                        <a:pt x="231" y="361"/>
                      </a:lnTo>
                      <a:lnTo>
                        <a:pt x="229" y="360"/>
                      </a:lnTo>
                      <a:lnTo>
                        <a:pt x="228" y="360"/>
                      </a:lnTo>
                      <a:lnTo>
                        <a:pt x="225" y="359"/>
                      </a:lnTo>
                      <a:lnTo>
                        <a:pt x="224" y="359"/>
                      </a:lnTo>
                      <a:lnTo>
                        <a:pt x="221" y="358"/>
                      </a:lnTo>
                      <a:lnTo>
                        <a:pt x="219" y="358"/>
                      </a:lnTo>
                      <a:lnTo>
                        <a:pt x="217" y="357"/>
                      </a:lnTo>
                      <a:lnTo>
                        <a:pt x="215" y="357"/>
                      </a:lnTo>
                      <a:lnTo>
                        <a:pt x="213" y="356"/>
                      </a:lnTo>
                      <a:lnTo>
                        <a:pt x="211" y="356"/>
                      </a:lnTo>
                      <a:lnTo>
                        <a:pt x="209" y="356"/>
                      </a:lnTo>
                      <a:lnTo>
                        <a:pt x="207" y="355"/>
                      </a:lnTo>
                      <a:lnTo>
                        <a:pt x="206" y="355"/>
                      </a:lnTo>
                      <a:lnTo>
                        <a:pt x="203" y="354"/>
                      </a:lnTo>
                      <a:lnTo>
                        <a:pt x="202" y="353"/>
                      </a:lnTo>
                      <a:lnTo>
                        <a:pt x="200" y="353"/>
                      </a:lnTo>
                      <a:lnTo>
                        <a:pt x="198" y="352"/>
                      </a:lnTo>
                      <a:lnTo>
                        <a:pt x="197" y="352"/>
                      </a:lnTo>
                      <a:lnTo>
                        <a:pt x="195" y="351"/>
                      </a:lnTo>
                      <a:lnTo>
                        <a:pt x="193" y="350"/>
                      </a:lnTo>
                      <a:lnTo>
                        <a:pt x="191" y="350"/>
                      </a:lnTo>
                      <a:lnTo>
                        <a:pt x="190" y="349"/>
                      </a:lnTo>
                      <a:lnTo>
                        <a:pt x="188" y="349"/>
                      </a:lnTo>
                      <a:lnTo>
                        <a:pt x="187" y="348"/>
                      </a:lnTo>
                      <a:lnTo>
                        <a:pt x="185" y="347"/>
                      </a:lnTo>
                      <a:lnTo>
                        <a:pt x="184" y="347"/>
                      </a:lnTo>
                      <a:lnTo>
                        <a:pt x="182" y="347"/>
                      </a:lnTo>
                      <a:lnTo>
                        <a:pt x="181" y="346"/>
                      </a:lnTo>
                      <a:lnTo>
                        <a:pt x="179" y="345"/>
                      </a:lnTo>
                      <a:lnTo>
                        <a:pt x="178" y="345"/>
                      </a:lnTo>
                      <a:lnTo>
                        <a:pt x="177" y="344"/>
                      </a:lnTo>
                      <a:lnTo>
                        <a:pt x="175" y="343"/>
                      </a:lnTo>
                      <a:lnTo>
                        <a:pt x="173" y="343"/>
                      </a:lnTo>
                      <a:lnTo>
                        <a:pt x="173" y="342"/>
                      </a:lnTo>
                      <a:lnTo>
                        <a:pt x="172" y="342"/>
                      </a:lnTo>
                      <a:lnTo>
                        <a:pt x="170" y="341"/>
                      </a:lnTo>
                      <a:lnTo>
                        <a:pt x="169" y="341"/>
                      </a:lnTo>
                      <a:lnTo>
                        <a:pt x="168" y="340"/>
                      </a:lnTo>
                      <a:lnTo>
                        <a:pt x="167" y="340"/>
                      </a:lnTo>
                      <a:lnTo>
                        <a:pt x="165" y="339"/>
                      </a:lnTo>
                      <a:lnTo>
                        <a:pt x="164" y="338"/>
                      </a:lnTo>
                      <a:lnTo>
                        <a:pt x="162" y="337"/>
                      </a:lnTo>
                      <a:lnTo>
                        <a:pt x="161" y="337"/>
                      </a:lnTo>
                      <a:lnTo>
                        <a:pt x="159" y="336"/>
                      </a:lnTo>
                      <a:lnTo>
                        <a:pt x="158" y="335"/>
                      </a:lnTo>
                      <a:lnTo>
                        <a:pt x="158" y="334"/>
                      </a:lnTo>
                      <a:lnTo>
                        <a:pt x="157" y="334"/>
                      </a:lnTo>
                      <a:lnTo>
                        <a:pt x="156" y="334"/>
                      </a:lnTo>
                      <a:lnTo>
                        <a:pt x="155" y="333"/>
                      </a:lnTo>
                      <a:lnTo>
                        <a:pt x="154" y="333"/>
                      </a:lnTo>
                      <a:lnTo>
                        <a:pt x="153" y="332"/>
                      </a:lnTo>
                      <a:lnTo>
                        <a:pt x="151" y="332"/>
                      </a:lnTo>
                      <a:lnTo>
                        <a:pt x="150" y="331"/>
                      </a:lnTo>
                      <a:lnTo>
                        <a:pt x="148" y="330"/>
                      </a:lnTo>
                      <a:lnTo>
                        <a:pt x="147" y="329"/>
                      </a:lnTo>
                      <a:lnTo>
                        <a:pt x="145" y="328"/>
                      </a:lnTo>
                      <a:lnTo>
                        <a:pt x="143" y="328"/>
                      </a:lnTo>
                      <a:lnTo>
                        <a:pt x="141" y="327"/>
                      </a:lnTo>
                      <a:lnTo>
                        <a:pt x="140" y="326"/>
                      </a:lnTo>
                      <a:lnTo>
                        <a:pt x="139" y="326"/>
                      </a:lnTo>
                      <a:lnTo>
                        <a:pt x="138" y="325"/>
                      </a:lnTo>
                      <a:lnTo>
                        <a:pt x="137" y="325"/>
                      </a:lnTo>
                      <a:lnTo>
                        <a:pt x="136" y="324"/>
                      </a:lnTo>
                      <a:lnTo>
                        <a:pt x="135" y="324"/>
                      </a:lnTo>
                      <a:lnTo>
                        <a:pt x="134" y="323"/>
                      </a:lnTo>
                      <a:lnTo>
                        <a:pt x="132" y="323"/>
                      </a:lnTo>
                      <a:lnTo>
                        <a:pt x="131" y="322"/>
                      </a:lnTo>
                      <a:lnTo>
                        <a:pt x="130" y="322"/>
                      </a:lnTo>
                      <a:lnTo>
                        <a:pt x="128" y="321"/>
                      </a:lnTo>
                      <a:lnTo>
                        <a:pt x="126" y="320"/>
                      </a:lnTo>
                      <a:lnTo>
                        <a:pt x="124" y="318"/>
                      </a:lnTo>
                      <a:lnTo>
                        <a:pt x="122" y="318"/>
                      </a:lnTo>
                      <a:lnTo>
                        <a:pt x="121" y="317"/>
                      </a:lnTo>
                      <a:lnTo>
                        <a:pt x="119" y="316"/>
                      </a:lnTo>
                      <a:lnTo>
                        <a:pt x="117" y="315"/>
                      </a:lnTo>
                      <a:lnTo>
                        <a:pt x="116" y="314"/>
                      </a:lnTo>
                      <a:lnTo>
                        <a:pt x="115" y="314"/>
                      </a:lnTo>
                      <a:lnTo>
                        <a:pt x="114" y="314"/>
                      </a:lnTo>
                      <a:lnTo>
                        <a:pt x="112" y="313"/>
                      </a:lnTo>
                      <a:close/>
                    </a:path>
                  </a:pathLst>
                </a:custGeom>
                <a:noFill/>
                <a:ln w="11113" cap="rnd">
                  <a:solidFill>
                    <a:srgbClr val="777777"/>
                  </a:solidFill>
                  <a:round/>
                  <a:headEnd/>
                  <a:tailEnd/>
                </a:ln>
              </p:spPr>
              <p:txBody>
                <a:bodyPr/>
                <a:lstStyle/>
                <a:p>
                  <a:endParaRPr lang="en-US">
                    <a:solidFill>
                      <a:srgbClr val="000000"/>
                    </a:solidFill>
                    <a:latin typeface="Arial" pitchFamily="34" charset="0"/>
                  </a:endParaRPr>
                </a:p>
              </p:txBody>
            </p:sp>
          </p:grpSp>
          <p:sp>
            <p:nvSpPr>
              <p:cNvPr id="35" name="Freeform 42"/>
              <p:cNvSpPr>
                <a:spLocks/>
              </p:cNvSpPr>
              <p:nvPr/>
            </p:nvSpPr>
            <p:spPr bwMode="auto">
              <a:xfrm>
                <a:off x="1042988" y="2601913"/>
                <a:ext cx="63500" cy="53975"/>
              </a:xfrm>
              <a:custGeom>
                <a:avLst/>
                <a:gdLst>
                  <a:gd name="T0" fmla="*/ 0 w 40"/>
                  <a:gd name="T1" fmla="*/ 2147483647 h 34"/>
                  <a:gd name="T2" fmla="*/ 0 w 40"/>
                  <a:gd name="T3" fmla="*/ 2147483647 h 34"/>
                  <a:gd name="T4" fmla="*/ 0 w 40"/>
                  <a:gd name="T5" fmla="*/ 2147483647 h 34"/>
                  <a:gd name="T6" fmla="*/ 0 w 40"/>
                  <a:gd name="T7" fmla="*/ 2147483647 h 34"/>
                  <a:gd name="T8" fmla="*/ 0 w 40"/>
                  <a:gd name="T9" fmla="*/ 2147483647 h 34"/>
                  <a:gd name="T10" fmla="*/ 0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2147483647 h 34"/>
                  <a:gd name="T24" fmla="*/ 2147483647 w 40"/>
                  <a:gd name="T25" fmla="*/ 2147483647 h 34"/>
                  <a:gd name="T26" fmla="*/ 2147483647 w 40"/>
                  <a:gd name="T27" fmla="*/ 0 h 34"/>
                  <a:gd name="T28" fmla="*/ 2147483647 w 40"/>
                  <a:gd name="T29" fmla="*/ 0 h 34"/>
                  <a:gd name="T30" fmla="*/ 2147483647 w 40"/>
                  <a:gd name="T31" fmla="*/ 0 h 34"/>
                  <a:gd name="T32" fmla="*/ 2147483647 w 40"/>
                  <a:gd name="T33" fmla="*/ 0 h 34"/>
                  <a:gd name="T34" fmla="*/ 2147483647 w 40"/>
                  <a:gd name="T35" fmla="*/ 0 h 34"/>
                  <a:gd name="T36" fmla="*/ 2147483647 w 40"/>
                  <a:gd name="T37" fmla="*/ 0 h 34"/>
                  <a:gd name="T38" fmla="*/ 2147483647 w 40"/>
                  <a:gd name="T39" fmla="*/ 0 h 34"/>
                  <a:gd name="T40" fmla="*/ 2147483647 w 40"/>
                  <a:gd name="T41" fmla="*/ 2147483647 h 34"/>
                  <a:gd name="T42" fmla="*/ 2147483647 w 40"/>
                  <a:gd name="T43" fmla="*/ 2147483647 h 34"/>
                  <a:gd name="T44" fmla="*/ 2147483647 w 40"/>
                  <a:gd name="T45" fmla="*/ 2147483647 h 34"/>
                  <a:gd name="T46" fmla="*/ 2147483647 w 40"/>
                  <a:gd name="T47" fmla="*/ 2147483647 h 34"/>
                  <a:gd name="T48" fmla="*/ 2147483647 w 40"/>
                  <a:gd name="T49" fmla="*/ 2147483647 h 34"/>
                  <a:gd name="T50" fmla="*/ 2147483647 w 40"/>
                  <a:gd name="T51" fmla="*/ 2147483647 h 34"/>
                  <a:gd name="T52" fmla="*/ 2147483647 w 40"/>
                  <a:gd name="T53" fmla="*/ 2147483647 h 34"/>
                  <a:gd name="T54" fmla="*/ 2147483647 w 40"/>
                  <a:gd name="T55" fmla="*/ 2147483647 h 34"/>
                  <a:gd name="T56" fmla="*/ 2147483647 w 40"/>
                  <a:gd name="T57" fmla="*/ 2147483647 h 34"/>
                  <a:gd name="T58" fmla="*/ 2147483647 w 40"/>
                  <a:gd name="T59" fmla="*/ 2147483647 h 34"/>
                  <a:gd name="T60" fmla="*/ 2147483647 w 40"/>
                  <a:gd name="T61" fmla="*/ 2147483647 h 34"/>
                  <a:gd name="T62" fmla="*/ 2147483647 w 40"/>
                  <a:gd name="T63" fmla="*/ 2147483647 h 34"/>
                  <a:gd name="T64" fmla="*/ 2147483647 w 40"/>
                  <a:gd name="T65" fmla="*/ 2147483647 h 34"/>
                  <a:gd name="T66" fmla="*/ 2147483647 w 40"/>
                  <a:gd name="T67" fmla="*/ 2147483647 h 34"/>
                  <a:gd name="T68" fmla="*/ 2147483647 w 40"/>
                  <a:gd name="T69" fmla="*/ 2147483647 h 34"/>
                  <a:gd name="T70" fmla="*/ 2147483647 w 40"/>
                  <a:gd name="T71" fmla="*/ 2147483647 h 34"/>
                  <a:gd name="T72" fmla="*/ 2147483647 w 40"/>
                  <a:gd name="T73" fmla="*/ 2147483647 h 34"/>
                  <a:gd name="T74" fmla="*/ 2147483647 w 40"/>
                  <a:gd name="T75" fmla="*/ 2147483647 h 34"/>
                  <a:gd name="T76" fmla="*/ 2147483647 w 40"/>
                  <a:gd name="T77" fmla="*/ 2147483647 h 34"/>
                  <a:gd name="T78" fmla="*/ 2147483647 w 40"/>
                  <a:gd name="T79" fmla="*/ 2147483647 h 34"/>
                  <a:gd name="T80" fmla="*/ 2147483647 w 40"/>
                  <a:gd name="T81" fmla="*/ 2147483647 h 34"/>
                  <a:gd name="T82" fmla="*/ 2147483647 w 40"/>
                  <a:gd name="T83" fmla="*/ 2147483647 h 34"/>
                  <a:gd name="T84" fmla="*/ 2147483647 w 40"/>
                  <a:gd name="T85" fmla="*/ 2147483647 h 34"/>
                  <a:gd name="T86" fmla="*/ 2147483647 w 40"/>
                  <a:gd name="T87" fmla="*/ 2147483647 h 34"/>
                  <a:gd name="T88" fmla="*/ 2147483647 w 40"/>
                  <a:gd name="T89" fmla="*/ 2147483647 h 34"/>
                  <a:gd name="T90" fmla="*/ 2147483647 w 40"/>
                  <a:gd name="T91" fmla="*/ 2147483647 h 34"/>
                  <a:gd name="T92" fmla="*/ 2147483647 w 40"/>
                  <a:gd name="T93" fmla="*/ 2147483647 h 34"/>
                  <a:gd name="T94" fmla="*/ 2147483647 w 40"/>
                  <a:gd name="T95" fmla="*/ 2147483647 h 34"/>
                  <a:gd name="T96" fmla="*/ 2147483647 w 40"/>
                  <a:gd name="T97" fmla="*/ 2147483647 h 34"/>
                  <a:gd name="T98" fmla="*/ 2147483647 w 40"/>
                  <a:gd name="T99" fmla="*/ 2147483647 h 34"/>
                  <a:gd name="T100" fmla="*/ 2147483647 w 40"/>
                  <a:gd name="T101" fmla="*/ 2147483647 h 34"/>
                  <a:gd name="T102" fmla="*/ 2147483647 w 40"/>
                  <a:gd name="T103" fmla="*/ 2147483647 h 34"/>
                  <a:gd name="T104" fmla="*/ 2147483647 w 40"/>
                  <a:gd name="T105" fmla="*/ 2147483647 h 34"/>
                  <a:gd name="T106" fmla="*/ 2147483647 w 40"/>
                  <a:gd name="T107" fmla="*/ 2147483647 h 34"/>
                  <a:gd name="T108" fmla="*/ 2147483647 w 40"/>
                  <a:gd name="T109" fmla="*/ 2147483647 h 34"/>
                  <a:gd name="T110" fmla="*/ 2147483647 w 40"/>
                  <a:gd name="T111" fmla="*/ 2147483647 h 34"/>
                  <a:gd name="T112" fmla="*/ 2147483647 w 40"/>
                  <a:gd name="T113" fmla="*/ 2147483647 h 34"/>
                  <a:gd name="T114" fmla="*/ 2147483647 w 40"/>
                  <a:gd name="T115" fmla="*/ 2147483647 h 34"/>
                  <a:gd name="T116" fmla="*/ 0 w 40"/>
                  <a:gd name="T117" fmla="*/ 2147483647 h 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
                  <a:gd name="T178" fmla="*/ 0 h 34"/>
                  <a:gd name="T179" fmla="*/ 40 w 40"/>
                  <a:gd name="T180" fmla="*/ 34 h 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 h="34">
                    <a:moveTo>
                      <a:pt x="0" y="20"/>
                    </a:moveTo>
                    <a:lnTo>
                      <a:pt x="0" y="19"/>
                    </a:lnTo>
                    <a:lnTo>
                      <a:pt x="0" y="17"/>
                    </a:lnTo>
                    <a:lnTo>
                      <a:pt x="0" y="16"/>
                    </a:lnTo>
                    <a:lnTo>
                      <a:pt x="0" y="14"/>
                    </a:lnTo>
                    <a:lnTo>
                      <a:pt x="1" y="12"/>
                    </a:lnTo>
                    <a:lnTo>
                      <a:pt x="2" y="10"/>
                    </a:lnTo>
                    <a:lnTo>
                      <a:pt x="3" y="8"/>
                    </a:lnTo>
                    <a:lnTo>
                      <a:pt x="4" y="6"/>
                    </a:lnTo>
                    <a:lnTo>
                      <a:pt x="5" y="4"/>
                    </a:lnTo>
                    <a:lnTo>
                      <a:pt x="7" y="2"/>
                    </a:lnTo>
                    <a:lnTo>
                      <a:pt x="9" y="1"/>
                    </a:lnTo>
                    <a:lnTo>
                      <a:pt x="11" y="0"/>
                    </a:lnTo>
                    <a:lnTo>
                      <a:pt x="12" y="0"/>
                    </a:lnTo>
                    <a:lnTo>
                      <a:pt x="14" y="0"/>
                    </a:lnTo>
                    <a:lnTo>
                      <a:pt x="16" y="0"/>
                    </a:lnTo>
                    <a:lnTo>
                      <a:pt x="18" y="0"/>
                    </a:lnTo>
                    <a:lnTo>
                      <a:pt x="20" y="0"/>
                    </a:lnTo>
                    <a:lnTo>
                      <a:pt x="23" y="0"/>
                    </a:lnTo>
                    <a:lnTo>
                      <a:pt x="25" y="1"/>
                    </a:lnTo>
                    <a:lnTo>
                      <a:pt x="27" y="1"/>
                    </a:lnTo>
                    <a:lnTo>
                      <a:pt x="29" y="2"/>
                    </a:lnTo>
                    <a:lnTo>
                      <a:pt x="31" y="3"/>
                    </a:lnTo>
                    <a:lnTo>
                      <a:pt x="33" y="4"/>
                    </a:lnTo>
                    <a:lnTo>
                      <a:pt x="35" y="7"/>
                    </a:lnTo>
                    <a:lnTo>
                      <a:pt x="37" y="9"/>
                    </a:lnTo>
                    <a:lnTo>
                      <a:pt x="38" y="10"/>
                    </a:lnTo>
                    <a:lnTo>
                      <a:pt x="39" y="12"/>
                    </a:lnTo>
                    <a:lnTo>
                      <a:pt x="40" y="13"/>
                    </a:lnTo>
                    <a:lnTo>
                      <a:pt x="40" y="15"/>
                    </a:lnTo>
                    <a:lnTo>
                      <a:pt x="40" y="16"/>
                    </a:lnTo>
                    <a:lnTo>
                      <a:pt x="40" y="17"/>
                    </a:lnTo>
                    <a:lnTo>
                      <a:pt x="40" y="19"/>
                    </a:lnTo>
                    <a:lnTo>
                      <a:pt x="40" y="21"/>
                    </a:lnTo>
                    <a:lnTo>
                      <a:pt x="39" y="24"/>
                    </a:lnTo>
                    <a:lnTo>
                      <a:pt x="37" y="26"/>
                    </a:lnTo>
                    <a:lnTo>
                      <a:pt x="35" y="28"/>
                    </a:lnTo>
                    <a:lnTo>
                      <a:pt x="34" y="30"/>
                    </a:lnTo>
                    <a:lnTo>
                      <a:pt x="32" y="31"/>
                    </a:lnTo>
                    <a:lnTo>
                      <a:pt x="29" y="33"/>
                    </a:lnTo>
                    <a:lnTo>
                      <a:pt x="27" y="34"/>
                    </a:lnTo>
                    <a:lnTo>
                      <a:pt x="25" y="34"/>
                    </a:lnTo>
                    <a:lnTo>
                      <a:pt x="24" y="34"/>
                    </a:lnTo>
                    <a:lnTo>
                      <a:pt x="23" y="34"/>
                    </a:lnTo>
                    <a:lnTo>
                      <a:pt x="22" y="34"/>
                    </a:lnTo>
                    <a:lnTo>
                      <a:pt x="20" y="34"/>
                    </a:lnTo>
                    <a:lnTo>
                      <a:pt x="18" y="34"/>
                    </a:lnTo>
                    <a:lnTo>
                      <a:pt x="15" y="34"/>
                    </a:lnTo>
                    <a:lnTo>
                      <a:pt x="13" y="34"/>
                    </a:lnTo>
                    <a:lnTo>
                      <a:pt x="11" y="33"/>
                    </a:lnTo>
                    <a:lnTo>
                      <a:pt x="9" y="32"/>
                    </a:lnTo>
                    <a:lnTo>
                      <a:pt x="8" y="31"/>
                    </a:lnTo>
                    <a:lnTo>
                      <a:pt x="6" y="30"/>
                    </a:lnTo>
                    <a:lnTo>
                      <a:pt x="4" y="28"/>
                    </a:lnTo>
                    <a:lnTo>
                      <a:pt x="3" y="27"/>
                    </a:lnTo>
                    <a:lnTo>
                      <a:pt x="2" y="25"/>
                    </a:lnTo>
                    <a:lnTo>
                      <a:pt x="0" y="20"/>
                    </a:lnTo>
                    <a:close/>
                  </a:path>
                </a:pathLst>
              </a:custGeom>
              <a:solidFill>
                <a:srgbClr val="F7E391"/>
              </a:solidFill>
              <a:ln w="9525">
                <a:noFill/>
                <a:round/>
                <a:headEnd/>
                <a:tailEnd/>
              </a:ln>
            </p:spPr>
            <p:txBody>
              <a:bodyPr/>
              <a:lstStyle/>
              <a:p>
                <a:endParaRPr lang="en-US">
                  <a:solidFill>
                    <a:srgbClr val="000000"/>
                  </a:solidFill>
                  <a:latin typeface="Arial" pitchFamily="34" charset="0"/>
                </a:endParaRPr>
              </a:p>
            </p:txBody>
          </p:sp>
          <p:sp>
            <p:nvSpPr>
              <p:cNvPr id="36" name="Freeform 43"/>
              <p:cNvSpPr>
                <a:spLocks/>
              </p:cNvSpPr>
              <p:nvPr/>
            </p:nvSpPr>
            <p:spPr bwMode="auto">
              <a:xfrm>
                <a:off x="938213" y="2617788"/>
                <a:ext cx="63500" cy="49212"/>
              </a:xfrm>
              <a:custGeom>
                <a:avLst/>
                <a:gdLst>
                  <a:gd name="T0" fmla="*/ 0 w 40"/>
                  <a:gd name="T1" fmla="*/ 2147483647 h 31"/>
                  <a:gd name="T2" fmla="*/ 0 w 40"/>
                  <a:gd name="T3" fmla="*/ 0 h 31"/>
                  <a:gd name="T4" fmla="*/ 2147483647 w 40"/>
                  <a:gd name="T5" fmla="*/ 0 h 31"/>
                  <a:gd name="T6" fmla="*/ 2147483647 w 40"/>
                  <a:gd name="T7" fmla="*/ 0 h 31"/>
                  <a:gd name="T8" fmla="*/ 2147483647 w 40"/>
                  <a:gd name="T9" fmla="*/ 0 h 31"/>
                  <a:gd name="T10" fmla="*/ 2147483647 w 40"/>
                  <a:gd name="T11" fmla="*/ 0 h 31"/>
                  <a:gd name="T12" fmla="*/ 2147483647 w 40"/>
                  <a:gd name="T13" fmla="*/ 0 h 31"/>
                  <a:gd name="T14" fmla="*/ 2147483647 w 40"/>
                  <a:gd name="T15" fmla="*/ 0 h 31"/>
                  <a:gd name="T16" fmla="*/ 2147483647 w 40"/>
                  <a:gd name="T17" fmla="*/ 0 h 31"/>
                  <a:gd name="T18" fmla="*/ 2147483647 w 40"/>
                  <a:gd name="T19" fmla="*/ 0 h 31"/>
                  <a:gd name="T20" fmla="*/ 2147483647 w 40"/>
                  <a:gd name="T21" fmla="*/ 0 h 31"/>
                  <a:gd name="T22" fmla="*/ 2147483647 w 40"/>
                  <a:gd name="T23" fmla="*/ 0 h 31"/>
                  <a:gd name="T24" fmla="*/ 2147483647 w 40"/>
                  <a:gd name="T25" fmla="*/ 2147483647 h 31"/>
                  <a:gd name="T26" fmla="*/ 2147483647 w 40"/>
                  <a:gd name="T27" fmla="*/ 2147483647 h 31"/>
                  <a:gd name="T28" fmla="*/ 2147483647 w 40"/>
                  <a:gd name="T29" fmla="*/ 2147483647 h 31"/>
                  <a:gd name="T30" fmla="*/ 2147483647 w 40"/>
                  <a:gd name="T31" fmla="*/ 2147483647 h 31"/>
                  <a:gd name="T32" fmla="*/ 2147483647 w 40"/>
                  <a:gd name="T33" fmla="*/ 2147483647 h 31"/>
                  <a:gd name="T34" fmla="*/ 2147483647 w 40"/>
                  <a:gd name="T35" fmla="*/ 2147483647 h 31"/>
                  <a:gd name="T36" fmla="*/ 2147483647 w 40"/>
                  <a:gd name="T37" fmla="*/ 2147483647 h 31"/>
                  <a:gd name="T38" fmla="*/ 2147483647 w 40"/>
                  <a:gd name="T39" fmla="*/ 2147483647 h 31"/>
                  <a:gd name="T40" fmla="*/ 2147483647 w 40"/>
                  <a:gd name="T41" fmla="*/ 2147483647 h 31"/>
                  <a:gd name="T42" fmla="*/ 2147483647 w 40"/>
                  <a:gd name="T43" fmla="*/ 2147483647 h 31"/>
                  <a:gd name="T44" fmla="*/ 2147483647 w 40"/>
                  <a:gd name="T45" fmla="*/ 2147483647 h 31"/>
                  <a:gd name="T46" fmla="*/ 2147483647 w 40"/>
                  <a:gd name="T47" fmla="*/ 2147483647 h 31"/>
                  <a:gd name="T48" fmla="*/ 2147483647 w 40"/>
                  <a:gd name="T49" fmla="*/ 2147483647 h 31"/>
                  <a:gd name="T50" fmla="*/ 2147483647 w 40"/>
                  <a:gd name="T51" fmla="*/ 2147483647 h 31"/>
                  <a:gd name="T52" fmla="*/ 2147483647 w 40"/>
                  <a:gd name="T53" fmla="*/ 2147483647 h 31"/>
                  <a:gd name="T54" fmla="*/ 2147483647 w 40"/>
                  <a:gd name="T55" fmla="*/ 2147483647 h 31"/>
                  <a:gd name="T56" fmla="*/ 2147483647 w 40"/>
                  <a:gd name="T57" fmla="*/ 2147483647 h 31"/>
                  <a:gd name="T58" fmla="*/ 2147483647 w 40"/>
                  <a:gd name="T59" fmla="*/ 2147483647 h 31"/>
                  <a:gd name="T60" fmla="*/ 2147483647 w 40"/>
                  <a:gd name="T61" fmla="*/ 2147483647 h 31"/>
                  <a:gd name="T62" fmla="*/ 2147483647 w 40"/>
                  <a:gd name="T63" fmla="*/ 2147483647 h 31"/>
                  <a:gd name="T64" fmla="*/ 2147483647 w 40"/>
                  <a:gd name="T65" fmla="*/ 2147483647 h 31"/>
                  <a:gd name="T66" fmla="*/ 2147483647 w 40"/>
                  <a:gd name="T67" fmla="*/ 2147483647 h 31"/>
                  <a:gd name="T68" fmla="*/ 2147483647 w 40"/>
                  <a:gd name="T69" fmla="*/ 2147483647 h 31"/>
                  <a:gd name="T70" fmla="*/ 2147483647 w 40"/>
                  <a:gd name="T71" fmla="*/ 2147483647 h 31"/>
                  <a:gd name="T72" fmla="*/ 2147483647 w 40"/>
                  <a:gd name="T73" fmla="*/ 2147483647 h 31"/>
                  <a:gd name="T74" fmla="*/ 2147483647 w 40"/>
                  <a:gd name="T75" fmla="*/ 2147483647 h 31"/>
                  <a:gd name="T76" fmla="*/ 2147483647 w 40"/>
                  <a:gd name="T77" fmla="*/ 2147483647 h 31"/>
                  <a:gd name="T78" fmla="*/ 2147483647 w 40"/>
                  <a:gd name="T79" fmla="*/ 2147483647 h 31"/>
                  <a:gd name="T80" fmla="*/ 0 w 40"/>
                  <a:gd name="T81" fmla="*/ 2147483647 h 31"/>
                  <a:gd name="T82" fmla="*/ 0 w 40"/>
                  <a:gd name="T83" fmla="*/ 2147483647 h 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31"/>
                  <a:gd name="T128" fmla="*/ 40 w 40"/>
                  <a:gd name="T129" fmla="*/ 31 h 3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31">
                    <a:moveTo>
                      <a:pt x="0" y="1"/>
                    </a:moveTo>
                    <a:lnTo>
                      <a:pt x="0" y="0"/>
                    </a:lnTo>
                    <a:lnTo>
                      <a:pt x="1" y="0"/>
                    </a:lnTo>
                    <a:lnTo>
                      <a:pt x="2" y="0"/>
                    </a:lnTo>
                    <a:lnTo>
                      <a:pt x="4" y="0"/>
                    </a:lnTo>
                    <a:lnTo>
                      <a:pt x="6" y="0"/>
                    </a:lnTo>
                    <a:lnTo>
                      <a:pt x="9" y="0"/>
                    </a:lnTo>
                    <a:lnTo>
                      <a:pt x="10" y="0"/>
                    </a:lnTo>
                    <a:lnTo>
                      <a:pt x="11" y="0"/>
                    </a:lnTo>
                    <a:lnTo>
                      <a:pt x="13" y="0"/>
                    </a:lnTo>
                    <a:lnTo>
                      <a:pt x="15" y="0"/>
                    </a:lnTo>
                    <a:lnTo>
                      <a:pt x="18" y="0"/>
                    </a:lnTo>
                    <a:lnTo>
                      <a:pt x="21" y="1"/>
                    </a:lnTo>
                    <a:lnTo>
                      <a:pt x="22" y="1"/>
                    </a:lnTo>
                    <a:lnTo>
                      <a:pt x="24" y="1"/>
                    </a:lnTo>
                    <a:lnTo>
                      <a:pt x="26" y="1"/>
                    </a:lnTo>
                    <a:lnTo>
                      <a:pt x="28" y="2"/>
                    </a:lnTo>
                    <a:lnTo>
                      <a:pt x="30" y="3"/>
                    </a:lnTo>
                    <a:lnTo>
                      <a:pt x="34" y="4"/>
                    </a:lnTo>
                    <a:lnTo>
                      <a:pt x="36" y="5"/>
                    </a:lnTo>
                    <a:lnTo>
                      <a:pt x="38" y="8"/>
                    </a:lnTo>
                    <a:lnTo>
                      <a:pt x="40" y="31"/>
                    </a:lnTo>
                    <a:lnTo>
                      <a:pt x="39" y="30"/>
                    </a:lnTo>
                    <a:lnTo>
                      <a:pt x="37" y="28"/>
                    </a:lnTo>
                    <a:lnTo>
                      <a:pt x="35" y="28"/>
                    </a:lnTo>
                    <a:lnTo>
                      <a:pt x="34" y="27"/>
                    </a:lnTo>
                    <a:lnTo>
                      <a:pt x="32" y="26"/>
                    </a:lnTo>
                    <a:lnTo>
                      <a:pt x="30" y="25"/>
                    </a:lnTo>
                    <a:lnTo>
                      <a:pt x="27" y="24"/>
                    </a:lnTo>
                    <a:lnTo>
                      <a:pt x="25" y="24"/>
                    </a:lnTo>
                    <a:lnTo>
                      <a:pt x="22" y="23"/>
                    </a:lnTo>
                    <a:lnTo>
                      <a:pt x="20" y="22"/>
                    </a:lnTo>
                    <a:lnTo>
                      <a:pt x="17" y="21"/>
                    </a:lnTo>
                    <a:lnTo>
                      <a:pt x="15" y="21"/>
                    </a:lnTo>
                    <a:lnTo>
                      <a:pt x="12" y="21"/>
                    </a:lnTo>
                    <a:lnTo>
                      <a:pt x="10" y="21"/>
                    </a:lnTo>
                    <a:lnTo>
                      <a:pt x="7" y="21"/>
                    </a:lnTo>
                    <a:lnTo>
                      <a:pt x="6" y="22"/>
                    </a:lnTo>
                    <a:lnTo>
                      <a:pt x="3" y="22"/>
                    </a:lnTo>
                    <a:lnTo>
                      <a:pt x="2" y="22"/>
                    </a:lnTo>
                    <a:lnTo>
                      <a:pt x="0" y="22"/>
                    </a:lnTo>
                    <a:lnTo>
                      <a:pt x="0" y="1"/>
                    </a:lnTo>
                    <a:close/>
                  </a:path>
                </a:pathLst>
              </a:custGeom>
              <a:solidFill>
                <a:srgbClr val="FFE6B3"/>
              </a:solidFill>
              <a:ln w="9525">
                <a:noFill/>
                <a:round/>
                <a:headEnd/>
                <a:tailEnd/>
              </a:ln>
            </p:spPr>
            <p:txBody>
              <a:bodyPr/>
              <a:lstStyle/>
              <a:p>
                <a:endParaRPr lang="en-US">
                  <a:solidFill>
                    <a:srgbClr val="000000"/>
                  </a:solidFill>
                  <a:latin typeface="Arial" pitchFamily="34" charset="0"/>
                </a:endParaRPr>
              </a:p>
            </p:txBody>
          </p:sp>
          <p:grpSp>
            <p:nvGrpSpPr>
              <p:cNvPr id="7" name="Group 44"/>
              <p:cNvGrpSpPr>
                <a:grpSpLocks/>
              </p:cNvGrpSpPr>
              <p:nvPr/>
            </p:nvGrpSpPr>
            <p:grpSpPr bwMode="auto">
              <a:xfrm>
                <a:off x="931863" y="2674938"/>
                <a:ext cx="74612" cy="42862"/>
                <a:chOff x="587" y="1685"/>
                <a:chExt cx="47" cy="27"/>
              </a:xfrm>
            </p:grpSpPr>
            <p:sp>
              <p:nvSpPr>
                <p:cNvPr id="203" name="Freeform 45"/>
                <p:cNvSpPr>
                  <a:spLocks/>
                </p:cNvSpPr>
                <p:nvPr/>
              </p:nvSpPr>
              <p:spPr bwMode="auto">
                <a:xfrm>
                  <a:off x="587" y="1685"/>
                  <a:ext cx="47" cy="27"/>
                </a:xfrm>
                <a:custGeom>
                  <a:avLst/>
                  <a:gdLst>
                    <a:gd name="T0" fmla="*/ 3 w 47"/>
                    <a:gd name="T1" fmla="*/ 19 h 27"/>
                    <a:gd name="T2" fmla="*/ 3 w 47"/>
                    <a:gd name="T3" fmla="*/ 17 h 27"/>
                    <a:gd name="T4" fmla="*/ 1 w 47"/>
                    <a:gd name="T5" fmla="*/ 15 h 27"/>
                    <a:gd name="T6" fmla="*/ 1 w 47"/>
                    <a:gd name="T7" fmla="*/ 11 h 27"/>
                    <a:gd name="T8" fmla="*/ 0 w 47"/>
                    <a:gd name="T9" fmla="*/ 8 h 27"/>
                    <a:gd name="T10" fmla="*/ 1 w 47"/>
                    <a:gd name="T11" fmla="*/ 4 h 27"/>
                    <a:gd name="T12" fmla="*/ 4 w 47"/>
                    <a:gd name="T13" fmla="*/ 1 h 27"/>
                    <a:gd name="T14" fmla="*/ 7 w 47"/>
                    <a:gd name="T15" fmla="*/ 0 h 27"/>
                    <a:gd name="T16" fmla="*/ 11 w 47"/>
                    <a:gd name="T17" fmla="*/ 0 h 27"/>
                    <a:gd name="T18" fmla="*/ 14 w 47"/>
                    <a:gd name="T19" fmla="*/ 0 h 27"/>
                    <a:gd name="T20" fmla="*/ 18 w 47"/>
                    <a:gd name="T21" fmla="*/ 0 h 27"/>
                    <a:gd name="T22" fmla="*/ 21 w 47"/>
                    <a:gd name="T23" fmla="*/ 0 h 27"/>
                    <a:gd name="T24" fmla="*/ 25 w 47"/>
                    <a:gd name="T25" fmla="*/ 0 h 27"/>
                    <a:gd name="T26" fmla="*/ 28 w 47"/>
                    <a:gd name="T27" fmla="*/ 1 h 27"/>
                    <a:gd name="T28" fmla="*/ 32 w 47"/>
                    <a:gd name="T29" fmla="*/ 1 h 27"/>
                    <a:gd name="T30" fmla="*/ 35 w 47"/>
                    <a:gd name="T31" fmla="*/ 2 h 27"/>
                    <a:gd name="T32" fmla="*/ 38 w 47"/>
                    <a:gd name="T33" fmla="*/ 3 h 27"/>
                    <a:gd name="T34" fmla="*/ 42 w 47"/>
                    <a:gd name="T35" fmla="*/ 5 h 27"/>
                    <a:gd name="T36" fmla="*/ 46 w 47"/>
                    <a:gd name="T37" fmla="*/ 8 h 27"/>
                    <a:gd name="T38" fmla="*/ 47 w 47"/>
                    <a:gd name="T39" fmla="*/ 13 h 27"/>
                    <a:gd name="T40" fmla="*/ 47 w 47"/>
                    <a:gd name="T41" fmla="*/ 16 h 27"/>
                    <a:gd name="T42" fmla="*/ 46 w 47"/>
                    <a:gd name="T43" fmla="*/ 20 h 27"/>
                    <a:gd name="T44" fmla="*/ 44 w 47"/>
                    <a:gd name="T45" fmla="*/ 22 h 27"/>
                    <a:gd name="T46" fmla="*/ 41 w 47"/>
                    <a:gd name="T47" fmla="*/ 24 h 27"/>
                    <a:gd name="T48" fmla="*/ 36 w 47"/>
                    <a:gd name="T49" fmla="*/ 27 h 27"/>
                    <a:gd name="T50" fmla="*/ 33 w 47"/>
                    <a:gd name="T51" fmla="*/ 27 h 27"/>
                    <a:gd name="T52" fmla="*/ 29 w 47"/>
                    <a:gd name="T53" fmla="*/ 27 h 27"/>
                    <a:gd name="T54" fmla="*/ 28 w 47"/>
                    <a:gd name="T55" fmla="*/ 27 h 27"/>
                    <a:gd name="T56" fmla="*/ 25 w 47"/>
                    <a:gd name="T57" fmla="*/ 25 h 27"/>
                    <a:gd name="T58" fmla="*/ 20 w 47"/>
                    <a:gd name="T59" fmla="*/ 23 h 27"/>
                    <a:gd name="T60" fmla="*/ 15 w 47"/>
                    <a:gd name="T61" fmla="*/ 22 h 27"/>
                    <a:gd name="T62" fmla="*/ 11 w 47"/>
                    <a:gd name="T63" fmla="*/ 21 h 27"/>
                    <a:gd name="T64" fmla="*/ 7 w 47"/>
                    <a:gd name="T65" fmla="*/ 20 h 27"/>
                    <a:gd name="T66" fmla="*/ 4 w 47"/>
                    <a:gd name="T67" fmla="*/ 20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7"/>
                    <a:gd name="T103" fmla="*/ 0 h 27"/>
                    <a:gd name="T104" fmla="*/ 47 w 47"/>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7" h="27">
                      <a:moveTo>
                        <a:pt x="4" y="20"/>
                      </a:moveTo>
                      <a:lnTo>
                        <a:pt x="3" y="19"/>
                      </a:lnTo>
                      <a:lnTo>
                        <a:pt x="3" y="18"/>
                      </a:lnTo>
                      <a:lnTo>
                        <a:pt x="3" y="17"/>
                      </a:lnTo>
                      <a:lnTo>
                        <a:pt x="2" y="16"/>
                      </a:lnTo>
                      <a:lnTo>
                        <a:pt x="1" y="15"/>
                      </a:lnTo>
                      <a:lnTo>
                        <a:pt x="1" y="13"/>
                      </a:lnTo>
                      <a:lnTo>
                        <a:pt x="1" y="11"/>
                      </a:lnTo>
                      <a:lnTo>
                        <a:pt x="1" y="10"/>
                      </a:lnTo>
                      <a:lnTo>
                        <a:pt x="0" y="8"/>
                      </a:lnTo>
                      <a:lnTo>
                        <a:pt x="1" y="6"/>
                      </a:lnTo>
                      <a:lnTo>
                        <a:pt x="1" y="4"/>
                      </a:lnTo>
                      <a:lnTo>
                        <a:pt x="3" y="3"/>
                      </a:lnTo>
                      <a:lnTo>
                        <a:pt x="4" y="1"/>
                      </a:lnTo>
                      <a:lnTo>
                        <a:pt x="7" y="1"/>
                      </a:lnTo>
                      <a:lnTo>
                        <a:pt x="7" y="0"/>
                      </a:lnTo>
                      <a:lnTo>
                        <a:pt x="9" y="0"/>
                      </a:lnTo>
                      <a:lnTo>
                        <a:pt x="11" y="0"/>
                      </a:lnTo>
                      <a:lnTo>
                        <a:pt x="13" y="0"/>
                      </a:lnTo>
                      <a:lnTo>
                        <a:pt x="14" y="0"/>
                      </a:lnTo>
                      <a:lnTo>
                        <a:pt x="15" y="0"/>
                      </a:lnTo>
                      <a:lnTo>
                        <a:pt x="18" y="0"/>
                      </a:lnTo>
                      <a:lnTo>
                        <a:pt x="20" y="0"/>
                      </a:lnTo>
                      <a:lnTo>
                        <a:pt x="21" y="0"/>
                      </a:lnTo>
                      <a:lnTo>
                        <a:pt x="24" y="0"/>
                      </a:lnTo>
                      <a:lnTo>
                        <a:pt x="25" y="0"/>
                      </a:lnTo>
                      <a:lnTo>
                        <a:pt x="27" y="1"/>
                      </a:lnTo>
                      <a:lnTo>
                        <a:pt x="28" y="1"/>
                      </a:lnTo>
                      <a:lnTo>
                        <a:pt x="30" y="1"/>
                      </a:lnTo>
                      <a:lnTo>
                        <a:pt x="32" y="1"/>
                      </a:lnTo>
                      <a:lnTo>
                        <a:pt x="34" y="2"/>
                      </a:lnTo>
                      <a:lnTo>
                        <a:pt x="35" y="2"/>
                      </a:lnTo>
                      <a:lnTo>
                        <a:pt x="37" y="3"/>
                      </a:lnTo>
                      <a:lnTo>
                        <a:pt x="38" y="3"/>
                      </a:lnTo>
                      <a:lnTo>
                        <a:pt x="39" y="4"/>
                      </a:lnTo>
                      <a:lnTo>
                        <a:pt x="42" y="5"/>
                      </a:lnTo>
                      <a:lnTo>
                        <a:pt x="44" y="7"/>
                      </a:lnTo>
                      <a:lnTo>
                        <a:pt x="46" y="8"/>
                      </a:lnTo>
                      <a:lnTo>
                        <a:pt x="47" y="11"/>
                      </a:lnTo>
                      <a:lnTo>
                        <a:pt x="47" y="13"/>
                      </a:lnTo>
                      <a:lnTo>
                        <a:pt x="47" y="15"/>
                      </a:lnTo>
                      <a:lnTo>
                        <a:pt x="47" y="16"/>
                      </a:lnTo>
                      <a:lnTo>
                        <a:pt x="46" y="18"/>
                      </a:lnTo>
                      <a:lnTo>
                        <a:pt x="46" y="20"/>
                      </a:lnTo>
                      <a:lnTo>
                        <a:pt x="45" y="21"/>
                      </a:lnTo>
                      <a:lnTo>
                        <a:pt x="44" y="22"/>
                      </a:lnTo>
                      <a:lnTo>
                        <a:pt x="43" y="23"/>
                      </a:lnTo>
                      <a:lnTo>
                        <a:pt x="41" y="24"/>
                      </a:lnTo>
                      <a:lnTo>
                        <a:pt x="38" y="25"/>
                      </a:lnTo>
                      <a:lnTo>
                        <a:pt x="36" y="27"/>
                      </a:lnTo>
                      <a:lnTo>
                        <a:pt x="34" y="27"/>
                      </a:lnTo>
                      <a:lnTo>
                        <a:pt x="33" y="27"/>
                      </a:lnTo>
                      <a:lnTo>
                        <a:pt x="30" y="27"/>
                      </a:lnTo>
                      <a:lnTo>
                        <a:pt x="29" y="27"/>
                      </a:lnTo>
                      <a:lnTo>
                        <a:pt x="28" y="27"/>
                      </a:lnTo>
                      <a:lnTo>
                        <a:pt x="26" y="25"/>
                      </a:lnTo>
                      <a:lnTo>
                        <a:pt x="25" y="25"/>
                      </a:lnTo>
                      <a:lnTo>
                        <a:pt x="23" y="24"/>
                      </a:lnTo>
                      <a:lnTo>
                        <a:pt x="20" y="23"/>
                      </a:lnTo>
                      <a:lnTo>
                        <a:pt x="18" y="22"/>
                      </a:lnTo>
                      <a:lnTo>
                        <a:pt x="15" y="22"/>
                      </a:lnTo>
                      <a:lnTo>
                        <a:pt x="13" y="21"/>
                      </a:lnTo>
                      <a:lnTo>
                        <a:pt x="11" y="21"/>
                      </a:lnTo>
                      <a:lnTo>
                        <a:pt x="9" y="21"/>
                      </a:lnTo>
                      <a:lnTo>
                        <a:pt x="7" y="20"/>
                      </a:lnTo>
                      <a:lnTo>
                        <a:pt x="4" y="20"/>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204" name="Freeform 46"/>
                <p:cNvSpPr>
                  <a:spLocks/>
                </p:cNvSpPr>
                <p:nvPr/>
              </p:nvSpPr>
              <p:spPr bwMode="auto">
                <a:xfrm>
                  <a:off x="587" y="1685"/>
                  <a:ext cx="47" cy="27"/>
                </a:xfrm>
                <a:custGeom>
                  <a:avLst/>
                  <a:gdLst>
                    <a:gd name="T0" fmla="*/ 3 w 47"/>
                    <a:gd name="T1" fmla="*/ 19 h 27"/>
                    <a:gd name="T2" fmla="*/ 3 w 47"/>
                    <a:gd name="T3" fmla="*/ 17 h 27"/>
                    <a:gd name="T4" fmla="*/ 1 w 47"/>
                    <a:gd name="T5" fmla="*/ 15 h 27"/>
                    <a:gd name="T6" fmla="*/ 1 w 47"/>
                    <a:gd name="T7" fmla="*/ 11 h 27"/>
                    <a:gd name="T8" fmla="*/ 0 w 47"/>
                    <a:gd name="T9" fmla="*/ 8 h 27"/>
                    <a:gd name="T10" fmla="*/ 1 w 47"/>
                    <a:gd name="T11" fmla="*/ 4 h 27"/>
                    <a:gd name="T12" fmla="*/ 4 w 47"/>
                    <a:gd name="T13" fmla="*/ 1 h 27"/>
                    <a:gd name="T14" fmla="*/ 7 w 47"/>
                    <a:gd name="T15" fmla="*/ 0 h 27"/>
                    <a:gd name="T16" fmla="*/ 11 w 47"/>
                    <a:gd name="T17" fmla="*/ 0 h 27"/>
                    <a:gd name="T18" fmla="*/ 14 w 47"/>
                    <a:gd name="T19" fmla="*/ 0 h 27"/>
                    <a:gd name="T20" fmla="*/ 18 w 47"/>
                    <a:gd name="T21" fmla="*/ 0 h 27"/>
                    <a:gd name="T22" fmla="*/ 21 w 47"/>
                    <a:gd name="T23" fmla="*/ 0 h 27"/>
                    <a:gd name="T24" fmla="*/ 25 w 47"/>
                    <a:gd name="T25" fmla="*/ 0 h 27"/>
                    <a:gd name="T26" fmla="*/ 28 w 47"/>
                    <a:gd name="T27" fmla="*/ 1 h 27"/>
                    <a:gd name="T28" fmla="*/ 32 w 47"/>
                    <a:gd name="T29" fmla="*/ 1 h 27"/>
                    <a:gd name="T30" fmla="*/ 35 w 47"/>
                    <a:gd name="T31" fmla="*/ 2 h 27"/>
                    <a:gd name="T32" fmla="*/ 38 w 47"/>
                    <a:gd name="T33" fmla="*/ 3 h 27"/>
                    <a:gd name="T34" fmla="*/ 42 w 47"/>
                    <a:gd name="T35" fmla="*/ 5 h 27"/>
                    <a:gd name="T36" fmla="*/ 46 w 47"/>
                    <a:gd name="T37" fmla="*/ 8 h 27"/>
                    <a:gd name="T38" fmla="*/ 47 w 47"/>
                    <a:gd name="T39" fmla="*/ 13 h 27"/>
                    <a:gd name="T40" fmla="*/ 47 w 47"/>
                    <a:gd name="T41" fmla="*/ 16 h 27"/>
                    <a:gd name="T42" fmla="*/ 46 w 47"/>
                    <a:gd name="T43" fmla="*/ 20 h 27"/>
                    <a:gd name="T44" fmla="*/ 44 w 47"/>
                    <a:gd name="T45" fmla="*/ 22 h 27"/>
                    <a:gd name="T46" fmla="*/ 41 w 47"/>
                    <a:gd name="T47" fmla="*/ 24 h 27"/>
                    <a:gd name="T48" fmla="*/ 36 w 47"/>
                    <a:gd name="T49" fmla="*/ 27 h 27"/>
                    <a:gd name="T50" fmla="*/ 33 w 47"/>
                    <a:gd name="T51" fmla="*/ 27 h 27"/>
                    <a:gd name="T52" fmla="*/ 29 w 47"/>
                    <a:gd name="T53" fmla="*/ 27 h 27"/>
                    <a:gd name="T54" fmla="*/ 28 w 47"/>
                    <a:gd name="T55" fmla="*/ 27 h 27"/>
                    <a:gd name="T56" fmla="*/ 25 w 47"/>
                    <a:gd name="T57" fmla="*/ 25 h 27"/>
                    <a:gd name="T58" fmla="*/ 20 w 47"/>
                    <a:gd name="T59" fmla="*/ 23 h 27"/>
                    <a:gd name="T60" fmla="*/ 15 w 47"/>
                    <a:gd name="T61" fmla="*/ 22 h 27"/>
                    <a:gd name="T62" fmla="*/ 11 w 47"/>
                    <a:gd name="T63" fmla="*/ 21 h 27"/>
                    <a:gd name="T64" fmla="*/ 7 w 47"/>
                    <a:gd name="T65" fmla="*/ 20 h 27"/>
                    <a:gd name="T66" fmla="*/ 4 w 47"/>
                    <a:gd name="T67" fmla="*/ 20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7"/>
                    <a:gd name="T103" fmla="*/ 0 h 27"/>
                    <a:gd name="T104" fmla="*/ 47 w 47"/>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7" h="27">
                      <a:moveTo>
                        <a:pt x="4" y="20"/>
                      </a:moveTo>
                      <a:lnTo>
                        <a:pt x="3" y="19"/>
                      </a:lnTo>
                      <a:lnTo>
                        <a:pt x="3" y="18"/>
                      </a:lnTo>
                      <a:lnTo>
                        <a:pt x="3" y="17"/>
                      </a:lnTo>
                      <a:lnTo>
                        <a:pt x="2" y="16"/>
                      </a:lnTo>
                      <a:lnTo>
                        <a:pt x="1" y="15"/>
                      </a:lnTo>
                      <a:lnTo>
                        <a:pt x="1" y="13"/>
                      </a:lnTo>
                      <a:lnTo>
                        <a:pt x="1" y="11"/>
                      </a:lnTo>
                      <a:lnTo>
                        <a:pt x="1" y="10"/>
                      </a:lnTo>
                      <a:lnTo>
                        <a:pt x="0" y="8"/>
                      </a:lnTo>
                      <a:lnTo>
                        <a:pt x="1" y="6"/>
                      </a:lnTo>
                      <a:lnTo>
                        <a:pt x="1" y="4"/>
                      </a:lnTo>
                      <a:lnTo>
                        <a:pt x="3" y="3"/>
                      </a:lnTo>
                      <a:lnTo>
                        <a:pt x="4" y="1"/>
                      </a:lnTo>
                      <a:lnTo>
                        <a:pt x="7" y="1"/>
                      </a:lnTo>
                      <a:lnTo>
                        <a:pt x="7" y="0"/>
                      </a:lnTo>
                      <a:lnTo>
                        <a:pt x="9" y="0"/>
                      </a:lnTo>
                      <a:lnTo>
                        <a:pt x="11" y="0"/>
                      </a:lnTo>
                      <a:lnTo>
                        <a:pt x="13" y="0"/>
                      </a:lnTo>
                      <a:lnTo>
                        <a:pt x="14" y="0"/>
                      </a:lnTo>
                      <a:lnTo>
                        <a:pt x="15" y="0"/>
                      </a:lnTo>
                      <a:lnTo>
                        <a:pt x="18" y="0"/>
                      </a:lnTo>
                      <a:lnTo>
                        <a:pt x="20" y="0"/>
                      </a:lnTo>
                      <a:lnTo>
                        <a:pt x="21" y="0"/>
                      </a:lnTo>
                      <a:lnTo>
                        <a:pt x="24" y="0"/>
                      </a:lnTo>
                      <a:lnTo>
                        <a:pt x="25" y="0"/>
                      </a:lnTo>
                      <a:lnTo>
                        <a:pt x="27" y="1"/>
                      </a:lnTo>
                      <a:lnTo>
                        <a:pt x="28" y="1"/>
                      </a:lnTo>
                      <a:lnTo>
                        <a:pt x="30" y="1"/>
                      </a:lnTo>
                      <a:lnTo>
                        <a:pt x="32" y="1"/>
                      </a:lnTo>
                      <a:lnTo>
                        <a:pt x="34" y="2"/>
                      </a:lnTo>
                      <a:lnTo>
                        <a:pt x="35" y="2"/>
                      </a:lnTo>
                      <a:lnTo>
                        <a:pt x="37" y="3"/>
                      </a:lnTo>
                      <a:lnTo>
                        <a:pt x="38" y="3"/>
                      </a:lnTo>
                      <a:lnTo>
                        <a:pt x="39" y="4"/>
                      </a:lnTo>
                      <a:lnTo>
                        <a:pt x="42" y="5"/>
                      </a:lnTo>
                      <a:lnTo>
                        <a:pt x="44" y="7"/>
                      </a:lnTo>
                      <a:lnTo>
                        <a:pt x="46" y="8"/>
                      </a:lnTo>
                      <a:lnTo>
                        <a:pt x="47" y="11"/>
                      </a:lnTo>
                      <a:lnTo>
                        <a:pt x="47" y="13"/>
                      </a:lnTo>
                      <a:lnTo>
                        <a:pt x="47" y="15"/>
                      </a:lnTo>
                      <a:lnTo>
                        <a:pt x="47" y="16"/>
                      </a:lnTo>
                      <a:lnTo>
                        <a:pt x="46" y="18"/>
                      </a:lnTo>
                      <a:lnTo>
                        <a:pt x="46" y="20"/>
                      </a:lnTo>
                      <a:lnTo>
                        <a:pt x="45" y="21"/>
                      </a:lnTo>
                      <a:lnTo>
                        <a:pt x="44" y="22"/>
                      </a:lnTo>
                      <a:lnTo>
                        <a:pt x="43" y="23"/>
                      </a:lnTo>
                      <a:lnTo>
                        <a:pt x="41" y="24"/>
                      </a:lnTo>
                      <a:lnTo>
                        <a:pt x="38" y="25"/>
                      </a:lnTo>
                      <a:lnTo>
                        <a:pt x="36" y="27"/>
                      </a:lnTo>
                      <a:lnTo>
                        <a:pt x="34" y="27"/>
                      </a:lnTo>
                      <a:lnTo>
                        <a:pt x="33" y="27"/>
                      </a:lnTo>
                      <a:lnTo>
                        <a:pt x="30" y="27"/>
                      </a:lnTo>
                      <a:lnTo>
                        <a:pt x="29" y="27"/>
                      </a:lnTo>
                      <a:lnTo>
                        <a:pt x="28" y="27"/>
                      </a:lnTo>
                      <a:lnTo>
                        <a:pt x="26" y="25"/>
                      </a:lnTo>
                      <a:lnTo>
                        <a:pt x="25" y="25"/>
                      </a:lnTo>
                      <a:lnTo>
                        <a:pt x="23" y="24"/>
                      </a:lnTo>
                      <a:lnTo>
                        <a:pt x="20" y="23"/>
                      </a:lnTo>
                      <a:lnTo>
                        <a:pt x="18" y="22"/>
                      </a:lnTo>
                      <a:lnTo>
                        <a:pt x="15" y="22"/>
                      </a:lnTo>
                      <a:lnTo>
                        <a:pt x="13" y="21"/>
                      </a:lnTo>
                      <a:lnTo>
                        <a:pt x="11" y="21"/>
                      </a:lnTo>
                      <a:lnTo>
                        <a:pt x="9" y="21"/>
                      </a:lnTo>
                      <a:lnTo>
                        <a:pt x="7" y="20"/>
                      </a:lnTo>
                      <a:lnTo>
                        <a:pt x="4" y="20"/>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38" name="Freeform 47"/>
              <p:cNvSpPr>
                <a:spLocks/>
              </p:cNvSpPr>
              <p:nvPr/>
            </p:nvSpPr>
            <p:spPr bwMode="auto">
              <a:xfrm>
                <a:off x="814388" y="2713038"/>
                <a:ext cx="244475" cy="271462"/>
              </a:xfrm>
              <a:custGeom>
                <a:avLst/>
                <a:gdLst>
                  <a:gd name="T0" fmla="*/ 2147483647 w 154"/>
                  <a:gd name="T1" fmla="*/ 2147483647 h 171"/>
                  <a:gd name="T2" fmla="*/ 2147483647 w 154"/>
                  <a:gd name="T3" fmla="*/ 0 h 171"/>
                  <a:gd name="T4" fmla="*/ 2147483647 w 154"/>
                  <a:gd name="T5" fmla="*/ 2147483647 h 171"/>
                  <a:gd name="T6" fmla="*/ 2147483647 w 154"/>
                  <a:gd name="T7" fmla="*/ 2147483647 h 171"/>
                  <a:gd name="T8" fmla="*/ 2147483647 w 154"/>
                  <a:gd name="T9" fmla="*/ 2147483647 h 171"/>
                  <a:gd name="T10" fmla="*/ 2147483647 w 154"/>
                  <a:gd name="T11" fmla="*/ 2147483647 h 171"/>
                  <a:gd name="T12" fmla="*/ 2147483647 w 154"/>
                  <a:gd name="T13" fmla="*/ 2147483647 h 171"/>
                  <a:gd name="T14" fmla="*/ 2147483647 w 154"/>
                  <a:gd name="T15" fmla="*/ 2147483647 h 171"/>
                  <a:gd name="T16" fmla="*/ 2147483647 w 154"/>
                  <a:gd name="T17" fmla="*/ 2147483647 h 171"/>
                  <a:gd name="T18" fmla="*/ 2147483647 w 154"/>
                  <a:gd name="T19" fmla="*/ 2147483647 h 171"/>
                  <a:gd name="T20" fmla="*/ 2147483647 w 154"/>
                  <a:gd name="T21" fmla="*/ 2147483647 h 171"/>
                  <a:gd name="T22" fmla="*/ 2147483647 w 154"/>
                  <a:gd name="T23" fmla="*/ 2147483647 h 171"/>
                  <a:gd name="T24" fmla="*/ 2147483647 w 154"/>
                  <a:gd name="T25" fmla="*/ 2147483647 h 171"/>
                  <a:gd name="T26" fmla="*/ 2147483647 w 154"/>
                  <a:gd name="T27" fmla="*/ 2147483647 h 171"/>
                  <a:gd name="T28" fmla="*/ 2147483647 w 154"/>
                  <a:gd name="T29" fmla="*/ 2147483647 h 171"/>
                  <a:gd name="T30" fmla="*/ 2147483647 w 154"/>
                  <a:gd name="T31" fmla="*/ 2147483647 h 171"/>
                  <a:gd name="T32" fmla="*/ 2147483647 w 154"/>
                  <a:gd name="T33" fmla="*/ 2147483647 h 171"/>
                  <a:gd name="T34" fmla="*/ 2147483647 w 154"/>
                  <a:gd name="T35" fmla="*/ 2147483647 h 171"/>
                  <a:gd name="T36" fmla="*/ 2147483647 w 154"/>
                  <a:gd name="T37" fmla="*/ 2147483647 h 171"/>
                  <a:gd name="T38" fmla="*/ 2147483647 w 154"/>
                  <a:gd name="T39" fmla="*/ 2147483647 h 171"/>
                  <a:gd name="T40" fmla="*/ 2147483647 w 154"/>
                  <a:gd name="T41" fmla="*/ 2147483647 h 171"/>
                  <a:gd name="T42" fmla="*/ 2147483647 w 154"/>
                  <a:gd name="T43" fmla="*/ 2147483647 h 171"/>
                  <a:gd name="T44" fmla="*/ 2147483647 w 154"/>
                  <a:gd name="T45" fmla="*/ 2147483647 h 171"/>
                  <a:gd name="T46" fmla="*/ 2147483647 w 154"/>
                  <a:gd name="T47" fmla="*/ 2147483647 h 171"/>
                  <a:gd name="T48" fmla="*/ 2147483647 w 154"/>
                  <a:gd name="T49" fmla="*/ 2147483647 h 171"/>
                  <a:gd name="T50" fmla="*/ 2147483647 w 154"/>
                  <a:gd name="T51" fmla="*/ 2147483647 h 171"/>
                  <a:gd name="T52" fmla="*/ 2147483647 w 154"/>
                  <a:gd name="T53" fmla="*/ 2147483647 h 171"/>
                  <a:gd name="T54" fmla="*/ 2147483647 w 154"/>
                  <a:gd name="T55" fmla="*/ 2147483647 h 171"/>
                  <a:gd name="T56" fmla="*/ 2147483647 w 154"/>
                  <a:gd name="T57" fmla="*/ 2147483647 h 171"/>
                  <a:gd name="T58" fmla="*/ 2147483647 w 154"/>
                  <a:gd name="T59" fmla="*/ 2147483647 h 171"/>
                  <a:gd name="T60" fmla="*/ 2147483647 w 154"/>
                  <a:gd name="T61" fmla="*/ 2147483647 h 171"/>
                  <a:gd name="T62" fmla="*/ 2147483647 w 154"/>
                  <a:gd name="T63" fmla="*/ 2147483647 h 171"/>
                  <a:gd name="T64" fmla="*/ 2147483647 w 154"/>
                  <a:gd name="T65" fmla="*/ 2147483647 h 171"/>
                  <a:gd name="T66" fmla="*/ 2147483647 w 154"/>
                  <a:gd name="T67" fmla="*/ 2147483647 h 171"/>
                  <a:gd name="T68" fmla="*/ 2147483647 w 154"/>
                  <a:gd name="T69" fmla="*/ 2147483647 h 171"/>
                  <a:gd name="T70" fmla="*/ 2147483647 w 154"/>
                  <a:gd name="T71" fmla="*/ 2147483647 h 171"/>
                  <a:gd name="T72" fmla="*/ 2147483647 w 154"/>
                  <a:gd name="T73" fmla="*/ 2147483647 h 171"/>
                  <a:gd name="T74" fmla="*/ 2147483647 w 154"/>
                  <a:gd name="T75" fmla="*/ 2147483647 h 171"/>
                  <a:gd name="T76" fmla="*/ 2147483647 w 154"/>
                  <a:gd name="T77" fmla="*/ 2147483647 h 171"/>
                  <a:gd name="T78" fmla="*/ 0 w 154"/>
                  <a:gd name="T79" fmla="*/ 2147483647 h 171"/>
                  <a:gd name="T80" fmla="*/ 0 w 154"/>
                  <a:gd name="T81" fmla="*/ 2147483647 h 171"/>
                  <a:gd name="T82" fmla="*/ 2147483647 w 154"/>
                  <a:gd name="T83" fmla="*/ 2147483647 h 171"/>
                  <a:gd name="T84" fmla="*/ 2147483647 w 154"/>
                  <a:gd name="T85" fmla="*/ 2147483647 h 171"/>
                  <a:gd name="T86" fmla="*/ 2147483647 w 154"/>
                  <a:gd name="T87" fmla="*/ 2147483647 h 171"/>
                  <a:gd name="T88" fmla="*/ 2147483647 w 154"/>
                  <a:gd name="T89" fmla="*/ 2147483647 h 171"/>
                  <a:gd name="T90" fmla="*/ 2147483647 w 154"/>
                  <a:gd name="T91" fmla="*/ 2147483647 h 171"/>
                  <a:gd name="T92" fmla="*/ 2147483647 w 154"/>
                  <a:gd name="T93" fmla="*/ 2147483647 h 171"/>
                  <a:gd name="T94" fmla="*/ 2147483647 w 154"/>
                  <a:gd name="T95" fmla="*/ 2147483647 h 171"/>
                  <a:gd name="T96" fmla="*/ 2147483647 w 154"/>
                  <a:gd name="T97" fmla="*/ 2147483647 h 171"/>
                  <a:gd name="T98" fmla="*/ 2147483647 w 154"/>
                  <a:gd name="T99" fmla="*/ 2147483647 h 171"/>
                  <a:gd name="T100" fmla="*/ 2147483647 w 154"/>
                  <a:gd name="T101" fmla="*/ 2147483647 h 171"/>
                  <a:gd name="T102" fmla="*/ 2147483647 w 154"/>
                  <a:gd name="T103" fmla="*/ 2147483647 h 171"/>
                  <a:gd name="T104" fmla="*/ 2147483647 w 154"/>
                  <a:gd name="T105" fmla="*/ 2147483647 h 171"/>
                  <a:gd name="T106" fmla="*/ 2147483647 w 154"/>
                  <a:gd name="T107" fmla="*/ 2147483647 h 171"/>
                  <a:gd name="T108" fmla="*/ 2147483647 w 154"/>
                  <a:gd name="T109" fmla="*/ 2147483647 h 17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4"/>
                  <a:gd name="T166" fmla="*/ 0 h 171"/>
                  <a:gd name="T167" fmla="*/ 154 w 154"/>
                  <a:gd name="T168" fmla="*/ 171 h 17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4" h="171">
                    <a:moveTo>
                      <a:pt x="92" y="1"/>
                    </a:moveTo>
                    <a:lnTo>
                      <a:pt x="92" y="1"/>
                    </a:lnTo>
                    <a:lnTo>
                      <a:pt x="94" y="1"/>
                    </a:lnTo>
                    <a:lnTo>
                      <a:pt x="97" y="0"/>
                    </a:lnTo>
                    <a:lnTo>
                      <a:pt x="99" y="0"/>
                    </a:lnTo>
                    <a:lnTo>
                      <a:pt x="103" y="0"/>
                    </a:lnTo>
                    <a:lnTo>
                      <a:pt x="105" y="0"/>
                    </a:lnTo>
                    <a:lnTo>
                      <a:pt x="106" y="0"/>
                    </a:lnTo>
                    <a:lnTo>
                      <a:pt x="108" y="0"/>
                    </a:lnTo>
                    <a:lnTo>
                      <a:pt x="111" y="1"/>
                    </a:lnTo>
                    <a:lnTo>
                      <a:pt x="113" y="1"/>
                    </a:lnTo>
                    <a:lnTo>
                      <a:pt x="114" y="1"/>
                    </a:lnTo>
                    <a:lnTo>
                      <a:pt x="117" y="1"/>
                    </a:lnTo>
                    <a:lnTo>
                      <a:pt x="119" y="2"/>
                    </a:lnTo>
                    <a:lnTo>
                      <a:pt x="121" y="3"/>
                    </a:lnTo>
                    <a:lnTo>
                      <a:pt x="123" y="4"/>
                    </a:lnTo>
                    <a:lnTo>
                      <a:pt x="125" y="4"/>
                    </a:lnTo>
                    <a:lnTo>
                      <a:pt x="127" y="6"/>
                    </a:lnTo>
                    <a:lnTo>
                      <a:pt x="129" y="8"/>
                    </a:lnTo>
                    <a:lnTo>
                      <a:pt x="131" y="9"/>
                    </a:lnTo>
                    <a:lnTo>
                      <a:pt x="133" y="11"/>
                    </a:lnTo>
                    <a:lnTo>
                      <a:pt x="135" y="13"/>
                    </a:lnTo>
                    <a:lnTo>
                      <a:pt x="137" y="15"/>
                    </a:lnTo>
                    <a:lnTo>
                      <a:pt x="139" y="18"/>
                    </a:lnTo>
                    <a:lnTo>
                      <a:pt x="140" y="19"/>
                    </a:lnTo>
                    <a:lnTo>
                      <a:pt x="140" y="21"/>
                    </a:lnTo>
                    <a:lnTo>
                      <a:pt x="141" y="22"/>
                    </a:lnTo>
                    <a:lnTo>
                      <a:pt x="142" y="24"/>
                    </a:lnTo>
                    <a:lnTo>
                      <a:pt x="142" y="25"/>
                    </a:lnTo>
                    <a:lnTo>
                      <a:pt x="143" y="26"/>
                    </a:lnTo>
                    <a:lnTo>
                      <a:pt x="144" y="28"/>
                    </a:lnTo>
                    <a:lnTo>
                      <a:pt x="145" y="30"/>
                    </a:lnTo>
                    <a:lnTo>
                      <a:pt x="146" y="31"/>
                    </a:lnTo>
                    <a:lnTo>
                      <a:pt x="146" y="34"/>
                    </a:lnTo>
                    <a:lnTo>
                      <a:pt x="146" y="36"/>
                    </a:lnTo>
                    <a:lnTo>
                      <a:pt x="148" y="39"/>
                    </a:lnTo>
                    <a:lnTo>
                      <a:pt x="148" y="40"/>
                    </a:lnTo>
                    <a:lnTo>
                      <a:pt x="149" y="42"/>
                    </a:lnTo>
                    <a:lnTo>
                      <a:pt x="149" y="43"/>
                    </a:lnTo>
                    <a:lnTo>
                      <a:pt x="149" y="45"/>
                    </a:lnTo>
                    <a:lnTo>
                      <a:pt x="150" y="46"/>
                    </a:lnTo>
                    <a:lnTo>
                      <a:pt x="150" y="48"/>
                    </a:lnTo>
                    <a:lnTo>
                      <a:pt x="151" y="50"/>
                    </a:lnTo>
                    <a:lnTo>
                      <a:pt x="151" y="51"/>
                    </a:lnTo>
                    <a:lnTo>
                      <a:pt x="151" y="53"/>
                    </a:lnTo>
                    <a:lnTo>
                      <a:pt x="151" y="55"/>
                    </a:lnTo>
                    <a:lnTo>
                      <a:pt x="152" y="57"/>
                    </a:lnTo>
                    <a:lnTo>
                      <a:pt x="153" y="59"/>
                    </a:lnTo>
                    <a:lnTo>
                      <a:pt x="153" y="60"/>
                    </a:lnTo>
                    <a:lnTo>
                      <a:pt x="153" y="62"/>
                    </a:lnTo>
                    <a:lnTo>
                      <a:pt x="153" y="64"/>
                    </a:lnTo>
                    <a:lnTo>
                      <a:pt x="153" y="67"/>
                    </a:lnTo>
                    <a:lnTo>
                      <a:pt x="153" y="69"/>
                    </a:lnTo>
                    <a:lnTo>
                      <a:pt x="153" y="71"/>
                    </a:lnTo>
                    <a:lnTo>
                      <a:pt x="153" y="73"/>
                    </a:lnTo>
                    <a:lnTo>
                      <a:pt x="154" y="75"/>
                    </a:lnTo>
                    <a:lnTo>
                      <a:pt x="154" y="78"/>
                    </a:lnTo>
                    <a:lnTo>
                      <a:pt x="154" y="80"/>
                    </a:lnTo>
                    <a:lnTo>
                      <a:pt x="154" y="82"/>
                    </a:lnTo>
                    <a:lnTo>
                      <a:pt x="154" y="84"/>
                    </a:lnTo>
                    <a:lnTo>
                      <a:pt x="153" y="86"/>
                    </a:lnTo>
                    <a:lnTo>
                      <a:pt x="153" y="89"/>
                    </a:lnTo>
                    <a:lnTo>
                      <a:pt x="153" y="92"/>
                    </a:lnTo>
                    <a:lnTo>
                      <a:pt x="153" y="94"/>
                    </a:lnTo>
                    <a:lnTo>
                      <a:pt x="152" y="97"/>
                    </a:lnTo>
                    <a:lnTo>
                      <a:pt x="152" y="99"/>
                    </a:lnTo>
                    <a:lnTo>
                      <a:pt x="151" y="102"/>
                    </a:lnTo>
                    <a:lnTo>
                      <a:pt x="151" y="105"/>
                    </a:lnTo>
                    <a:lnTo>
                      <a:pt x="151" y="107"/>
                    </a:lnTo>
                    <a:lnTo>
                      <a:pt x="150" y="110"/>
                    </a:lnTo>
                    <a:lnTo>
                      <a:pt x="149" y="112"/>
                    </a:lnTo>
                    <a:lnTo>
                      <a:pt x="149" y="115"/>
                    </a:lnTo>
                    <a:lnTo>
                      <a:pt x="147" y="118"/>
                    </a:lnTo>
                    <a:lnTo>
                      <a:pt x="146" y="121"/>
                    </a:lnTo>
                    <a:lnTo>
                      <a:pt x="146" y="123"/>
                    </a:lnTo>
                    <a:lnTo>
                      <a:pt x="145" y="126"/>
                    </a:lnTo>
                    <a:lnTo>
                      <a:pt x="143" y="128"/>
                    </a:lnTo>
                    <a:lnTo>
                      <a:pt x="143" y="131"/>
                    </a:lnTo>
                    <a:lnTo>
                      <a:pt x="141" y="134"/>
                    </a:lnTo>
                    <a:lnTo>
                      <a:pt x="140" y="138"/>
                    </a:lnTo>
                    <a:lnTo>
                      <a:pt x="139" y="140"/>
                    </a:lnTo>
                    <a:lnTo>
                      <a:pt x="137" y="142"/>
                    </a:lnTo>
                    <a:lnTo>
                      <a:pt x="136" y="145"/>
                    </a:lnTo>
                    <a:lnTo>
                      <a:pt x="134" y="147"/>
                    </a:lnTo>
                    <a:lnTo>
                      <a:pt x="132" y="149"/>
                    </a:lnTo>
                    <a:lnTo>
                      <a:pt x="131" y="151"/>
                    </a:lnTo>
                    <a:lnTo>
                      <a:pt x="129" y="153"/>
                    </a:lnTo>
                    <a:lnTo>
                      <a:pt x="127" y="155"/>
                    </a:lnTo>
                    <a:lnTo>
                      <a:pt x="124" y="157"/>
                    </a:lnTo>
                    <a:lnTo>
                      <a:pt x="122" y="158"/>
                    </a:lnTo>
                    <a:lnTo>
                      <a:pt x="121" y="160"/>
                    </a:lnTo>
                    <a:lnTo>
                      <a:pt x="119" y="162"/>
                    </a:lnTo>
                    <a:lnTo>
                      <a:pt x="117" y="163"/>
                    </a:lnTo>
                    <a:lnTo>
                      <a:pt x="115" y="164"/>
                    </a:lnTo>
                    <a:lnTo>
                      <a:pt x="113" y="165"/>
                    </a:lnTo>
                    <a:lnTo>
                      <a:pt x="111" y="166"/>
                    </a:lnTo>
                    <a:lnTo>
                      <a:pt x="108" y="167"/>
                    </a:lnTo>
                    <a:lnTo>
                      <a:pt x="106" y="168"/>
                    </a:lnTo>
                    <a:lnTo>
                      <a:pt x="104" y="168"/>
                    </a:lnTo>
                    <a:lnTo>
                      <a:pt x="102" y="169"/>
                    </a:lnTo>
                    <a:lnTo>
                      <a:pt x="99" y="169"/>
                    </a:lnTo>
                    <a:lnTo>
                      <a:pt x="97" y="170"/>
                    </a:lnTo>
                    <a:lnTo>
                      <a:pt x="95" y="170"/>
                    </a:lnTo>
                    <a:lnTo>
                      <a:pt x="92" y="171"/>
                    </a:lnTo>
                    <a:lnTo>
                      <a:pt x="90" y="171"/>
                    </a:lnTo>
                    <a:lnTo>
                      <a:pt x="87" y="171"/>
                    </a:lnTo>
                    <a:lnTo>
                      <a:pt x="85" y="171"/>
                    </a:lnTo>
                    <a:lnTo>
                      <a:pt x="83" y="171"/>
                    </a:lnTo>
                    <a:lnTo>
                      <a:pt x="81" y="171"/>
                    </a:lnTo>
                    <a:lnTo>
                      <a:pt x="78" y="171"/>
                    </a:lnTo>
                    <a:lnTo>
                      <a:pt x="76" y="171"/>
                    </a:lnTo>
                    <a:lnTo>
                      <a:pt x="74" y="171"/>
                    </a:lnTo>
                    <a:lnTo>
                      <a:pt x="71" y="170"/>
                    </a:lnTo>
                    <a:lnTo>
                      <a:pt x="69" y="169"/>
                    </a:lnTo>
                    <a:lnTo>
                      <a:pt x="66" y="169"/>
                    </a:lnTo>
                    <a:lnTo>
                      <a:pt x="65" y="168"/>
                    </a:lnTo>
                    <a:lnTo>
                      <a:pt x="62" y="168"/>
                    </a:lnTo>
                    <a:lnTo>
                      <a:pt x="60" y="167"/>
                    </a:lnTo>
                    <a:lnTo>
                      <a:pt x="58" y="167"/>
                    </a:lnTo>
                    <a:lnTo>
                      <a:pt x="56" y="166"/>
                    </a:lnTo>
                    <a:lnTo>
                      <a:pt x="53" y="165"/>
                    </a:lnTo>
                    <a:lnTo>
                      <a:pt x="51" y="164"/>
                    </a:lnTo>
                    <a:lnTo>
                      <a:pt x="49" y="164"/>
                    </a:lnTo>
                    <a:lnTo>
                      <a:pt x="47" y="163"/>
                    </a:lnTo>
                    <a:lnTo>
                      <a:pt x="45" y="162"/>
                    </a:lnTo>
                    <a:lnTo>
                      <a:pt x="43" y="161"/>
                    </a:lnTo>
                    <a:lnTo>
                      <a:pt x="41" y="160"/>
                    </a:lnTo>
                    <a:lnTo>
                      <a:pt x="39" y="159"/>
                    </a:lnTo>
                    <a:lnTo>
                      <a:pt x="38" y="158"/>
                    </a:lnTo>
                    <a:lnTo>
                      <a:pt x="36" y="157"/>
                    </a:lnTo>
                    <a:lnTo>
                      <a:pt x="34" y="156"/>
                    </a:lnTo>
                    <a:lnTo>
                      <a:pt x="33" y="155"/>
                    </a:lnTo>
                    <a:lnTo>
                      <a:pt x="30" y="152"/>
                    </a:lnTo>
                    <a:lnTo>
                      <a:pt x="27" y="151"/>
                    </a:lnTo>
                    <a:lnTo>
                      <a:pt x="24" y="149"/>
                    </a:lnTo>
                    <a:lnTo>
                      <a:pt x="23" y="146"/>
                    </a:lnTo>
                    <a:lnTo>
                      <a:pt x="21" y="144"/>
                    </a:lnTo>
                    <a:lnTo>
                      <a:pt x="19" y="142"/>
                    </a:lnTo>
                    <a:lnTo>
                      <a:pt x="18" y="140"/>
                    </a:lnTo>
                    <a:lnTo>
                      <a:pt x="17" y="138"/>
                    </a:lnTo>
                    <a:lnTo>
                      <a:pt x="15" y="136"/>
                    </a:lnTo>
                    <a:lnTo>
                      <a:pt x="13" y="134"/>
                    </a:lnTo>
                    <a:lnTo>
                      <a:pt x="12" y="131"/>
                    </a:lnTo>
                    <a:lnTo>
                      <a:pt x="11" y="130"/>
                    </a:lnTo>
                    <a:lnTo>
                      <a:pt x="10" y="127"/>
                    </a:lnTo>
                    <a:lnTo>
                      <a:pt x="8" y="125"/>
                    </a:lnTo>
                    <a:lnTo>
                      <a:pt x="8" y="123"/>
                    </a:lnTo>
                    <a:lnTo>
                      <a:pt x="6" y="120"/>
                    </a:lnTo>
                    <a:lnTo>
                      <a:pt x="6" y="118"/>
                    </a:lnTo>
                    <a:lnTo>
                      <a:pt x="4" y="115"/>
                    </a:lnTo>
                    <a:lnTo>
                      <a:pt x="4" y="113"/>
                    </a:lnTo>
                    <a:lnTo>
                      <a:pt x="3" y="110"/>
                    </a:lnTo>
                    <a:lnTo>
                      <a:pt x="2" y="108"/>
                    </a:lnTo>
                    <a:lnTo>
                      <a:pt x="2" y="106"/>
                    </a:lnTo>
                    <a:lnTo>
                      <a:pt x="1" y="103"/>
                    </a:lnTo>
                    <a:lnTo>
                      <a:pt x="1" y="100"/>
                    </a:lnTo>
                    <a:lnTo>
                      <a:pt x="0" y="98"/>
                    </a:lnTo>
                    <a:lnTo>
                      <a:pt x="0" y="95"/>
                    </a:lnTo>
                    <a:lnTo>
                      <a:pt x="0" y="92"/>
                    </a:lnTo>
                    <a:lnTo>
                      <a:pt x="0" y="89"/>
                    </a:lnTo>
                    <a:lnTo>
                      <a:pt x="0" y="86"/>
                    </a:lnTo>
                    <a:lnTo>
                      <a:pt x="0" y="84"/>
                    </a:lnTo>
                    <a:lnTo>
                      <a:pt x="0" y="83"/>
                    </a:lnTo>
                    <a:lnTo>
                      <a:pt x="0" y="81"/>
                    </a:lnTo>
                    <a:lnTo>
                      <a:pt x="0" y="80"/>
                    </a:lnTo>
                    <a:lnTo>
                      <a:pt x="0" y="78"/>
                    </a:lnTo>
                    <a:lnTo>
                      <a:pt x="1" y="75"/>
                    </a:lnTo>
                    <a:lnTo>
                      <a:pt x="2" y="73"/>
                    </a:lnTo>
                    <a:lnTo>
                      <a:pt x="2" y="71"/>
                    </a:lnTo>
                    <a:lnTo>
                      <a:pt x="2" y="70"/>
                    </a:lnTo>
                    <a:lnTo>
                      <a:pt x="3" y="68"/>
                    </a:lnTo>
                    <a:lnTo>
                      <a:pt x="3" y="67"/>
                    </a:lnTo>
                    <a:lnTo>
                      <a:pt x="4" y="65"/>
                    </a:lnTo>
                    <a:lnTo>
                      <a:pt x="4" y="64"/>
                    </a:lnTo>
                    <a:lnTo>
                      <a:pt x="5" y="62"/>
                    </a:lnTo>
                    <a:lnTo>
                      <a:pt x="6" y="61"/>
                    </a:lnTo>
                    <a:lnTo>
                      <a:pt x="6" y="59"/>
                    </a:lnTo>
                    <a:lnTo>
                      <a:pt x="7" y="58"/>
                    </a:lnTo>
                    <a:lnTo>
                      <a:pt x="8" y="56"/>
                    </a:lnTo>
                    <a:lnTo>
                      <a:pt x="8" y="55"/>
                    </a:lnTo>
                    <a:lnTo>
                      <a:pt x="10" y="53"/>
                    </a:lnTo>
                    <a:lnTo>
                      <a:pt x="11" y="52"/>
                    </a:lnTo>
                    <a:lnTo>
                      <a:pt x="12" y="51"/>
                    </a:lnTo>
                    <a:lnTo>
                      <a:pt x="13" y="50"/>
                    </a:lnTo>
                    <a:lnTo>
                      <a:pt x="15" y="46"/>
                    </a:lnTo>
                    <a:lnTo>
                      <a:pt x="19" y="44"/>
                    </a:lnTo>
                    <a:lnTo>
                      <a:pt x="21" y="41"/>
                    </a:lnTo>
                    <a:lnTo>
                      <a:pt x="24" y="38"/>
                    </a:lnTo>
                    <a:lnTo>
                      <a:pt x="28" y="35"/>
                    </a:lnTo>
                    <a:lnTo>
                      <a:pt x="31" y="33"/>
                    </a:lnTo>
                    <a:lnTo>
                      <a:pt x="33" y="31"/>
                    </a:lnTo>
                    <a:lnTo>
                      <a:pt x="35" y="30"/>
                    </a:lnTo>
                    <a:lnTo>
                      <a:pt x="37" y="29"/>
                    </a:lnTo>
                    <a:lnTo>
                      <a:pt x="39" y="28"/>
                    </a:lnTo>
                    <a:lnTo>
                      <a:pt x="40" y="27"/>
                    </a:lnTo>
                    <a:lnTo>
                      <a:pt x="42" y="26"/>
                    </a:lnTo>
                    <a:lnTo>
                      <a:pt x="44" y="25"/>
                    </a:lnTo>
                    <a:lnTo>
                      <a:pt x="46" y="24"/>
                    </a:lnTo>
                    <a:lnTo>
                      <a:pt x="48" y="23"/>
                    </a:lnTo>
                    <a:lnTo>
                      <a:pt x="50" y="21"/>
                    </a:lnTo>
                    <a:lnTo>
                      <a:pt x="52" y="20"/>
                    </a:lnTo>
                    <a:lnTo>
                      <a:pt x="54" y="20"/>
                    </a:lnTo>
                    <a:lnTo>
                      <a:pt x="55" y="18"/>
                    </a:lnTo>
                    <a:lnTo>
                      <a:pt x="57" y="17"/>
                    </a:lnTo>
                    <a:lnTo>
                      <a:pt x="58" y="16"/>
                    </a:lnTo>
                    <a:lnTo>
                      <a:pt x="60" y="15"/>
                    </a:lnTo>
                    <a:lnTo>
                      <a:pt x="63" y="14"/>
                    </a:lnTo>
                    <a:lnTo>
                      <a:pt x="64" y="13"/>
                    </a:lnTo>
                    <a:lnTo>
                      <a:pt x="66" y="13"/>
                    </a:lnTo>
                    <a:lnTo>
                      <a:pt x="68" y="12"/>
                    </a:lnTo>
                    <a:lnTo>
                      <a:pt x="71" y="10"/>
                    </a:lnTo>
                    <a:lnTo>
                      <a:pt x="74" y="8"/>
                    </a:lnTo>
                    <a:lnTo>
                      <a:pt x="77" y="7"/>
                    </a:lnTo>
                    <a:lnTo>
                      <a:pt x="79" y="6"/>
                    </a:lnTo>
                    <a:lnTo>
                      <a:pt x="82" y="4"/>
                    </a:lnTo>
                    <a:lnTo>
                      <a:pt x="84" y="4"/>
                    </a:lnTo>
                    <a:lnTo>
                      <a:pt x="86" y="3"/>
                    </a:lnTo>
                    <a:lnTo>
                      <a:pt x="87" y="2"/>
                    </a:lnTo>
                    <a:lnTo>
                      <a:pt x="90" y="1"/>
                    </a:lnTo>
                    <a:lnTo>
                      <a:pt x="92" y="1"/>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grpSp>
            <p:nvGrpSpPr>
              <p:cNvPr id="8" name="Group 48"/>
              <p:cNvGrpSpPr>
                <a:grpSpLocks/>
              </p:cNvGrpSpPr>
              <p:nvPr/>
            </p:nvGrpSpPr>
            <p:grpSpPr bwMode="auto">
              <a:xfrm>
                <a:off x="563563" y="2265363"/>
                <a:ext cx="161925" cy="201612"/>
                <a:chOff x="355" y="1427"/>
                <a:chExt cx="102" cy="127"/>
              </a:xfrm>
            </p:grpSpPr>
            <p:sp>
              <p:nvSpPr>
                <p:cNvPr id="201" name="Freeform 49"/>
                <p:cNvSpPr>
                  <a:spLocks/>
                </p:cNvSpPr>
                <p:nvPr/>
              </p:nvSpPr>
              <p:spPr bwMode="auto">
                <a:xfrm>
                  <a:off x="355" y="1427"/>
                  <a:ext cx="102" cy="127"/>
                </a:xfrm>
                <a:custGeom>
                  <a:avLst/>
                  <a:gdLst>
                    <a:gd name="T0" fmla="*/ 43 w 102"/>
                    <a:gd name="T1" fmla="*/ 127 h 127"/>
                    <a:gd name="T2" fmla="*/ 37 w 102"/>
                    <a:gd name="T3" fmla="*/ 125 h 127"/>
                    <a:gd name="T4" fmla="*/ 33 w 102"/>
                    <a:gd name="T5" fmla="*/ 123 h 127"/>
                    <a:gd name="T6" fmla="*/ 28 w 102"/>
                    <a:gd name="T7" fmla="*/ 120 h 127"/>
                    <a:gd name="T8" fmla="*/ 22 w 102"/>
                    <a:gd name="T9" fmla="*/ 117 h 127"/>
                    <a:gd name="T10" fmla="*/ 17 w 102"/>
                    <a:gd name="T11" fmla="*/ 112 h 127"/>
                    <a:gd name="T12" fmla="*/ 12 w 102"/>
                    <a:gd name="T13" fmla="*/ 106 h 127"/>
                    <a:gd name="T14" fmla="*/ 7 w 102"/>
                    <a:gd name="T15" fmla="*/ 99 h 127"/>
                    <a:gd name="T16" fmla="*/ 4 w 102"/>
                    <a:gd name="T17" fmla="*/ 93 h 127"/>
                    <a:gd name="T18" fmla="*/ 3 w 102"/>
                    <a:gd name="T19" fmla="*/ 89 h 127"/>
                    <a:gd name="T20" fmla="*/ 1 w 102"/>
                    <a:gd name="T21" fmla="*/ 84 h 127"/>
                    <a:gd name="T22" fmla="*/ 0 w 102"/>
                    <a:gd name="T23" fmla="*/ 78 h 127"/>
                    <a:gd name="T24" fmla="*/ 0 w 102"/>
                    <a:gd name="T25" fmla="*/ 72 h 127"/>
                    <a:gd name="T26" fmla="*/ 0 w 102"/>
                    <a:gd name="T27" fmla="*/ 66 h 127"/>
                    <a:gd name="T28" fmla="*/ 0 w 102"/>
                    <a:gd name="T29" fmla="*/ 61 h 127"/>
                    <a:gd name="T30" fmla="*/ 1 w 102"/>
                    <a:gd name="T31" fmla="*/ 56 h 127"/>
                    <a:gd name="T32" fmla="*/ 2 w 102"/>
                    <a:gd name="T33" fmla="*/ 50 h 127"/>
                    <a:gd name="T34" fmla="*/ 3 w 102"/>
                    <a:gd name="T35" fmla="*/ 45 h 127"/>
                    <a:gd name="T36" fmla="*/ 5 w 102"/>
                    <a:gd name="T37" fmla="*/ 40 h 127"/>
                    <a:gd name="T38" fmla="*/ 7 w 102"/>
                    <a:gd name="T39" fmla="*/ 35 h 127"/>
                    <a:gd name="T40" fmla="*/ 9 w 102"/>
                    <a:gd name="T41" fmla="*/ 30 h 127"/>
                    <a:gd name="T42" fmla="*/ 12 w 102"/>
                    <a:gd name="T43" fmla="*/ 26 h 127"/>
                    <a:gd name="T44" fmla="*/ 15 w 102"/>
                    <a:gd name="T45" fmla="*/ 22 h 127"/>
                    <a:gd name="T46" fmla="*/ 21 w 102"/>
                    <a:gd name="T47" fmla="*/ 15 h 127"/>
                    <a:gd name="T48" fmla="*/ 29 w 102"/>
                    <a:gd name="T49" fmla="*/ 9 h 127"/>
                    <a:gd name="T50" fmla="*/ 36 w 102"/>
                    <a:gd name="T51" fmla="*/ 4 h 127"/>
                    <a:gd name="T52" fmla="*/ 44 w 102"/>
                    <a:gd name="T53" fmla="*/ 1 h 127"/>
                    <a:gd name="T54" fmla="*/ 52 w 102"/>
                    <a:gd name="T55" fmla="*/ 0 h 127"/>
                    <a:gd name="T56" fmla="*/ 61 w 102"/>
                    <a:gd name="T57" fmla="*/ 0 h 127"/>
                    <a:gd name="T58" fmla="*/ 67 w 102"/>
                    <a:gd name="T59" fmla="*/ 1 h 127"/>
                    <a:gd name="T60" fmla="*/ 74 w 102"/>
                    <a:gd name="T61" fmla="*/ 2 h 127"/>
                    <a:gd name="T62" fmla="*/ 81 w 102"/>
                    <a:gd name="T63" fmla="*/ 3 h 127"/>
                    <a:gd name="T64" fmla="*/ 87 w 102"/>
                    <a:gd name="T65" fmla="*/ 5 h 127"/>
                    <a:gd name="T66" fmla="*/ 91 w 102"/>
                    <a:gd name="T67" fmla="*/ 6 h 127"/>
                    <a:gd name="T68" fmla="*/ 98 w 102"/>
                    <a:gd name="T69" fmla="*/ 9 h 127"/>
                    <a:gd name="T70" fmla="*/ 102 w 102"/>
                    <a:gd name="T71" fmla="*/ 10 h 127"/>
                    <a:gd name="T72" fmla="*/ 100 w 102"/>
                    <a:gd name="T73" fmla="*/ 10 h 127"/>
                    <a:gd name="T74" fmla="*/ 94 w 102"/>
                    <a:gd name="T75" fmla="*/ 12 h 127"/>
                    <a:gd name="T76" fmla="*/ 90 w 102"/>
                    <a:gd name="T77" fmla="*/ 13 h 127"/>
                    <a:gd name="T78" fmla="*/ 85 w 102"/>
                    <a:gd name="T79" fmla="*/ 16 h 127"/>
                    <a:gd name="T80" fmla="*/ 79 w 102"/>
                    <a:gd name="T81" fmla="*/ 21 h 127"/>
                    <a:gd name="T82" fmla="*/ 72 w 102"/>
                    <a:gd name="T83" fmla="*/ 26 h 127"/>
                    <a:gd name="T84" fmla="*/ 67 w 102"/>
                    <a:gd name="T85" fmla="*/ 31 h 127"/>
                    <a:gd name="T86" fmla="*/ 65 w 102"/>
                    <a:gd name="T87" fmla="*/ 35 h 127"/>
                    <a:gd name="T88" fmla="*/ 62 w 102"/>
                    <a:gd name="T89" fmla="*/ 40 h 127"/>
                    <a:gd name="T90" fmla="*/ 59 w 102"/>
                    <a:gd name="T91" fmla="*/ 45 h 127"/>
                    <a:gd name="T92" fmla="*/ 56 w 102"/>
                    <a:gd name="T93" fmla="*/ 51 h 127"/>
                    <a:gd name="T94" fmla="*/ 53 w 102"/>
                    <a:gd name="T95" fmla="*/ 57 h 127"/>
                    <a:gd name="T96" fmla="*/ 51 w 102"/>
                    <a:gd name="T97" fmla="*/ 64 h 127"/>
                    <a:gd name="T98" fmla="*/ 49 w 102"/>
                    <a:gd name="T99" fmla="*/ 71 h 127"/>
                    <a:gd name="T100" fmla="*/ 47 w 102"/>
                    <a:gd name="T101" fmla="*/ 78 h 127"/>
                    <a:gd name="T102" fmla="*/ 46 w 102"/>
                    <a:gd name="T103" fmla="*/ 84 h 127"/>
                    <a:gd name="T104" fmla="*/ 44 w 102"/>
                    <a:gd name="T105" fmla="*/ 89 h 127"/>
                    <a:gd name="T106" fmla="*/ 43 w 102"/>
                    <a:gd name="T107" fmla="*/ 94 h 127"/>
                    <a:gd name="T108" fmla="*/ 42 w 102"/>
                    <a:gd name="T109" fmla="*/ 98 h 127"/>
                    <a:gd name="T110" fmla="*/ 41 w 102"/>
                    <a:gd name="T111" fmla="*/ 104 h 127"/>
                    <a:gd name="T112" fmla="*/ 41 w 102"/>
                    <a:gd name="T113" fmla="*/ 111 h 127"/>
                    <a:gd name="T114" fmla="*/ 41 w 102"/>
                    <a:gd name="T115" fmla="*/ 116 h 127"/>
                    <a:gd name="T116" fmla="*/ 42 w 102"/>
                    <a:gd name="T117" fmla="*/ 120 h 127"/>
                    <a:gd name="T118" fmla="*/ 43 w 102"/>
                    <a:gd name="T119" fmla="*/ 125 h 12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2"/>
                    <a:gd name="T181" fmla="*/ 0 h 127"/>
                    <a:gd name="T182" fmla="*/ 102 w 102"/>
                    <a:gd name="T183" fmla="*/ 127 h 12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2" h="127">
                      <a:moveTo>
                        <a:pt x="44" y="127"/>
                      </a:moveTo>
                      <a:lnTo>
                        <a:pt x="43" y="127"/>
                      </a:lnTo>
                      <a:lnTo>
                        <a:pt x="41" y="125"/>
                      </a:lnTo>
                      <a:lnTo>
                        <a:pt x="39" y="125"/>
                      </a:lnTo>
                      <a:lnTo>
                        <a:pt x="37" y="125"/>
                      </a:lnTo>
                      <a:lnTo>
                        <a:pt x="36" y="124"/>
                      </a:lnTo>
                      <a:lnTo>
                        <a:pt x="34" y="123"/>
                      </a:lnTo>
                      <a:lnTo>
                        <a:pt x="33" y="123"/>
                      </a:lnTo>
                      <a:lnTo>
                        <a:pt x="31" y="122"/>
                      </a:lnTo>
                      <a:lnTo>
                        <a:pt x="29" y="121"/>
                      </a:lnTo>
                      <a:lnTo>
                        <a:pt x="28" y="120"/>
                      </a:lnTo>
                      <a:lnTo>
                        <a:pt x="26" y="120"/>
                      </a:lnTo>
                      <a:lnTo>
                        <a:pt x="24" y="118"/>
                      </a:lnTo>
                      <a:lnTo>
                        <a:pt x="22" y="117"/>
                      </a:lnTo>
                      <a:lnTo>
                        <a:pt x="20" y="115"/>
                      </a:lnTo>
                      <a:lnTo>
                        <a:pt x="19" y="114"/>
                      </a:lnTo>
                      <a:lnTo>
                        <a:pt x="17" y="112"/>
                      </a:lnTo>
                      <a:lnTo>
                        <a:pt x="15" y="110"/>
                      </a:lnTo>
                      <a:lnTo>
                        <a:pt x="13" y="108"/>
                      </a:lnTo>
                      <a:lnTo>
                        <a:pt x="12" y="106"/>
                      </a:lnTo>
                      <a:lnTo>
                        <a:pt x="10" y="104"/>
                      </a:lnTo>
                      <a:lnTo>
                        <a:pt x="8" y="102"/>
                      </a:lnTo>
                      <a:lnTo>
                        <a:pt x="7" y="99"/>
                      </a:lnTo>
                      <a:lnTo>
                        <a:pt x="6" y="97"/>
                      </a:lnTo>
                      <a:lnTo>
                        <a:pt x="5" y="95"/>
                      </a:lnTo>
                      <a:lnTo>
                        <a:pt x="4" y="93"/>
                      </a:lnTo>
                      <a:lnTo>
                        <a:pt x="4" y="92"/>
                      </a:lnTo>
                      <a:lnTo>
                        <a:pt x="3" y="90"/>
                      </a:lnTo>
                      <a:lnTo>
                        <a:pt x="3" y="89"/>
                      </a:lnTo>
                      <a:lnTo>
                        <a:pt x="2" y="87"/>
                      </a:lnTo>
                      <a:lnTo>
                        <a:pt x="1" y="85"/>
                      </a:lnTo>
                      <a:lnTo>
                        <a:pt x="1" y="84"/>
                      </a:lnTo>
                      <a:lnTo>
                        <a:pt x="1" y="81"/>
                      </a:lnTo>
                      <a:lnTo>
                        <a:pt x="1" y="80"/>
                      </a:lnTo>
                      <a:lnTo>
                        <a:pt x="0" y="78"/>
                      </a:lnTo>
                      <a:lnTo>
                        <a:pt x="0" y="76"/>
                      </a:lnTo>
                      <a:lnTo>
                        <a:pt x="0" y="74"/>
                      </a:lnTo>
                      <a:lnTo>
                        <a:pt x="0" y="72"/>
                      </a:lnTo>
                      <a:lnTo>
                        <a:pt x="0" y="70"/>
                      </a:lnTo>
                      <a:lnTo>
                        <a:pt x="0" y="69"/>
                      </a:lnTo>
                      <a:lnTo>
                        <a:pt x="0" y="66"/>
                      </a:lnTo>
                      <a:lnTo>
                        <a:pt x="0" y="65"/>
                      </a:lnTo>
                      <a:lnTo>
                        <a:pt x="0" y="63"/>
                      </a:lnTo>
                      <a:lnTo>
                        <a:pt x="0" y="61"/>
                      </a:lnTo>
                      <a:lnTo>
                        <a:pt x="0" y="59"/>
                      </a:lnTo>
                      <a:lnTo>
                        <a:pt x="1" y="58"/>
                      </a:lnTo>
                      <a:lnTo>
                        <a:pt x="1" y="56"/>
                      </a:lnTo>
                      <a:lnTo>
                        <a:pt x="1" y="54"/>
                      </a:lnTo>
                      <a:lnTo>
                        <a:pt x="1" y="52"/>
                      </a:lnTo>
                      <a:lnTo>
                        <a:pt x="2" y="50"/>
                      </a:lnTo>
                      <a:lnTo>
                        <a:pt x="2" y="49"/>
                      </a:lnTo>
                      <a:lnTo>
                        <a:pt x="3" y="47"/>
                      </a:lnTo>
                      <a:lnTo>
                        <a:pt x="3" y="45"/>
                      </a:lnTo>
                      <a:lnTo>
                        <a:pt x="4" y="43"/>
                      </a:lnTo>
                      <a:lnTo>
                        <a:pt x="4" y="42"/>
                      </a:lnTo>
                      <a:lnTo>
                        <a:pt x="5" y="40"/>
                      </a:lnTo>
                      <a:lnTo>
                        <a:pt x="6" y="39"/>
                      </a:lnTo>
                      <a:lnTo>
                        <a:pt x="6" y="37"/>
                      </a:lnTo>
                      <a:lnTo>
                        <a:pt x="7" y="35"/>
                      </a:lnTo>
                      <a:lnTo>
                        <a:pt x="7" y="34"/>
                      </a:lnTo>
                      <a:lnTo>
                        <a:pt x="9" y="32"/>
                      </a:lnTo>
                      <a:lnTo>
                        <a:pt x="9" y="30"/>
                      </a:lnTo>
                      <a:lnTo>
                        <a:pt x="10" y="29"/>
                      </a:lnTo>
                      <a:lnTo>
                        <a:pt x="11" y="28"/>
                      </a:lnTo>
                      <a:lnTo>
                        <a:pt x="12" y="26"/>
                      </a:lnTo>
                      <a:lnTo>
                        <a:pt x="13" y="25"/>
                      </a:lnTo>
                      <a:lnTo>
                        <a:pt x="14" y="23"/>
                      </a:lnTo>
                      <a:lnTo>
                        <a:pt x="15" y="22"/>
                      </a:lnTo>
                      <a:lnTo>
                        <a:pt x="17" y="19"/>
                      </a:lnTo>
                      <a:lnTo>
                        <a:pt x="19" y="17"/>
                      </a:lnTo>
                      <a:lnTo>
                        <a:pt x="21" y="15"/>
                      </a:lnTo>
                      <a:lnTo>
                        <a:pt x="23" y="12"/>
                      </a:lnTo>
                      <a:lnTo>
                        <a:pt x="26" y="10"/>
                      </a:lnTo>
                      <a:lnTo>
                        <a:pt x="29" y="9"/>
                      </a:lnTo>
                      <a:lnTo>
                        <a:pt x="31" y="7"/>
                      </a:lnTo>
                      <a:lnTo>
                        <a:pt x="33" y="5"/>
                      </a:lnTo>
                      <a:lnTo>
                        <a:pt x="36" y="4"/>
                      </a:lnTo>
                      <a:lnTo>
                        <a:pt x="39" y="3"/>
                      </a:lnTo>
                      <a:lnTo>
                        <a:pt x="41" y="1"/>
                      </a:lnTo>
                      <a:lnTo>
                        <a:pt x="44" y="1"/>
                      </a:lnTo>
                      <a:lnTo>
                        <a:pt x="47" y="1"/>
                      </a:lnTo>
                      <a:lnTo>
                        <a:pt x="50" y="1"/>
                      </a:lnTo>
                      <a:lnTo>
                        <a:pt x="52" y="0"/>
                      </a:lnTo>
                      <a:lnTo>
                        <a:pt x="55" y="0"/>
                      </a:lnTo>
                      <a:lnTo>
                        <a:pt x="57" y="0"/>
                      </a:lnTo>
                      <a:lnTo>
                        <a:pt x="61" y="0"/>
                      </a:lnTo>
                      <a:lnTo>
                        <a:pt x="63" y="0"/>
                      </a:lnTo>
                      <a:lnTo>
                        <a:pt x="65" y="0"/>
                      </a:lnTo>
                      <a:lnTo>
                        <a:pt x="67" y="1"/>
                      </a:lnTo>
                      <a:lnTo>
                        <a:pt x="70" y="1"/>
                      </a:lnTo>
                      <a:lnTo>
                        <a:pt x="73" y="1"/>
                      </a:lnTo>
                      <a:lnTo>
                        <a:pt x="74" y="2"/>
                      </a:lnTo>
                      <a:lnTo>
                        <a:pt x="77" y="2"/>
                      </a:lnTo>
                      <a:lnTo>
                        <a:pt x="79" y="3"/>
                      </a:lnTo>
                      <a:lnTo>
                        <a:pt x="81" y="3"/>
                      </a:lnTo>
                      <a:lnTo>
                        <a:pt x="83" y="4"/>
                      </a:lnTo>
                      <a:lnTo>
                        <a:pt x="85" y="4"/>
                      </a:lnTo>
                      <a:lnTo>
                        <a:pt x="87" y="5"/>
                      </a:lnTo>
                      <a:lnTo>
                        <a:pt x="88" y="5"/>
                      </a:lnTo>
                      <a:lnTo>
                        <a:pt x="90" y="5"/>
                      </a:lnTo>
                      <a:lnTo>
                        <a:pt x="91" y="6"/>
                      </a:lnTo>
                      <a:lnTo>
                        <a:pt x="93" y="6"/>
                      </a:lnTo>
                      <a:lnTo>
                        <a:pt x="96" y="8"/>
                      </a:lnTo>
                      <a:lnTo>
                        <a:pt x="98" y="9"/>
                      </a:lnTo>
                      <a:lnTo>
                        <a:pt x="100" y="9"/>
                      </a:lnTo>
                      <a:lnTo>
                        <a:pt x="101" y="10"/>
                      </a:lnTo>
                      <a:lnTo>
                        <a:pt x="102" y="10"/>
                      </a:lnTo>
                      <a:lnTo>
                        <a:pt x="100" y="10"/>
                      </a:lnTo>
                      <a:lnTo>
                        <a:pt x="98" y="11"/>
                      </a:lnTo>
                      <a:lnTo>
                        <a:pt x="96" y="11"/>
                      </a:lnTo>
                      <a:lnTo>
                        <a:pt x="94" y="12"/>
                      </a:lnTo>
                      <a:lnTo>
                        <a:pt x="93" y="12"/>
                      </a:lnTo>
                      <a:lnTo>
                        <a:pt x="91" y="13"/>
                      </a:lnTo>
                      <a:lnTo>
                        <a:pt x="90" y="13"/>
                      </a:lnTo>
                      <a:lnTo>
                        <a:pt x="88" y="15"/>
                      </a:lnTo>
                      <a:lnTo>
                        <a:pt x="86" y="15"/>
                      </a:lnTo>
                      <a:lnTo>
                        <a:pt x="85" y="16"/>
                      </a:lnTo>
                      <a:lnTo>
                        <a:pt x="83" y="18"/>
                      </a:lnTo>
                      <a:lnTo>
                        <a:pt x="80" y="19"/>
                      </a:lnTo>
                      <a:lnTo>
                        <a:pt x="79" y="21"/>
                      </a:lnTo>
                      <a:lnTo>
                        <a:pt x="76" y="22"/>
                      </a:lnTo>
                      <a:lnTo>
                        <a:pt x="74" y="25"/>
                      </a:lnTo>
                      <a:lnTo>
                        <a:pt x="72" y="26"/>
                      </a:lnTo>
                      <a:lnTo>
                        <a:pt x="70" y="29"/>
                      </a:lnTo>
                      <a:lnTo>
                        <a:pt x="69" y="30"/>
                      </a:lnTo>
                      <a:lnTo>
                        <a:pt x="67" y="31"/>
                      </a:lnTo>
                      <a:lnTo>
                        <a:pt x="67" y="33"/>
                      </a:lnTo>
                      <a:lnTo>
                        <a:pt x="66" y="34"/>
                      </a:lnTo>
                      <a:lnTo>
                        <a:pt x="65" y="35"/>
                      </a:lnTo>
                      <a:lnTo>
                        <a:pt x="63" y="37"/>
                      </a:lnTo>
                      <a:lnTo>
                        <a:pt x="62" y="38"/>
                      </a:lnTo>
                      <a:lnTo>
                        <a:pt x="62" y="40"/>
                      </a:lnTo>
                      <a:lnTo>
                        <a:pt x="61" y="41"/>
                      </a:lnTo>
                      <a:lnTo>
                        <a:pt x="59" y="43"/>
                      </a:lnTo>
                      <a:lnTo>
                        <a:pt x="59" y="45"/>
                      </a:lnTo>
                      <a:lnTo>
                        <a:pt x="58" y="47"/>
                      </a:lnTo>
                      <a:lnTo>
                        <a:pt x="57" y="49"/>
                      </a:lnTo>
                      <a:lnTo>
                        <a:pt x="56" y="51"/>
                      </a:lnTo>
                      <a:lnTo>
                        <a:pt x="55" y="53"/>
                      </a:lnTo>
                      <a:lnTo>
                        <a:pt x="54" y="55"/>
                      </a:lnTo>
                      <a:lnTo>
                        <a:pt x="53" y="57"/>
                      </a:lnTo>
                      <a:lnTo>
                        <a:pt x="53" y="59"/>
                      </a:lnTo>
                      <a:lnTo>
                        <a:pt x="52" y="62"/>
                      </a:lnTo>
                      <a:lnTo>
                        <a:pt x="51" y="64"/>
                      </a:lnTo>
                      <a:lnTo>
                        <a:pt x="50" y="66"/>
                      </a:lnTo>
                      <a:lnTo>
                        <a:pt x="50" y="69"/>
                      </a:lnTo>
                      <a:lnTo>
                        <a:pt x="49" y="71"/>
                      </a:lnTo>
                      <a:lnTo>
                        <a:pt x="48" y="73"/>
                      </a:lnTo>
                      <a:lnTo>
                        <a:pt x="47" y="75"/>
                      </a:lnTo>
                      <a:lnTo>
                        <a:pt x="47" y="78"/>
                      </a:lnTo>
                      <a:lnTo>
                        <a:pt x="46" y="79"/>
                      </a:lnTo>
                      <a:lnTo>
                        <a:pt x="46" y="82"/>
                      </a:lnTo>
                      <a:lnTo>
                        <a:pt x="46" y="84"/>
                      </a:lnTo>
                      <a:lnTo>
                        <a:pt x="45" y="85"/>
                      </a:lnTo>
                      <a:lnTo>
                        <a:pt x="44" y="87"/>
                      </a:lnTo>
                      <a:lnTo>
                        <a:pt x="44" y="89"/>
                      </a:lnTo>
                      <a:lnTo>
                        <a:pt x="43" y="91"/>
                      </a:lnTo>
                      <a:lnTo>
                        <a:pt x="43" y="92"/>
                      </a:lnTo>
                      <a:lnTo>
                        <a:pt x="43" y="94"/>
                      </a:lnTo>
                      <a:lnTo>
                        <a:pt x="43" y="96"/>
                      </a:lnTo>
                      <a:lnTo>
                        <a:pt x="43" y="97"/>
                      </a:lnTo>
                      <a:lnTo>
                        <a:pt x="42" y="98"/>
                      </a:lnTo>
                      <a:lnTo>
                        <a:pt x="42" y="100"/>
                      </a:lnTo>
                      <a:lnTo>
                        <a:pt x="42" y="101"/>
                      </a:lnTo>
                      <a:lnTo>
                        <a:pt x="41" y="104"/>
                      </a:lnTo>
                      <a:lnTo>
                        <a:pt x="41" y="106"/>
                      </a:lnTo>
                      <a:lnTo>
                        <a:pt x="41" y="109"/>
                      </a:lnTo>
                      <a:lnTo>
                        <a:pt x="41" y="111"/>
                      </a:lnTo>
                      <a:lnTo>
                        <a:pt x="41" y="113"/>
                      </a:lnTo>
                      <a:lnTo>
                        <a:pt x="41" y="115"/>
                      </a:lnTo>
                      <a:lnTo>
                        <a:pt x="41" y="116"/>
                      </a:lnTo>
                      <a:lnTo>
                        <a:pt x="41" y="118"/>
                      </a:lnTo>
                      <a:lnTo>
                        <a:pt x="41" y="119"/>
                      </a:lnTo>
                      <a:lnTo>
                        <a:pt x="42" y="120"/>
                      </a:lnTo>
                      <a:lnTo>
                        <a:pt x="43" y="122"/>
                      </a:lnTo>
                      <a:lnTo>
                        <a:pt x="43" y="124"/>
                      </a:lnTo>
                      <a:lnTo>
                        <a:pt x="43" y="125"/>
                      </a:lnTo>
                      <a:lnTo>
                        <a:pt x="43" y="126"/>
                      </a:lnTo>
                      <a:lnTo>
                        <a:pt x="44" y="127"/>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202" name="Freeform 50"/>
                <p:cNvSpPr>
                  <a:spLocks/>
                </p:cNvSpPr>
                <p:nvPr/>
              </p:nvSpPr>
              <p:spPr bwMode="auto">
                <a:xfrm>
                  <a:off x="355" y="1427"/>
                  <a:ext cx="102" cy="127"/>
                </a:xfrm>
                <a:custGeom>
                  <a:avLst/>
                  <a:gdLst>
                    <a:gd name="T0" fmla="*/ 43 w 102"/>
                    <a:gd name="T1" fmla="*/ 127 h 127"/>
                    <a:gd name="T2" fmla="*/ 37 w 102"/>
                    <a:gd name="T3" fmla="*/ 125 h 127"/>
                    <a:gd name="T4" fmla="*/ 33 w 102"/>
                    <a:gd name="T5" fmla="*/ 123 h 127"/>
                    <a:gd name="T6" fmla="*/ 28 w 102"/>
                    <a:gd name="T7" fmla="*/ 120 h 127"/>
                    <a:gd name="T8" fmla="*/ 22 w 102"/>
                    <a:gd name="T9" fmla="*/ 117 h 127"/>
                    <a:gd name="T10" fmla="*/ 17 w 102"/>
                    <a:gd name="T11" fmla="*/ 112 h 127"/>
                    <a:gd name="T12" fmla="*/ 12 w 102"/>
                    <a:gd name="T13" fmla="*/ 106 h 127"/>
                    <a:gd name="T14" fmla="*/ 7 w 102"/>
                    <a:gd name="T15" fmla="*/ 99 h 127"/>
                    <a:gd name="T16" fmla="*/ 4 w 102"/>
                    <a:gd name="T17" fmla="*/ 93 h 127"/>
                    <a:gd name="T18" fmla="*/ 3 w 102"/>
                    <a:gd name="T19" fmla="*/ 89 h 127"/>
                    <a:gd name="T20" fmla="*/ 1 w 102"/>
                    <a:gd name="T21" fmla="*/ 84 h 127"/>
                    <a:gd name="T22" fmla="*/ 0 w 102"/>
                    <a:gd name="T23" fmla="*/ 78 h 127"/>
                    <a:gd name="T24" fmla="*/ 0 w 102"/>
                    <a:gd name="T25" fmla="*/ 72 h 127"/>
                    <a:gd name="T26" fmla="*/ 0 w 102"/>
                    <a:gd name="T27" fmla="*/ 66 h 127"/>
                    <a:gd name="T28" fmla="*/ 0 w 102"/>
                    <a:gd name="T29" fmla="*/ 61 h 127"/>
                    <a:gd name="T30" fmla="*/ 1 w 102"/>
                    <a:gd name="T31" fmla="*/ 56 h 127"/>
                    <a:gd name="T32" fmla="*/ 2 w 102"/>
                    <a:gd name="T33" fmla="*/ 50 h 127"/>
                    <a:gd name="T34" fmla="*/ 3 w 102"/>
                    <a:gd name="T35" fmla="*/ 45 h 127"/>
                    <a:gd name="T36" fmla="*/ 5 w 102"/>
                    <a:gd name="T37" fmla="*/ 40 h 127"/>
                    <a:gd name="T38" fmla="*/ 7 w 102"/>
                    <a:gd name="T39" fmla="*/ 35 h 127"/>
                    <a:gd name="T40" fmla="*/ 9 w 102"/>
                    <a:gd name="T41" fmla="*/ 30 h 127"/>
                    <a:gd name="T42" fmla="*/ 12 w 102"/>
                    <a:gd name="T43" fmla="*/ 26 h 127"/>
                    <a:gd name="T44" fmla="*/ 15 w 102"/>
                    <a:gd name="T45" fmla="*/ 22 h 127"/>
                    <a:gd name="T46" fmla="*/ 21 w 102"/>
                    <a:gd name="T47" fmla="*/ 15 h 127"/>
                    <a:gd name="T48" fmla="*/ 29 w 102"/>
                    <a:gd name="T49" fmla="*/ 9 h 127"/>
                    <a:gd name="T50" fmla="*/ 36 w 102"/>
                    <a:gd name="T51" fmla="*/ 4 h 127"/>
                    <a:gd name="T52" fmla="*/ 44 w 102"/>
                    <a:gd name="T53" fmla="*/ 1 h 127"/>
                    <a:gd name="T54" fmla="*/ 52 w 102"/>
                    <a:gd name="T55" fmla="*/ 0 h 127"/>
                    <a:gd name="T56" fmla="*/ 61 w 102"/>
                    <a:gd name="T57" fmla="*/ 0 h 127"/>
                    <a:gd name="T58" fmla="*/ 67 w 102"/>
                    <a:gd name="T59" fmla="*/ 1 h 127"/>
                    <a:gd name="T60" fmla="*/ 74 w 102"/>
                    <a:gd name="T61" fmla="*/ 2 h 127"/>
                    <a:gd name="T62" fmla="*/ 81 w 102"/>
                    <a:gd name="T63" fmla="*/ 3 h 127"/>
                    <a:gd name="T64" fmla="*/ 87 w 102"/>
                    <a:gd name="T65" fmla="*/ 5 h 127"/>
                    <a:gd name="T66" fmla="*/ 91 w 102"/>
                    <a:gd name="T67" fmla="*/ 6 h 127"/>
                    <a:gd name="T68" fmla="*/ 98 w 102"/>
                    <a:gd name="T69" fmla="*/ 9 h 127"/>
                    <a:gd name="T70" fmla="*/ 102 w 102"/>
                    <a:gd name="T71" fmla="*/ 10 h 127"/>
                    <a:gd name="T72" fmla="*/ 100 w 102"/>
                    <a:gd name="T73" fmla="*/ 10 h 127"/>
                    <a:gd name="T74" fmla="*/ 94 w 102"/>
                    <a:gd name="T75" fmla="*/ 12 h 127"/>
                    <a:gd name="T76" fmla="*/ 90 w 102"/>
                    <a:gd name="T77" fmla="*/ 13 h 127"/>
                    <a:gd name="T78" fmla="*/ 85 w 102"/>
                    <a:gd name="T79" fmla="*/ 16 h 127"/>
                    <a:gd name="T80" fmla="*/ 79 w 102"/>
                    <a:gd name="T81" fmla="*/ 21 h 127"/>
                    <a:gd name="T82" fmla="*/ 72 w 102"/>
                    <a:gd name="T83" fmla="*/ 26 h 127"/>
                    <a:gd name="T84" fmla="*/ 67 w 102"/>
                    <a:gd name="T85" fmla="*/ 31 h 127"/>
                    <a:gd name="T86" fmla="*/ 65 w 102"/>
                    <a:gd name="T87" fmla="*/ 35 h 127"/>
                    <a:gd name="T88" fmla="*/ 62 w 102"/>
                    <a:gd name="T89" fmla="*/ 40 h 127"/>
                    <a:gd name="T90" fmla="*/ 59 w 102"/>
                    <a:gd name="T91" fmla="*/ 45 h 127"/>
                    <a:gd name="T92" fmla="*/ 56 w 102"/>
                    <a:gd name="T93" fmla="*/ 51 h 127"/>
                    <a:gd name="T94" fmla="*/ 53 w 102"/>
                    <a:gd name="T95" fmla="*/ 57 h 127"/>
                    <a:gd name="T96" fmla="*/ 51 w 102"/>
                    <a:gd name="T97" fmla="*/ 64 h 127"/>
                    <a:gd name="T98" fmla="*/ 49 w 102"/>
                    <a:gd name="T99" fmla="*/ 71 h 127"/>
                    <a:gd name="T100" fmla="*/ 47 w 102"/>
                    <a:gd name="T101" fmla="*/ 78 h 127"/>
                    <a:gd name="T102" fmla="*/ 46 w 102"/>
                    <a:gd name="T103" fmla="*/ 84 h 127"/>
                    <a:gd name="T104" fmla="*/ 44 w 102"/>
                    <a:gd name="T105" fmla="*/ 89 h 127"/>
                    <a:gd name="T106" fmla="*/ 43 w 102"/>
                    <a:gd name="T107" fmla="*/ 94 h 127"/>
                    <a:gd name="T108" fmla="*/ 42 w 102"/>
                    <a:gd name="T109" fmla="*/ 98 h 127"/>
                    <a:gd name="T110" fmla="*/ 41 w 102"/>
                    <a:gd name="T111" fmla="*/ 104 h 127"/>
                    <a:gd name="T112" fmla="*/ 41 w 102"/>
                    <a:gd name="T113" fmla="*/ 111 h 127"/>
                    <a:gd name="T114" fmla="*/ 41 w 102"/>
                    <a:gd name="T115" fmla="*/ 116 h 127"/>
                    <a:gd name="T116" fmla="*/ 42 w 102"/>
                    <a:gd name="T117" fmla="*/ 120 h 127"/>
                    <a:gd name="T118" fmla="*/ 43 w 102"/>
                    <a:gd name="T119" fmla="*/ 125 h 12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2"/>
                    <a:gd name="T181" fmla="*/ 0 h 127"/>
                    <a:gd name="T182" fmla="*/ 102 w 102"/>
                    <a:gd name="T183" fmla="*/ 127 h 12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2" h="127">
                      <a:moveTo>
                        <a:pt x="44" y="127"/>
                      </a:moveTo>
                      <a:lnTo>
                        <a:pt x="43" y="127"/>
                      </a:lnTo>
                      <a:lnTo>
                        <a:pt x="41" y="125"/>
                      </a:lnTo>
                      <a:lnTo>
                        <a:pt x="39" y="125"/>
                      </a:lnTo>
                      <a:lnTo>
                        <a:pt x="37" y="125"/>
                      </a:lnTo>
                      <a:lnTo>
                        <a:pt x="36" y="124"/>
                      </a:lnTo>
                      <a:lnTo>
                        <a:pt x="34" y="123"/>
                      </a:lnTo>
                      <a:lnTo>
                        <a:pt x="33" y="123"/>
                      </a:lnTo>
                      <a:lnTo>
                        <a:pt x="31" y="122"/>
                      </a:lnTo>
                      <a:lnTo>
                        <a:pt x="29" y="121"/>
                      </a:lnTo>
                      <a:lnTo>
                        <a:pt x="28" y="120"/>
                      </a:lnTo>
                      <a:lnTo>
                        <a:pt x="26" y="120"/>
                      </a:lnTo>
                      <a:lnTo>
                        <a:pt x="24" y="118"/>
                      </a:lnTo>
                      <a:lnTo>
                        <a:pt x="22" y="117"/>
                      </a:lnTo>
                      <a:lnTo>
                        <a:pt x="20" y="115"/>
                      </a:lnTo>
                      <a:lnTo>
                        <a:pt x="19" y="114"/>
                      </a:lnTo>
                      <a:lnTo>
                        <a:pt x="17" y="112"/>
                      </a:lnTo>
                      <a:lnTo>
                        <a:pt x="15" y="110"/>
                      </a:lnTo>
                      <a:lnTo>
                        <a:pt x="13" y="108"/>
                      </a:lnTo>
                      <a:lnTo>
                        <a:pt x="12" y="106"/>
                      </a:lnTo>
                      <a:lnTo>
                        <a:pt x="10" y="104"/>
                      </a:lnTo>
                      <a:lnTo>
                        <a:pt x="8" y="102"/>
                      </a:lnTo>
                      <a:lnTo>
                        <a:pt x="7" y="99"/>
                      </a:lnTo>
                      <a:lnTo>
                        <a:pt x="6" y="97"/>
                      </a:lnTo>
                      <a:lnTo>
                        <a:pt x="5" y="95"/>
                      </a:lnTo>
                      <a:lnTo>
                        <a:pt x="4" y="93"/>
                      </a:lnTo>
                      <a:lnTo>
                        <a:pt x="4" y="92"/>
                      </a:lnTo>
                      <a:lnTo>
                        <a:pt x="3" y="90"/>
                      </a:lnTo>
                      <a:lnTo>
                        <a:pt x="3" y="89"/>
                      </a:lnTo>
                      <a:lnTo>
                        <a:pt x="2" y="87"/>
                      </a:lnTo>
                      <a:lnTo>
                        <a:pt x="1" y="85"/>
                      </a:lnTo>
                      <a:lnTo>
                        <a:pt x="1" y="84"/>
                      </a:lnTo>
                      <a:lnTo>
                        <a:pt x="1" y="81"/>
                      </a:lnTo>
                      <a:lnTo>
                        <a:pt x="1" y="80"/>
                      </a:lnTo>
                      <a:lnTo>
                        <a:pt x="0" y="78"/>
                      </a:lnTo>
                      <a:lnTo>
                        <a:pt x="0" y="76"/>
                      </a:lnTo>
                      <a:lnTo>
                        <a:pt x="0" y="74"/>
                      </a:lnTo>
                      <a:lnTo>
                        <a:pt x="0" y="72"/>
                      </a:lnTo>
                      <a:lnTo>
                        <a:pt x="0" y="70"/>
                      </a:lnTo>
                      <a:lnTo>
                        <a:pt x="0" y="69"/>
                      </a:lnTo>
                      <a:lnTo>
                        <a:pt x="0" y="66"/>
                      </a:lnTo>
                      <a:lnTo>
                        <a:pt x="0" y="65"/>
                      </a:lnTo>
                      <a:lnTo>
                        <a:pt x="0" y="63"/>
                      </a:lnTo>
                      <a:lnTo>
                        <a:pt x="0" y="61"/>
                      </a:lnTo>
                      <a:lnTo>
                        <a:pt x="0" y="59"/>
                      </a:lnTo>
                      <a:lnTo>
                        <a:pt x="1" y="58"/>
                      </a:lnTo>
                      <a:lnTo>
                        <a:pt x="1" y="56"/>
                      </a:lnTo>
                      <a:lnTo>
                        <a:pt x="1" y="54"/>
                      </a:lnTo>
                      <a:lnTo>
                        <a:pt x="1" y="52"/>
                      </a:lnTo>
                      <a:lnTo>
                        <a:pt x="2" y="50"/>
                      </a:lnTo>
                      <a:lnTo>
                        <a:pt x="2" y="49"/>
                      </a:lnTo>
                      <a:lnTo>
                        <a:pt x="3" y="47"/>
                      </a:lnTo>
                      <a:lnTo>
                        <a:pt x="3" y="45"/>
                      </a:lnTo>
                      <a:lnTo>
                        <a:pt x="4" y="43"/>
                      </a:lnTo>
                      <a:lnTo>
                        <a:pt x="4" y="42"/>
                      </a:lnTo>
                      <a:lnTo>
                        <a:pt x="5" y="40"/>
                      </a:lnTo>
                      <a:lnTo>
                        <a:pt x="6" y="39"/>
                      </a:lnTo>
                      <a:lnTo>
                        <a:pt x="6" y="37"/>
                      </a:lnTo>
                      <a:lnTo>
                        <a:pt x="7" y="35"/>
                      </a:lnTo>
                      <a:lnTo>
                        <a:pt x="7" y="34"/>
                      </a:lnTo>
                      <a:lnTo>
                        <a:pt x="9" y="32"/>
                      </a:lnTo>
                      <a:lnTo>
                        <a:pt x="9" y="30"/>
                      </a:lnTo>
                      <a:lnTo>
                        <a:pt x="10" y="29"/>
                      </a:lnTo>
                      <a:lnTo>
                        <a:pt x="11" y="28"/>
                      </a:lnTo>
                      <a:lnTo>
                        <a:pt x="12" y="26"/>
                      </a:lnTo>
                      <a:lnTo>
                        <a:pt x="13" y="25"/>
                      </a:lnTo>
                      <a:lnTo>
                        <a:pt x="14" y="23"/>
                      </a:lnTo>
                      <a:lnTo>
                        <a:pt x="15" y="22"/>
                      </a:lnTo>
                      <a:lnTo>
                        <a:pt x="17" y="19"/>
                      </a:lnTo>
                      <a:lnTo>
                        <a:pt x="19" y="17"/>
                      </a:lnTo>
                      <a:lnTo>
                        <a:pt x="21" y="15"/>
                      </a:lnTo>
                      <a:lnTo>
                        <a:pt x="23" y="12"/>
                      </a:lnTo>
                      <a:lnTo>
                        <a:pt x="26" y="10"/>
                      </a:lnTo>
                      <a:lnTo>
                        <a:pt x="29" y="9"/>
                      </a:lnTo>
                      <a:lnTo>
                        <a:pt x="31" y="7"/>
                      </a:lnTo>
                      <a:lnTo>
                        <a:pt x="33" y="5"/>
                      </a:lnTo>
                      <a:lnTo>
                        <a:pt x="36" y="4"/>
                      </a:lnTo>
                      <a:lnTo>
                        <a:pt x="39" y="3"/>
                      </a:lnTo>
                      <a:lnTo>
                        <a:pt x="41" y="1"/>
                      </a:lnTo>
                      <a:lnTo>
                        <a:pt x="44" y="1"/>
                      </a:lnTo>
                      <a:lnTo>
                        <a:pt x="47" y="1"/>
                      </a:lnTo>
                      <a:lnTo>
                        <a:pt x="50" y="1"/>
                      </a:lnTo>
                      <a:lnTo>
                        <a:pt x="52" y="0"/>
                      </a:lnTo>
                      <a:lnTo>
                        <a:pt x="55" y="0"/>
                      </a:lnTo>
                      <a:lnTo>
                        <a:pt x="57" y="0"/>
                      </a:lnTo>
                      <a:lnTo>
                        <a:pt x="61" y="0"/>
                      </a:lnTo>
                      <a:lnTo>
                        <a:pt x="63" y="0"/>
                      </a:lnTo>
                      <a:lnTo>
                        <a:pt x="65" y="0"/>
                      </a:lnTo>
                      <a:lnTo>
                        <a:pt x="67" y="1"/>
                      </a:lnTo>
                      <a:lnTo>
                        <a:pt x="70" y="1"/>
                      </a:lnTo>
                      <a:lnTo>
                        <a:pt x="73" y="1"/>
                      </a:lnTo>
                      <a:lnTo>
                        <a:pt x="74" y="2"/>
                      </a:lnTo>
                      <a:lnTo>
                        <a:pt x="77" y="2"/>
                      </a:lnTo>
                      <a:lnTo>
                        <a:pt x="79" y="3"/>
                      </a:lnTo>
                      <a:lnTo>
                        <a:pt x="81" y="3"/>
                      </a:lnTo>
                      <a:lnTo>
                        <a:pt x="83" y="4"/>
                      </a:lnTo>
                      <a:lnTo>
                        <a:pt x="85" y="4"/>
                      </a:lnTo>
                      <a:lnTo>
                        <a:pt x="87" y="5"/>
                      </a:lnTo>
                      <a:lnTo>
                        <a:pt x="88" y="5"/>
                      </a:lnTo>
                      <a:lnTo>
                        <a:pt x="90" y="5"/>
                      </a:lnTo>
                      <a:lnTo>
                        <a:pt x="91" y="6"/>
                      </a:lnTo>
                      <a:lnTo>
                        <a:pt x="93" y="6"/>
                      </a:lnTo>
                      <a:lnTo>
                        <a:pt x="96" y="8"/>
                      </a:lnTo>
                      <a:lnTo>
                        <a:pt x="98" y="9"/>
                      </a:lnTo>
                      <a:lnTo>
                        <a:pt x="100" y="9"/>
                      </a:lnTo>
                      <a:lnTo>
                        <a:pt x="101" y="10"/>
                      </a:lnTo>
                      <a:lnTo>
                        <a:pt x="102" y="10"/>
                      </a:lnTo>
                      <a:lnTo>
                        <a:pt x="100" y="10"/>
                      </a:lnTo>
                      <a:lnTo>
                        <a:pt x="98" y="11"/>
                      </a:lnTo>
                      <a:lnTo>
                        <a:pt x="96" y="11"/>
                      </a:lnTo>
                      <a:lnTo>
                        <a:pt x="94" y="12"/>
                      </a:lnTo>
                      <a:lnTo>
                        <a:pt x="93" y="12"/>
                      </a:lnTo>
                      <a:lnTo>
                        <a:pt x="91" y="13"/>
                      </a:lnTo>
                      <a:lnTo>
                        <a:pt x="90" y="13"/>
                      </a:lnTo>
                      <a:lnTo>
                        <a:pt x="88" y="15"/>
                      </a:lnTo>
                      <a:lnTo>
                        <a:pt x="86" y="15"/>
                      </a:lnTo>
                      <a:lnTo>
                        <a:pt x="85" y="16"/>
                      </a:lnTo>
                      <a:lnTo>
                        <a:pt x="83" y="18"/>
                      </a:lnTo>
                      <a:lnTo>
                        <a:pt x="80" y="19"/>
                      </a:lnTo>
                      <a:lnTo>
                        <a:pt x="79" y="21"/>
                      </a:lnTo>
                      <a:lnTo>
                        <a:pt x="76" y="22"/>
                      </a:lnTo>
                      <a:lnTo>
                        <a:pt x="74" y="25"/>
                      </a:lnTo>
                      <a:lnTo>
                        <a:pt x="72" y="26"/>
                      </a:lnTo>
                      <a:lnTo>
                        <a:pt x="70" y="29"/>
                      </a:lnTo>
                      <a:lnTo>
                        <a:pt x="69" y="30"/>
                      </a:lnTo>
                      <a:lnTo>
                        <a:pt x="67" y="31"/>
                      </a:lnTo>
                      <a:lnTo>
                        <a:pt x="67" y="33"/>
                      </a:lnTo>
                      <a:lnTo>
                        <a:pt x="66" y="34"/>
                      </a:lnTo>
                      <a:lnTo>
                        <a:pt x="65" y="35"/>
                      </a:lnTo>
                      <a:lnTo>
                        <a:pt x="63" y="37"/>
                      </a:lnTo>
                      <a:lnTo>
                        <a:pt x="62" y="38"/>
                      </a:lnTo>
                      <a:lnTo>
                        <a:pt x="62" y="40"/>
                      </a:lnTo>
                      <a:lnTo>
                        <a:pt x="61" y="41"/>
                      </a:lnTo>
                      <a:lnTo>
                        <a:pt x="59" y="43"/>
                      </a:lnTo>
                      <a:lnTo>
                        <a:pt x="59" y="45"/>
                      </a:lnTo>
                      <a:lnTo>
                        <a:pt x="58" y="47"/>
                      </a:lnTo>
                      <a:lnTo>
                        <a:pt x="57" y="49"/>
                      </a:lnTo>
                      <a:lnTo>
                        <a:pt x="56" y="51"/>
                      </a:lnTo>
                      <a:lnTo>
                        <a:pt x="55" y="53"/>
                      </a:lnTo>
                      <a:lnTo>
                        <a:pt x="54" y="55"/>
                      </a:lnTo>
                      <a:lnTo>
                        <a:pt x="53" y="57"/>
                      </a:lnTo>
                      <a:lnTo>
                        <a:pt x="53" y="59"/>
                      </a:lnTo>
                      <a:lnTo>
                        <a:pt x="52" y="62"/>
                      </a:lnTo>
                      <a:lnTo>
                        <a:pt x="51" y="64"/>
                      </a:lnTo>
                      <a:lnTo>
                        <a:pt x="50" y="66"/>
                      </a:lnTo>
                      <a:lnTo>
                        <a:pt x="50" y="69"/>
                      </a:lnTo>
                      <a:lnTo>
                        <a:pt x="49" y="71"/>
                      </a:lnTo>
                      <a:lnTo>
                        <a:pt x="48" y="73"/>
                      </a:lnTo>
                      <a:lnTo>
                        <a:pt x="47" y="75"/>
                      </a:lnTo>
                      <a:lnTo>
                        <a:pt x="47" y="78"/>
                      </a:lnTo>
                      <a:lnTo>
                        <a:pt x="46" y="79"/>
                      </a:lnTo>
                      <a:lnTo>
                        <a:pt x="46" y="82"/>
                      </a:lnTo>
                      <a:lnTo>
                        <a:pt x="46" y="84"/>
                      </a:lnTo>
                      <a:lnTo>
                        <a:pt x="45" y="85"/>
                      </a:lnTo>
                      <a:lnTo>
                        <a:pt x="44" y="87"/>
                      </a:lnTo>
                      <a:lnTo>
                        <a:pt x="44" y="89"/>
                      </a:lnTo>
                      <a:lnTo>
                        <a:pt x="43" y="91"/>
                      </a:lnTo>
                      <a:lnTo>
                        <a:pt x="43" y="92"/>
                      </a:lnTo>
                      <a:lnTo>
                        <a:pt x="43" y="94"/>
                      </a:lnTo>
                      <a:lnTo>
                        <a:pt x="43" y="96"/>
                      </a:lnTo>
                      <a:lnTo>
                        <a:pt x="43" y="97"/>
                      </a:lnTo>
                      <a:lnTo>
                        <a:pt x="42" y="98"/>
                      </a:lnTo>
                      <a:lnTo>
                        <a:pt x="42" y="100"/>
                      </a:lnTo>
                      <a:lnTo>
                        <a:pt x="42" y="101"/>
                      </a:lnTo>
                      <a:lnTo>
                        <a:pt x="41" y="104"/>
                      </a:lnTo>
                      <a:lnTo>
                        <a:pt x="41" y="106"/>
                      </a:lnTo>
                      <a:lnTo>
                        <a:pt x="41" y="109"/>
                      </a:lnTo>
                      <a:lnTo>
                        <a:pt x="41" y="111"/>
                      </a:lnTo>
                      <a:lnTo>
                        <a:pt x="41" y="113"/>
                      </a:lnTo>
                      <a:lnTo>
                        <a:pt x="41" y="115"/>
                      </a:lnTo>
                      <a:lnTo>
                        <a:pt x="41" y="116"/>
                      </a:lnTo>
                      <a:lnTo>
                        <a:pt x="41" y="118"/>
                      </a:lnTo>
                      <a:lnTo>
                        <a:pt x="41" y="119"/>
                      </a:lnTo>
                      <a:lnTo>
                        <a:pt x="42" y="120"/>
                      </a:lnTo>
                      <a:lnTo>
                        <a:pt x="43" y="122"/>
                      </a:lnTo>
                      <a:lnTo>
                        <a:pt x="43" y="124"/>
                      </a:lnTo>
                      <a:lnTo>
                        <a:pt x="43" y="125"/>
                      </a:lnTo>
                      <a:lnTo>
                        <a:pt x="43" y="126"/>
                      </a:lnTo>
                      <a:lnTo>
                        <a:pt x="44" y="127"/>
                      </a:lnTo>
                      <a:close/>
                    </a:path>
                  </a:pathLst>
                </a:custGeom>
                <a:noFill/>
                <a:ln w="11113" cap="rnd">
                  <a:solidFill>
                    <a:srgbClr val="808080"/>
                  </a:solidFill>
                  <a:round/>
                  <a:headEnd/>
                  <a:tailEnd/>
                </a:ln>
              </p:spPr>
              <p:txBody>
                <a:bodyPr/>
                <a:lstStyle/>
                <a:p>
                  <a:endParaRPr lang="en-US">
                    <a:solidFill>
                      <a:srgbClr val="000000"/>
                    </a:solidFill>
                    <a:latin typeface="Arial" pitchFamily="34" charset="0"/>
                  </a:endParaRPr>
                </a:p>
              </p:txBody>
            </p:sp>
          </p:grpSp>
          <p:grpSp>
            <p:nvGrpSpPr>
              <p:cNvPr id="9" name="Group 51"/>
              <p:cNvGrpSpPr>
                <a:grpSpLocks/>
              </p:cNvGrpSpPr>
              <p:nvPr/>
            </p:nvGrpSpPr>
            <p:grpSpPr bwMode="auto">
              <a:xfrm>
                <a:off x="322263" y="2157413"/>
                <a:ext cx="303212" cy="311150"/>
                <a:chOff x="203" y="1359"/>
                <a:chExt cx="191" cy="196"/>
              </a:xfrm>
            </p:grpSpPr>
            <p:sp>
              <p:nvSpPr>
                <p:cNvPr id="199" name="Freeform 52"/>
                <p:cNvSpPr>
                  <a:spLocks/>
                </p:cNvSpPr>
                <p:nvPr/>
              </p:nvSpPr>
              <p:spPr bwMode="auto">
                <a:xfrm>
                  <a:off x="203" y="1359"/>
                  <a:ext cx="191" cy="196"/>
                </a:xfrm>
                <a:custGeom>
                  <a:avLst/>
                  <a:gdLst>
                    <a:gd name="T0" fmla="*/ 6 w 191"/>
                    <a:gd name="T1" fmla="*/ 174 h 196"/>
                    <a:gd name="T2" fmla="*/ 16 w 191"/>
                    <a:gd name="T3" fmla="*/ 175 h 196"/>
                    <a:gd name="T4" fmla="*/ 24 w 191"/>
                    <a:gd name="T5" fmla="*/ 176 h 196"/>
                    <a:gd name="T6" fmla="*/ 34 w 191"/>
                    <a:gd name="T7" fmla="*/ 175 h 196"/>
                    <a:gd name="T8" fmla="*/ 45 w 191"/>
                    <a:gd name="T9" fmla="*/ 174 h 196"/>
                    <a:gd name="T10" fmla="*/ 58 w 191"/>
                    <a:gd name="T11" fmla="*/ 172 h 196"/>
                    <a:gd name="T12" fmla="*/ 70 w 191"/>
                    <a:gd name="T13" fmla="*/ 169 h 196"/>
                    <a:gd name="T14" fmla="*/ 84 w 191"/>
                    <a:gd name="T15" fmla="*/ 164 h 196"/>
                    <a:gd name="T16" fmla="*/ 97 w 191"/>
                    <a:gd name="T17" fmla="*/ 157 h 196"/>
                    <a:gd name="T18" fmla="*/ 110 w 191"/>
                    <a:gd name="T19" fmla="*/ 148 h 196"/>
                    <a:gd name="T20" fmla="*/ 124 w 191"/>
                    <a:gd name="T21" fmla="*/ 137 h 196"/>
                    <a:gd name="T22" fmla="*/ 135 w 191"/>
                    <a:gd name="T23" fmla="*/ 125 h 196"/>
                    <a:gd name="T24" fmla="*/ 144 w 191"/>
                    <a:gd name="T25" fmla="*/ 112 h 196"/>
                    <a:gd name="T26" fmla="*/ 149 w 191"/>
                    <a:gd name="T27" fmla="*/ 100 h 196"/>
                    <a:gd name="T28" fmla="*/ 153 w 191"/>
                    <a:gd name="T29" fmla="*/ 88 h 196"/>
                    <a:gd name="T30" fmla="*/ 155 w 191"/>
                    <a:gd name="T31" fmla="*/ 76 h 196"/>
                    <a:gd name="T32" fmla="*/ 155 w 191"/>
                    <a:gd name="T33" fmla="*/ 65 h 196"/>
                    <a:gd name="T34" fmla="*/ 153 w 191"/>
                    <a:gd name="T35" fmla="*/ 55 h 196"/>
                    <a:gd name="T36" fmla="*/ 152 w 191"/>
                    <a:gd name="T37" fmla="*/ 46 h 196"/>
                    <a:gd name="T38" fmla="*/ 149 w 191"/>
                    <a:gd name="T39" fmla="*/ 38 h 196"/>
                    <a:gd name="T40" fmla="*/ 145 w 191"/>
                    <a:gd name="T41" fmla="*/ 29 h 196"/>
                    <a:gd name="T42" fmla="*/ 140 w 191"/>
                    <a:gd name="T43" fmla="*/ 22 h 196"/>
                    <a:gd name="T44" fmla="*/ 134 w 191"/>
                    <a:gd name="T45" fmla="*/ 16 h 196"/>
                    <a:gd name="T46" fmla="*/ 125 w 191"/>
                    <a:gd name="T47" fmla="*/ 8 h 196"/>
                    <a:gd name="T48" fmla="*/ 115 w 191"/>
                    <a:gd name="T49" fmla="*/ 1 h 196"/>
                    <a:gd name="T50" fmla="*/ 114 w 191"/>
                    <a:gd name="T51" fmla="*/ 0 h 196"/>
                    <a:gd name="T52" fmla="*/ 124 w 191"/>
                    <a:gd name="T53" fmla="*/ 1 h 196"/>
                    <a:gd name="T54" fmla="*/ 134 w 191"/>
                    <a:gd name="T55" fmla="*/ 2 h 196"/>
                    <a:gd name="T56" fmla="*/ 146 w 191"/>
                    <a:gd name="T57" fmla="*/ 4 h 196"/>
                    <a:gd name="T58" fmla="*/ 157 w 191"/>
                    <a:gd name="T59" fmla="*/ 7 h 196"/>
                    <a:gd name="T60" fmla="*/ 166 w 191"/>
                    <a:gd name="T61" fmla="*/ 12 h 196"/>
                    <a:gd name="T62" fmla="*/ 177 w 191"/>
                    <a:gd name="T63" fmla="*/ 20 h 196"/>
                    <a:gd name="T64" fmla="*/ 183 w 191"/>
                    <a:gd name="T65" fmla="*/ 29 h 196"/>
                    <a:gd name="T66" fmla="*/ 188 w 191"/>
                    <a:gd name="T67" fmla="*/ 39 h 196"/>
                    <a:gd name="T68" fmla="*/ 191 w 191"/>
                    <a:gd name="T69" fmla="*/ 51 h 196"/>
                    <a:gd name="T70" fmla="*/ 191 w 191"/>
                    <a:gd name="T71" fmla="*/ 57 h 196"/>
                    <a:gd name="T72" fmla="*/ 191 w 191"/>
                    <a:gd name="T73" fmla="*/ 64 h 196"/>
                    <a:gd name="T74" fmla="*/ 191 w 191"/>
                    <a:gd name="T75" fmla="*/ 72 h 196"/>
                    <a:gd name="T76" fmla="*/ 190 w 191"/>
                    <a:gd name="T77" fmla="*/ 81 h 196"/>
                    <a:gd name="T78" fmla="*/ 182 w 191"/>
                    <a:gd name="T79" fmla="*/ 85 h 196"/>
                    <a:gd name="T80" fmla="*/ 174 w 191"/>
                    <a:gd name="T81" fmla="*/ 92 h 196"/>
                    <a:gd name="T82" fmla="*/ 164 w 191"/>
                    <a:gd name="T83" fmla="*/ 101 h 196"/>
                    <a:gd name="T84" fmla="*/ 158 w 191"/>
                    <a:gd name="T85" fmla="*/ 110 h 196"/>
                    <a:gd name="T86" fmla="*/ 154 w 191"/>
                    <a:gd name="T87" fmla="*/ 117 h 196"/>
                    <a:gd name="T88" fmla="*/ 152 w 191"/>
                    <a:gd name="T89" fmla="*/ 125 h 196"/>
                    <a:gd name="T90" fmla="*/ 150 w 191"/>
                    <a:gd name="T91" fmla="*/ 133 h 196"/>
                    <a:gd name="T92" fmla="*/ 150 w 191"/>
                    <a:gd name="T93" fmla="*/ 141 h 196"/>
                    <a:gd name="T94" fmla="*/ 150 w 191"/>
                    <a:gd name="T95" fmla="*/ 148 h 196"/>
                    <a:gd name="T96" fmla="*/ 151 w 191"/>
                    <a:gd name="T97" fmla="*/ 157 h 196"/>
                    <a:gd name="T98" fmla="*/ 149 w 191"/>
                    <a:gd name="T99" fmla="*/ 163 h 196"/>
                    <a:gd name="T100" fmla="*/ 139 w 191"/>
                    <a:gd name="T101" fmla="*/ 172 h 196"/>
                    <a:gd name="T102" fmla="*/ 130 w 191"/>
                    <a:gd name="T103" fmla="*/ 179 h 196"/>
                    <a:gd name="T104" fmla="*/ 120 w 191"/>
                    <a:gd name="T105" fmla="*/ 186 h 196"/>
                    <a:gd name="T106" fmla="*/ 109 w 191"/>
                    <a:gd name="T107" fmla="*/ 192 h 196"/>
                    <a:gd name="T108" fmla="*/ 97 w 191"/>
                    <a:gd name="T109" fmla="*/ 194 h 196"/>
                    <a:gd name="T110" fmla="*/ 86 w 191"/>
                    <a:gd name="T111" fmla="*/ 195 h 196"/>
                    <a:gd name="T112" fmla="*/ 74 w 191"/>
                    <a:gd name="T113" fmla="*/ 196 h 196"/>
                    <a:gd name="T114" fmla="*/ 61 w 191"/>
                    <a:gd name="T115" fmla="*/ 194 h 196"/>
                    <a:gd name="T116" fmla="*/ 48 w 191"/>
                    <a:gd name="T117" fmla="*/ 192 h 196"/>
                    <a:gd name="T118" fmla="*/ 35 w 191"/>
                    <a:gd name="T119" fmla="*/ 189 h 196"/>
                    <a:gd name="T120" fmla="*/ 22 w 191"/>
                    <a:gd name="T121" fmla="*/ 184 h 19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1"/>
                    <a:gd name="T184" fmla="*/ 0 h 196"/>
                    <a:gd name="T185" fmla="*/ 191 w 191"/>
                    <a:gd name="T186" fmla="*/ 196 h 19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1" h="196">
                      <a:moveTo>
                        <a:pt x="0" y="173"/>
                      </a:moveTo>
                      <a:lnTo>
                        <a:pt x="0" y="173"/>
                      </a:lnTo>
                      <a:lnTo>
                        <a:pt x="3" y="174"/>
                      </a:lnTo>
                      <a:lnTo>
                        <a:pt x="4" y="174"/>
                      </a:lnTo>
                      <a:lnTo>
                        <a:pt x="6" y="174"/>
                      </a:lnTo>
                      <a:lnTo>
                        <a:pt x="9" y="174"/>
                      </a:lnTo>
                      <a:lnTo>
                        <a:pt x="11" y="175"/>
                      </a:lnTo>
                      <a:lnTo>
                        <a:pt x="13" y="175"/>
                      </a:lnTo>
                      <a:lnTo>
                        <a:pt x="14" y="175"/>
                      </a:lnTo>
                      <a:lnTo>
                        <a:pt x="16" y="175"/>
                      </a:lnTo>
                      <a:lnTo>
                        <a:pt x="18" y="175"/>
                      </a:lnTo>
                      <a:lnTo>
                        <a:pt x="19" y="175"/>
                      </a:lnTo>
                      <a:lnTo>
                        <a:pt x="21" y="175"/>
                      </a:lnTo>
                      <a:lnTo>
                        <a:pt x="22" y="175"/>
                      </a:lnTo>
                      <a:lnTo>
                        <a:pt x="24" y="176"/>
                      </a:lnTo>
                      <a:lnTo>
                        <a:pt x="26" y="175"/>
                      </a:lnTo>
                      <a:lnTo>
                        <a:pt x="28" y="175"/>
                      </a:lnTo>
                      <a:lnTo>
                        <a:pt x="30" y="175"/>
                      </a:lnTo>
                      <a:lnTo>
                        <a:pt x="33" y="175"/>
                      </a:lnTo>
                      <a:lnTo>
                        <a:pt x="34" y="175"/>
                      </a:lnTo>
                      <a:lnTo>
                        <a:pt x="37" y="175"/>
                      </a:lnTo>
                      <a:lnTo>
                        <a:pt x="39" y="175"/>
                      </a:lnTo>
                      <a:lnTo>
                        <a:pt x="41" y="175"/>
                      </a:lnTo>
                      <a:lnTo>
                        <a:pt x="44" y="174"/>
                      </a:lnTo>
                      <a:lnTo>
                        <a:pt x="45" y="174"/>
                      </a:lnTo>
                      <a:lnTo>
                        <a:pt x="48" y="174"/>
                      </a:lnTo>
                      <a:lnTo>
                        <a:pt x="50" y="173"/>
                      </a:lnTo>
                      <a:lnTo>
                        <a:pt x="53" y="173"/>
                      </a:lnTo>
                      <a:lnTo>
                        <a:pt x="55" y="172"/>
                      </a:lnTo>
                      <a:lnTo>
                        <a:pt x="58" y="172"/>
                      </a:lnTo>
                      <a:lnTo>
                        <a:pt x="60" y="171"/>
                      </a:lnTo>
                      <a:lnTo>
                        <a:pt x="63" y="171"/>
                      </a:lnTo>
                      <a:lnTo>
                        <a:pt x="66" y="170"/>
                      </a:lnTo>
                      <a:lnTo>
                        <a:pt x="68" y="169"/>
                      </a:lnTo>
                      <a:lnTo>
                        <a:pt x="70" y="169"/>
                      </a:lnTo>
                      <a:lnTo>
                        <a:pt x="73" y="168"/>
                      </a:lnTo>
                      <a:lnTo>
                        <a:pt x="76" y="167"/>
                      </a:lnTo>
                      <a:lnTo>
                        <a:pt x="78" y="165"/>
                      </a:lnTo>
                      <a:lnTo>
                        <a:pt x="81" y="165"/>
                      </a:lnTo>
                      <a:lnTo>
                        <a:pt x="84" y="164"/>
                      </a:lnTo>
                      <a:lnTo>
                        <a:pt x="86" y="162"/>
                      </a:lnTo>
                      <a:lnTo>
                        <a:pt x="89" y="161"/>
                      </a:lnTo>
                      <a:lnTo>
                        <a:pt x="92" y="160"/>
                      </a:lnTo>
                      <a:lnTo>
                        <a:pt x="94" y="158"/>
                      </a:lnTo>
                      <a:lnTo>
                        <a:pt x="97" y="157"/>
                      </a:lnTo>
                      <a:lnTo>
                        <a:pt x="100" y="155"/>
                      </a:lnTo>
                      <a:lnTo>
                        <a:pt x="103" y="153"/>
                      </a:lnTo>
                      <a:lnTo>
                        <a:pt x="105" y="152"/>
                      </a:lnTo>
                      <a:lnTo>
                        <a:pt x="108" y="150"/>
                      </a:lnTo>
                      <a:lnTo>
                        <a:pt x="110" y="148"/>
                      </a:lnTo>
                      <a:lnTo>
                        <a:pt x="114" y="146"/>
                      </a:lnTo>
                      <a:lnTo>
                        <a:pt x="116" y="144"/>
                      </a:lnTo>
                      <a:lnTo>
                        <a:pt x="119" y="142"/>
                      </a:lnTo>
                      <a:lnTo>
                        <a:pt x="121" y="140"/>
                      </a:lnTo>
                      <a:lnTo>
                        <a:pt x="124" y="137"/>
                      </a:lnTo>
                      <a:lnTo>
                        <a:pt x="127" y="134"/>
                      </a:lnTo>
                      <a:lnTo>
                        <a:pt x="129" y="132"/>
                      </a:lnTo>
                      <a:lnTo>
                        <a:pt x="131" y="130"/>
                      </a:lnTo>
                      <a:lnTo>
                        <a:pt x="133" y="127"/>
                      </a:lnTo>
                      <a:lnTo>
                        <a:pt x="135" y="125"/>
                      </a:lnTo>
                      <a:lnTo>
                        <a:pt x="137" y="122"/>
                      </a:lnTo>
                      <a:lnTo>
                        <a:pt x="139" y="119"/>
                      </a:lnTo>
                      <a:lnTo>
                        <a:pt x="141" y="117"/>
                      </a:lnTo>
                      <a:lnTo>
                        <a:pt x="142" y="115"/>
                      </a:lnTo>
                      <a:lnTo>
                        <a:pt x="144" y="112"/>
                      </a:lnTo>
                      <a:lnTo>
                        <a:pt x="145" y="109"/>
                      </a:lnTo>
                      <a:lnTo>
                        <a:pt x="146" y="107"/>
                      </a:lnTo>
                      <a:lnTo>
                        <a:pt x="147" y="105"/>
                      </a:lnTo>
                      <a:lnTo>
                        <a:pt x="149" y="102"/>
                      </a:lnTo>
                      <a:lnTo>
                        <a:pt x="149" y="100"/>
                      </a:lnTo>
                      <a:lnTo>
                        <a:pt x="150" y="97"/>
                      </a:lnTo>
                      <a:lnTo>
                        <a:pt x="151" y="95"/>
                      </a:lnTo>
                      <a:lnTo>
                        <a:pt x="152" y="93"/>
                      </a:lnTo>
                      <a:lnTo>
                        <a:pt x="153" y="90"/>
                      </a:lnTo>
                      <a:lnTo>
                        <a:pt x="153" y="88"/>
                      </a:lnTo>
                      <a:lnTo>
                        <a:pt x="153" y="85"/>
                      </a:lnTo>
                      <a:lnTo>
                        <a:pt x="154" y="83"/>
                      </a:lnTo>
                      <a:lnTo>
                        <a:pt x="154" y="81"/>
                      </a:lnTo>
                      <a:lnTo>
                        <a:pt x="155" y="78"/>
                      </a:lnTo>
                      <a:lnTo>
                        <a:pt x="155" y="76"/>
                      </a:lnTo>
                      <a:lnTo>
                        <a:pt x="155" y="74"/>
                      </a:lnTo>
                      <a:lnTo>
                        <a:pt x="155" y="72"/>
                      </a:lnTo>
                      <a:lnTo>
                        <a:pt x="155" y="69"/>
                      </a:lnTo>
                      <a:lnTo>
                        <a:pt x="155" y="67"/>
                      </a:lnTo>
                      <a:lnTo>
                        <a:pt x="155" y="65"/>
                      </a:lnTo>
                      <a:lnTo>
                        <a:pt x="155" y="63"/>
                      </a:lnTo>
                      <a:lnTo>
                        <a:pt x="155" y="61"/>
                      </a:lnTo>
                      <a:lnTo>
                        <a:pt x="154" y="59"/>
                      </a:lnTo>
                      <a:lnTo>
                        <a:pt x="154" y="57"/>
                      </a:lnTo>
                      <a:lnTo>
                        <a:pt x="153" y="55"/>
                      </a:lnTo>
                      <a:lnTo>
                        <a:pt x="153" y="53"/>
                      </a:lnTo>
                      <a:lnTo>
                        <a:pt x="153" y="51"/>
                      </a:lnTo>
                      <a:lnTo>
                        <a:pt x="153" y="49"/>
                      </a:lnTo>
                      <a:lnTo>
                        <a:pt x="152" y="48"/>
                      </a:lnTo>
                      <a:lnTo>
                        <a:pt x="152" y="46"/>
                      </a:lnTo>
                      <a:lnTo>
                        <a:pt x="151" y="45"/>
                      </a:lnTo>
                      <a:lnTo>
                        <a:pt x="150" y="42"/>
                      </a:lnTo>
                      <a:lnTo>
                        <a:pt x="150" y="41"/>
                      </a:lnTo>
                      <a:lnTo>
                        <a:pt x="149" y="40"/>
                      </a:lnTo>
                      <a:lnTo>
                        <a:pt x="149" y="38"/>
                      </a:lnTo>
                      <a:lnTo>
                        <a:pt x="149" y="36"/>
                      </a:lnTo>
                      <a:lnTo>
                        <a:pt x="148" y="35"/>
                      </a:lnTo>
                      <a:lnTo>
                        <a:pt x="147" y="34"/>
                      </a:lnTo>
                      <a:lnTo>
                        <a:pt x="146" y="31"/>
                      </a:lnTo>
                      <a:lnTo>
                        <a:pt x="145" y="29"/>
                      </a:lnTo>
                      <a:lnTo>
                        <a:pt x="144" y="27"/>
                      </a:lnTo>
                      <a:lnTo>
                        <a:pt x="143" y="25"/>
                      </a:lnTo>
                      <a:lnTo>
                        <a:pt x="142" y="23"/>
                      </a:lnTo>
                      <a:lnTo>
                        <a:pt x="141" y="23"/>
                      </a:lnTo>
                      <a:lnTo>
                        <a:pt x="140" y="22"/>
                      </a:lnTo>
                      <a:lnTo>
                        <a:pt x="140" y="21"/>
                      </a:lnTo>
                      <a:lnTo>
                        <a:pt x="139" y="19"/>
                      </a:lnTo>
                      <a:lnTo>
                        <a:pt x="137" y="18"/>
                      </a:lnTo>
                      <a:lnTo>
                        <a:pt x="135" y="17"/>
                      </a:lnTo>
                      <a:lnTo>
                        <a:pt x="134" y="16"/>
                      </a:lnTo>
                      <a:lnTo>
                        <a:pt x="132" y="14"/>
                      </a:lnTo>
                      <a:lnTo>
                        <a:pt x="130" y="13"/>
                      </a:lnTo>
                      <a:lnTo>
                        <a:pt x="128" y="11"/>
                      </a:lnTo>
                      <a:lnTo>
                        <a:pt x="127" y="9"/>
                      </a:lnTo>
                      <a:lnTo>
                        <a:pt x="125" y="8"/>
                      </a:lnTo>
                      <a:lnTo>
                        <a:pt x="123" y="6"/>
                      </a:lnTo>
                      <a:lnTo>
                        <a:pt x="121" y="5"/>
                      </a:lnTo>
                      <a:lnTo>
                        <a:pt x="119" y="4"/>
                      </a:lnTo>
                      <a:lnTo>
                        <a:pt x="116" y="2"/>
                      </a:lnTo>
                      <a:lnTo>
                        <a:pt x="115" y="1"/>
                      </a:lnTo>
                      <a:lnTo>
                        <a:pt x="113" y="1"/>
                      </a:lnTo>
                      <a:lnTo>
                        <a:pt x="111" y="0"/>
                      </a:lnTo>
                      <a:lnTo>
                        <a:pt x="112" y="0"/>
                      </a:lnTo>
                      <a:lnTo>
                        <a:pt x="114" y="0"/>
                      </a:lnTo>
                      <a:lnTo>
                        <a:pt x="117" y="0"/>
                      </a:lnTo>
                      <a:lnTo>
                        <a:pt x="119" y="0"/>
                      </a:lnTo>
                      <a:lnTo>
                        <a:pt x="121" y="0"/>
                      </a:lnTo>
                      <a:lnTo>
                        <a:pt x="122" y="0"/>
                      </a:lnTo>
                      <a:lnTo>
                        <a:pt x="124" y="1"/>
                      </a:lnTo>
                      <a:lnTo>
                        <a:pt x="126" y="1"/>
                      </a:lnTo>
                      <a:lnTo>
                        <a:pt x="127" y="1"/>
                      </a:lnTo>
                      <a:lnTo>
                        <a:pt x="130" y="1"/>
                      </a:lnTo>
                      <a:lnTo>
                        <a:pt x="133" y="2"/>
                      </a:lnTo>
                      <a:lnTo>
                        <a:pt x="134" y="2"/>
                      </a:lnTo>
                      <a:lnTo>
                        <a:pt x="137" y="2"/>
                      </a:lnTo>
                      <a:lnTo>
                        <a:pt x="139" y="2"/>
                      </a:lnTo>
                      <a:lnTo>
                        <a:pt x="141" y="3"/>
                      </a:lnTo>
                      <a:lnTo>
                        <a:pt x="144" y="3"/>
                      </a:lnTo>
                      <a:lnTo>
                        <a:pt x="146" y="4"/>
                      </a:lnTo>
                      <a:lnTo>
                        <a:pt x="148" y="4"/>
                      </a:lnTo>
                      <a:lnTo>
                        <a:pt x="150" y="5"/>
                      </a:lnTo>
                      <a:lnTo>
                        <a:pt x="153" y="5"/>
                      </a:lnTo>
                      <a:lnTo>
                        <a:pt x="155" y="6"/>
                      </a:lnTo>
                      <a:lnTo>
                        <a:pt x="157" y="7"/>
                      </a:lnTo>
                      <a:lnTo>
                        <a:pt x="159" y="8"/>
                      </a:lnTo>
                      <a:lnTo>
                        <a:pt x="161" y="8"/>
                      </a:lnTo>
                      <a:lnTo>
                        <a:pt x="163" y="9"/>
                      </a:lnTo>
                      <a:lnTo>
                        <a:pt x="164" y="10"/>
                      </a:lnTo>
                      <a:lnTo>
                        <a:pt x="166" y="12"/>
                      </a:lnTo>
                      <a:lnTo>
                        <a:pt x="169" y="13"/>
                      </a:lnTo>
                      <a:lnTo>
                        <a:pt x="172" y="16"/>
                      </a:lnTo>
                      <a:lnTo>
                        <a:pt x="174" y="17"/>
                      </a:lnTo>
                      <a:lnTo>
                        <a:pt x="176" y="19"/>
                      </a:lnTo>
                      <a:lnTo>
                        <a:pt x="177" y="20"/>
                      </a:lnTo>
                      <a:lnTo>
                        <a:pt x="178" y="22"/>
                      </a:lnTo>
                      <a:lnTo>
                        <a:pt x="179" y="23"/>
                      </a:lnTo>
                      <a:lnTo>
                        <a:pt x="180" y="25"/>
                      </a:lnTo>
                      <a:lnTo>
                        <a:pt x="182" y="26"/>
                      </a:lnTo>
                      <a:lnTo>
                        <a:pt x="183" y="29"/>
                      </a:lnTo>
                      <a:lnTo>
                        <a:pt x="184" y="30"/>
                      </a:lnTo>
                      <a:lnTo>
                        <a:pt x="185" y="32"/>
                      </a:lnTo>
                      <a:lnTo>
                        <a:pt x="186" y="34"/>
                      </a:lnTo>
                      <a:lnTo>
                        <a:pt x="187" y="36"/>
                      </a:lnTo>
                      <a:lnTo>
                        <a:pt x="188" y="39"/>
                      </a:lnTo>
                      <a:lnTo>
                        <a:pt x="189" y="41"/>
                      </a:lnTo>
                      <a:lnTo>
                        <a:pt x="190" y="43"/>
                      </a:lnTo>
                      <a:lnTo>
                        <a:pt x="190" y="46"/>
                      </a:lnTo>
                      <a:lnTo>
                        <a:pt x="190" y="48"/>
                      </a:lnTo>
                      <a:lnTo>
                        <a:pt x="191" y="51"/>
                      </a:lnTo>
                      <a:lnTo>
                        <a:pt x="191" y="52"/>
                      </a:lnTo>
                      <a:lnTo>
                        <a:pt x="191" y="53"/>
                      </a:lnTo>
                      <a:lnTo>
                        <a:pt x="191" y="55"/>
                      </a:lnTo>
                      <a:lnTo>
                        <a:pt x="191" y="56"/>
                      </a:lnTo>
                      <a:lnTo>
                        <a:pt x="191" y="57"/>
                      </a:lnTo>
                      <a:lnTo>
                        <a:pt x="191" y="58"/>
                      </a:lnTo>
                      <a:lnTo>
                        <a:pt x="191" y="60"/>
                      </a:lnTo>
                      <a:lnTo>
                        <a:pt x="191" y="61"/>
                      </a:lnTo>
                      <a:lnTo>
                        <a:pt x="191" y="63"/>
                      </a:lnTo>
                      <a:lnTo>
                        <a:pt x="191" y="64"/>
                      </a:lnTo>
                      <a:lnTo>
                        <a:pt x="191" y="66"/>
                      </a:lnTo>
                      <a:lnTo>
                        <a:pt x="191" y="67"/>
                      </a:lnTo>
                      <a:lnTo>
                        <a:pt x="191" y="69"/>
                      </a:lnTo>
                      <a:lnTo>
                        <a:pt x="191" y="71"/>
                      </a:lnTo>
                      <a:lnTo>
                        <a:pt x="191" y="72"/>
                      </a:lnTo>
                      <a:lnTo>
                        <a:pt x="191" y="74"/>
                      </a:lnTo>
                      <a:lnTo>
                        <a:pt x="191" y="76"/>
                      </a:lnTo>
                      <a:lnTo>
                        <a:pt x="190" y="77"/>
                      </a:lnTo>
                      <a:lnTo>
                        <a:pt x="190" y="79"/>
                      </a:lnTo>
                      <a:lnTo>
                        <a:pt x="190" y="81"/>
                      </a:lnTo>
                      <a:lnTo>
                        <a:pt x="189" y="82"/>
                      </a:lnTo>
                      <a:lnTo>
                        <a:pt x="186" y="83"/>
                      </a:lnTo>
                      <a:lnTo>
                        <a:pt x="184" y="84"/>
                      </a:lnTo>
                      <a:lnTo>
                        <a:pt x="182" y="85"/>
                      </a:lnTo>
                      <a:lnTo>
                        <a:pt x="180" y="86"/>
                      </a:lnTo>
                      <a:lnTo>
                        <a:pt x="179" y="87"/>
                      </a:lnTo>
                      <a:lnTo>
                        <a:pt x="177" y="88"/>
                      </a:lnTo>
                      <a:lnTo>
                        <a:pt x="176" y="90"/>
                      </a:lnTo>
                      <a:lnTo>
                        <a:pt x="174" y="92"/>
                      </a:lnTo>
                      <a:lnTo>
                        <a:pt x="172" y="93"/>
                      </a:lnTo>
                      <a:lnTo>
                        <a:pt x="171" y="95"/>
                      </a:lnTo>
                      <a:lnTo>
                        <a:pt x="168" y="96"/>
                      </a:lnTo>
                      <a:lnTo>
                        <a:pt x="166" y="99"/>
                      </a:lnTo>
                      <a:lnTo>
                        <a:pt x="164" y="101"/>
                      </a:lnTo>
                      <a:lnTo>
                        <a:pt x="163" y="103"/>
                      </a:lnTo>
                      <a:lnTo>
                        <a:pt x="161" y="105"/>
                      </a:lnTo>
                      <a:lnTo>
                        <a:pt x="159" y="108"/>
                      </a:lnTo>
                      <a:lnTo>
                        <a:pt x="158" y="109"/>
                      </a:lnTo>
                      <a:lnTo>
                        <a:pt x="158" y="110"/>
                      </a:lnTo>
                      <a:lnTo>
                        <a:pt x="157" y="111"/>
                      </a:lnTo>
                      <a:lnTo>
                        <a:pt x="157" y="113"/>
                      </a:lnTo>
                      <a:lnTo>
                        <a:pt x="155" y="114"/>
                      </a:lnTo>
                      <a:lnTo>
                        <a:pt x="155" y="116"/>
                      </a:lnTo>
                      <a:lnTo>
                        <a:pt x="154" y="117"/>
                      </a:lnTo>
                      <a:lnTo>
                        <a:pt x="153" y="119"/>
                      </a:lnTo>
                      <a:lnTo>
                        <a:pt x="153" y="121"/>
                      </a:lnTo>
                      <a:lnTo>
                        <a:pt x="152" y="123"/>
                      </a:lnTo>
                      <a:lnTo>
                        <a:pt x="152" y="125"/>
                      </a:lnTo>
                      <a:lnTo>
                        <a:pt x="151" y="126"/>
                      </a:lnTo>
                      <a:lnTo>
                        <a:pt x="151" y="128"/>
                      </a:lnTo>
                      <a:lnTo>
                        <a:pt x="150" y="130"/>
                      </a:lnTo>
                      <a:lnTo>
                        <a:pt x="150" y="132"/>
                      </a:lnTo>
                      <a:lnTo>
                        <a:pt x="150" y="133"/>
                      </a:lnTo>
                      <a:lnTo>
                        <a:pt x="150" y="135"/>
                      </a:lnTo>
                      <a:lnTo>
                        <a:pt x="150" y="137"/>
                      </a:lnTo>
                      <a:lnTo>
                        <a:pt x="150" y="139"/>
                      </a:lnTo>
                      <a:lnTo>
                        <a:pt x="150" y="141"/>
                      </a:lnTo>
                      <a:lnTo>
                        <a:pt x="150" y="142"/>
                      </a:lnTo>
                      <a:lnTo>
                        <a:pt x="150" y="143"/>
                      </a:lnTo>
                      <a:lnTo>
                        <a:pt x="150" y="145"/>
                      </a:lnTo>
                      <a:lnTo>
                        <a:pt x="150" y="146"/>
                      </a:lnTo>
                      <a:lnTo>
                        <a:pt x="150" y="148"/>
                      </a:lnTo>
                      <a:lnTo>
                        <a:pt x="150" y="149"/>
                      </a:lnTo>
                      <a:lnTo>
                        <a:pt x="150" y="152"/>
                      </a:lnTo>
                      <a:lnTo>
                        <a:pt x="150" y="153"/>
                      </a:lnTo>
                      <a:lnTo>
                        <a:pt x="150" y="155"/>
                      </a:lnTo>
                      <a:lnTo>
                        <a:pt x="151" y="157"/>
                      </a:lnTo>
                      <a:lnTo>
                        <a:pt x="151" y="159"/>
                      </a:lnTo>
                      <a:lnTo>
                        <a:pt x="152" y="161"/>
                      </a:lnTo>
                      <a:lnTo>
                        <a:pt x="151" y="161"/>
                      </a:lnTo>
                      <a:lnTo>
                        <a:pt x="150" y="162"/>
                      </a:lnTo>
                      <a:lnTo>
                        <a:pt x="149" y="163"/>
                      </a:lnTo>
                      <a:lnTo>
                        <a:pt x="147" y="165"/>
                      </a:lnTo>
                      <a:lnTo>
                        <a:pt x="144" y="167"/>
                      </a:lnTo>
                      <a:lnTo>
                        <a:pt x="142" y="170"/>
                      </a:lnTo>
                      <a:lnTo>
                        <a:pt x="140" y="171"/>
                      </a:lnTo>
                      <a:lnTo>
                        <a:pt x="139" y="172"/>
                      </a:lnTo>
                      <a:lnTo>
                        <a:pt x="137" y="174"/>
                      </a:lnTo>
                      <a:lnTo>
                        <a:pt x="136" y="176"/>
                      </a:lnTo>
                      <a:lnTo>
                        <a:pt x="134" y="177"/>
                      </a:lnTo>
                      <a:lnTo>
                        <a:pt x="132" y="178"/>
                      </a:lnTo>
                      <a:lnTo>
                        <a:pt x="130" y="179"/>
                      </a:lnTo>
                      <a:lnTo>
                        <a:pt x="127" y="181"/>
                      </a:lnTo>
                      <a:lnTo>
                        <a:pt x="126" y="182"/>
                      </a:lnTo>
                      <a:lnTo>
                        <a:pt x="123" y="184"/>
                      </a:lnTo>
                      <a:lnTo>
                        <a:pt x="121" y="186"/>
                      </a:lnTo>
                      <a:lnTo>
                        <a:pt x="120" y="186"/>
                      </a:lnTo>
                      <a:lnTo>
                        <a:pt x="117" y="187"/>
                      </a:lnTo>
                      <a:lnTo>
                        <a:pt x="115" y="189"/>
                      </a:lnTo>
                      <a:lnTo>
                        <a:pt x="113" y="190"/>
                      </a:lnTo>
                      <a:lnTo>
                        <a:pt x="111" y="191"/>
                      </a:lnTo>
                      <a:lnTo>
                        <a:pt x="109" y="192"/>
                      </a:lnTo>
                      <a:lnTo>
                        <a:pt x="107" y="192"/>
                      </a:lnTo>
                      <a:lnTo>
                        <a:pt x="104" y="193"/>
                      </a:lnTo>
                      <a:lnTo>
                        <a:pt x="103" y="194"/>
                      </a:lnTo>
                      <a:lnTo>
                        <a:pt x="100" y="194"/>
                      </a:lnTo>
                      <a:lnTo>
                        <a:pt x="97" y="194"/>
                      </a:lnTo>
                      <a:lnTo>
                        <a:pt x="95" y="194"/>
                      </a:lnTo>
                      <a:lnTo>
                        <a:pt x="93" y="195"/>
                      </a:lnTo>
                      <a:lnTo>
                        <a:pt x="91" y="195"/>
                      </a:lnTo>
                      <a:lnTo>
                        <a:pt x="88" y="195"/>
                      </a:lnTo>
                      <a:lnTo>
                        <a:pt x="86" y="195"/>
                      </a:lnTo>
                      <a:lnTo>
                        <a:pt x="84" y="196"/>
                      </a:lnTo>
                      <a:lnTo>
                        <a:pt x="81" y="196"/>
                      </a:lnTo>
                      <a:lnTo>
                        <a:pt x="78" y="196"/>
                      </a:lnTo>
                      <a:lnTo>
                        <a:pt x="76" y="196"/>
                      </a:lnTo>
                      <a:lnTo>
                        <a:pt x="74" y="196"/>
                      </a:lnTo>
                      <a:lnTo>
                        <a:pt x="71" y="195"/>
                      </a:lnTo>
                      <a:lnTo>
                        <a:pt x="69" y="195"/>
                      </a:lnTo>
                      <a:lnTo>
                        <a:pt x="66" y="194"/>
                      </a:lnTo>
                      <a:lnTo>
                        <a:pt x="64" y="194"/>
                      </a:lnTo>
                      <a:lnTo>
                        <a:pt x="61" y="194"/>
                      </a:lnTo>
                      <a:lnTo>
                        <a:pt x="58" y="194"/>
                      </a:lnTo>
                      <a:lnTo>
                        <a:pt x="56" y="193"/>
                      </a:lnTo>
                      <a:lnTo>
                        <a:pt x="53" y="193"/>
                      </a:lnTo>
                      <a:lnTo>
                        <a:pt x="50" y="192"/>
                      </a:lnTo>
                      <a:lnTo>
                        <a:pt x="48" y="192"/>
                      </a:lnTo>
                      <a:lnTo>
                        <a:pt x="45" y="191"/>
                      </a:lnTo>
                      <a:lnTo>
                        <a:pt x="43" y="191"/>
                      </a:lnTo>
                      <a:lnTo>
                        <a:pt x="40" y="190"/>
                      </a:lnTo>
                      <a:lnTo>
                        <a:pt x="37" y="190"/>
                      </a:lnTo>
                      <a:lnTo>
                        <a:pt x="35" y="189"/>
                      </a:lnTo>
                      <a:lnTo>
                        <a:pt x="33" y="188"/>
                      </a:lnTo>
                      <a:lnTo>
                        <a:pt x="30" y="187"/>
                      </a:lnTo>
                      <a:lnTo>
                        <a:pt x="27" y="186"/>
                      </a:lnTo>
                      <a:lnTo>
                        <a:pt x="24" y="186"/>
                      </a:lnTo>
                      <a:lnTo>
                        <a:pt x="22" y="184"/>
                      </a:lnTo>
                      <a:lnTo>
                        <a:pt x="2" y="176"/>
                      </a:lnTo>
                      <a:lnTo>
                        <a:pt x="0" y="173"/>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200" name="Freeform 53"/>
                <p:cNvSpPr>
                  <a:spLocks/>
                </p:cNvSpPr>
                <p:nvPr/>
              </p:nvSpPr>
              <p:spPr bwMode="auto">
                <a:xfrm>
                  <a:off x="203" y="1359"/>
                  <a:ext cx="191" cy="196"/>
                </a:xfrm>
                <a:custGeom>
                  <a:avLst/>
                  <a:gdLst>
                    <a:gd name="T0" fmla="*/ 6 w 191"/>
                    <a:gd name="T1" fmla="*/ 174 h 196"/>
                    <a:gd name="T2" fmla="*/ 16 w 191"/>
                    <a:gd name="T3" fmla="*/ 175 h 196"/>
                    <a:gd name="T4" fmla="*/ 24 w 191"/>
                    <a:gd name="T5" fmla="*/ 176 h 196"/>
                    <a:gd name="T6" fmla="*/ 34 w 191"/>
                    <a:gd name="T7" fmla="*/ 175 h 196"/>
                    <a:gd name="T8" fmla="*/ 45 w 191"/>
                    <a:gd name="T9" fmla="*/ 174 h 196"/>
                    <a:gd name="T10" fmla="*/ 58 w 191"/>
                    <a:gd name="T11" fmla="*/ 172 h 196"/>
                    <a:gd name="T12" fmla="*/ 70 w 191"/>
                    <a:gd name="T13" fmla="*/ 169 h 196"/>
                    <a:gd name="T14" fmla="*/ 84 w 191"/>
                    <a:gd name="T15" fmla="*/ 164 h 196"/>
                    <a:gd name="T16" fmla="*/ 97 w 191"/>
                    <a:gd name="T17" fmla="*/ 157 h 196"/>
                    <a:gd name="T18" fmla="*/ 110 w 191"/>
                    <a:gd name="T19" fmla="*/ 148 h 196"/>
                    <a:gd name="T20" fmla="*/ 124 w 191"/>
                    <a:gd name="T21" fmla="*/ 137 h 196"/>
                    <a:gd name="T22" fmla="*/ 135 w 191"/>
                    <a:gd name="T23" fmla="*/ 125 h 196"/>
                    <a:gd name="T24" fmla="*/ 144 w 191"/>
                    <a:gd name="T25" fmla="*/ 112 h 196"/>
                    <a:gd name="T26" fmla="*/ 149 w 191"/>
                    <a:gd name="T27" fmla="*/ 100 h 196"/>
                    <a:gd name="T28" fmla="*/ 153 w 191"/>
                    <a:gd name="T29" fmla="*/ 88 h 196"/>
                    <a:gd name="T30" fmla="*/ 155 w 191"/>
                    <a:gd name="T31" fmla="*/ 76 h 196"/>
                    <a:gd name="T32" fmla="*/ 155 w 191"/>
                    <a:gd name="T33" fmla="*/ 65 h 196"/>
                    <a:gd name="T34" fmla="*/ 153 w 191"/>
                    <a:gd name="T35" fmla="*/ 55 h 196"/>
                    <a:gd name="T36" fmla="*/ 152 w 191"/>
                    <a:gd name="T37" fmla="*/ 46 h 196"/>
                    <a:gd name="T38" fmla="*/ 149 w 191"/>
                    <a:gd name="T39" fmla="*/ 38 h 196"/>
                    <a:gd name="T40" fmla="*/ 145 w 191"/>
                    <a:gd name="T41" fmla="*/ 29 h 196"/>
                    <a:gd name="T42" fmla="*/ 140 w 191"/>
                    <a:gd name="T43" fmla="*/ 22 h 196"/>
                    <a:gd name="T44" fmla="*/ 134 w 191"/>
                    <a:gd name="T45" fmla="*/ 16 h 196"/>
                    <a:gd name="T46" fmla="*/ 125 w 191"/>
                    <a:gd name="T47" fmla="*/ 8 h 196"/>
                    <a:gd name="T48" fmla="*/ 115 w 191"/>
                    <a:gd name="T49" fmla="*/ 1 h 196"/>
                    <a:gd name="T50" fmla="*/ 114 w 191"/>
                    <a:gd name="T51" fmla="*/ 0 h 196"/>
                    <a:gd name="T52" fmla="*/ 124 w 191"/>
                    <a:gd name="T53" fmla="*/ 1 h 196"/>
                    <a:gd name="T54" fmla="*/ 134 w 191"/>
                    <a:gd name="T55" fmla="*/ 2 h 196"/>
                    <a:gd name="T56" fmla="*/ 146 w 191"/>
                    <a:gd name="T57" fmla="*/ 4 h 196"/>
                    <a:gd name="T58" fmla="*/ 157 w 191"/>
                    <a:gd name="T59" fmla="*/ 7 h 196"/>
                    <a:gd name="T60" fmla="*/ 166 w 191"/>
                    <a:gd name="T61" fmla="*/ 12 h 196"/>
                    <a:gd name="T62" fmla="*/ 177 w 191"/>
                    <a:gd name="T63" fmla="*/ 20 h 196"/>
                    <a:gd name="T64" fmla="*/ 183 w 191"/>
                    <a:gd name="T65" fmla="*/ 29 h 196"/>
                    <a:gd name="T66" fmla="*/ 188 w 191"/>
                    <a:gd name="T67" fmla="*/ 39 h 196"/>
                    <a:gd name="T68" fmla="*/ 191 w 191"/>
                    <a:gd name="T69" fmla="*/ 51 h 196"/>
                    <a:gd name="T70" fmla="*/ 191 w 191"/>
                    <a:gd name="T71" fmla="*/ 57 h 196"/>
                    <a:gd name="T72" fmla="*/ 191 w 191"/>
                    <a:gd name="T73" fmla="*/ 64 h 196"/>
                    <a:gd name="T74" fmla="*/ 191 w 191"/>
                    <a:gd name="T75" fmla="*/ 72 h 196"/>
                    <a:gd name="T76" fmla="*/ 190 w 191"/>
                    <a:gd name="T77" fmla="*/ 81 h 196"/>
                    <a:gd name="T78" fmla="*/ 182 w 191"/>
                    <a:gd name="T79" fmla="*/ 85 h 196"/>
                    <a:gd name="T80" fmla="*/ 174 w 191"/>
                    <a:gd name="T81" fmla="*/ 92 h 196"/>
                    <a:gd name="T82" fmla="*/ 164 w 191"/>
                    <a:gd name="T83" fmla="*/ 101 h 196"/>
                    <a:gd name="T84" fmla="*/ 158 w 191"/>
                    <a:gd name="T85" fmla="*/ 110 h 196"/>
                    <a:gd name="T86" fmla="*/ 154 w 191"/>
                    <a:gd name="T87" fmla="*/ 117 h 196"/>
                    <a:gd name="T88" fmla="*/ 152 w 191"/>
                    <a:gd name="T89" fmla="*/ 125 h 196"/>
                    <a:gd name="T90" fmla="*/ 150 w 191"/>
                    <a:gd name="T91" fmla="*/ 133 h 196"/>
                    <a:gd name="T92" fmla="*/ 150 w 191"/>
                    <a:gd name="T93" fmla="*/ 141 h 196"/>
                    <a:gd name="T94" fmla="*/ 150 w 191"/>
                    <a:gd name="T95" fmla="*/ 148 h 196"/>
                    <a:gd name="T96" fmla="*/ 151 w 191"/>
                    <a:gd name="T97" fmla="*/ 157 h 196"/>
                    <a:gd name="T98" fmla="*/ 149 w 191"/>
                    <a:gd name="T99" fmla="*/ 163 h 196"/>
                    <a:gd name="T100" fmla="*/ 139 w 191"/>
                    <a:gd name="T101" fmla="*/ 172 h 196"/>
                    <a:gd name="T102" fmla="*/ 130 w 191"/>
                    <a:gd name="T103" fmla="*/ 179 h 196"/>
                    <a:gd name="T104" fmla="*/ 120 w 191"/>
                    <a:gd name="T105" fmla="*/ 186 h 196"/>
                    <a:gd name="T106" fmla="*/ 109 w 191"/>
                    <a:gd name="T107" fmla="*/ 192 h 196"/>
                    <a:gd name="T108" fmla="*/ 97 w 191"/>
                    <a:gd name="T109" fmla="*/ 194 h 196"/>
                    <a:gd name="T110" fmla="*/ 86 w 191"/>
                    <a:gd name="T111" fmla="*/ 195 h 196"/>
                    <a:gd name="T112" fmla="*/ 74 w 191"/>
                    <a:gd name="T113" fmla="*/ 196 h 196"/>
                    <a:gd name="T114" fmla="*/ 61 w 191"/>
                    <a:gd name="T115" fmla="*/ 194 h 196"/>
                    <a:gd name="T116" fmla="*/ 48 w 191"/>
                    <a:gd name="T117" fmla="*/ 192 h 196"/>
                    <a:gd name="T118" fmla="*/ 35 w 191"/>
                    <a:gd name="T119" fmla="*/ 189 h 196"/>
                    <a:gd name="T120" fmla="*/ 22 w 191"/>
                    <a:gd name="T121" fmla="*/ 184 h 19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1"/>
                    <a:gd name="T184" fmla="*/ 0 h 196"/>
                    <a:gd name="T185" fmla="*/ 191 w 191"/>
                    <a:gd name="T186" fmla="*/ 196 h 19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1" h="196">
                      <a:moveTo>
                        <a:pt x="0" y="173"/>
                      </a:moveTo>
                      <a:lnTo>
                        <a:pt x="0" y="173"/>
                      </a:lnTo>
                      <a:lnTo>
                        <a:pt x="3" y="174"/>
                      </a:lnTo>
                      <a:lnTo>
                        <a:pt x="4" y="174"/>
                      </a:lnTo>
                      <a:lnTo>
                        <a:pt x="6" y="174"/>
                      </a:lnTo>
                      <a:lnTo>
                        <a:pt x="9" y="174"/>
                      </a:lnTo>
                      <a:lnTo>
                        <a:pt x="11" y="175"/>
                      </a:lnTo>
                      <a:lnTo>
                        <a:pt x="13" y="175"/>
                      </a:lnTo>
                      <a:lnTo>
                        <a:pt x="14" y="175"/>
                      </a:lnTo>
                      <a:lnTo>
                        <a:pt x="16" y="175"/>
                      </a:lnTo>
                      <a:lnTo>
                        <a:pt x="18" y="175"/>
                      </a:lnTo>
                      <a:lnTo>
                        <a:pt x="19" y="175"/>
                      </a:lnTo>
                      <a:lnTo>
                        <a:pt x="21" y="175"/>
                      </a:lnTo>
                      <a:lnTo>
                        <a:pt x="22" y="175"/>
                      </a:lnTo>
                      <a:lnTo>
                        <a:pt x="24" y="176"/>
                      </a:lnTo>
                      <a:lnTo>
                        <a:pt x="26" y="175"/>
                      </a:lnTo>
                      <a:lnTo>
                        <a:pt x="28" y="175"/>
                      </a:lnTo>
                      <a:lnTo>
                        <a:pt x="30" y="175"/>
                      </a:lnTo>
                      <a:lnTo>
                        <a:pt x="33" y="175"/>
                      </a:lnTo>
                      <a:lnTo>
                        <a:pt x="34" y="175"/>
                      </a:lnTo>
                      <a:lnTo>
                        <a:pt x="37" y="175"/>
                      </a:lnTo>
                      <a:lnTo>
                        <a:pt x="39" y="175"/>
                      </a:lnTo>
                      <a:lnTo>
                        <a:pt x="41" y="175"/>
                      </a:lnTo>
                      <a:lnTo>
                        <a:pt x="44" y="174"/>
                      </a:lnTo>
                      <a:lnTo>
                        <a:pt x="45" y="174"/>
                      </a:lnTo>
                      <a:lnTo>
                        <a:pt x="48" y="174"/>
                      </a:lnTo>
                      <a:lnTo>
                        <a:pt x="50" y="173"/>
                      </a:lnTo>
                      <a:lnTo>
                        <a:pt x="53" y="173"/>
                      </a:lnTo>
                      <a:lnTo>
                        <a:pt x="55" y="172"/>
                      </a:lnTo>
                      <a:lnTo>
                        <a:pt x="58" y="172"/>
                      </a:lnTo>
                      <a:lnTo>
                        <a:pt x="60" y="171"/>
                      </a:lnTo>
                      <a:lnTo>
                        <a:pt x="63" y="171"/>
                      </a:lnTo>
                      <a:lnTo>
                        <a:pt x="66" y="170"/>
                      </a:lnTo>
                      <a:lnTo>
                        <a:pt x="68" y="169"/>
                      </a:lnTo>
                      <a:lnTo>
                        <a:pt x="70" y="169"/>
                      </a:lnTo>
                      <a:lnTo>
                        <a:pt x="73" y="168"/>
                      </a:lnTo>
                      <a:lnTo>
                        <a:pt x="76" y="167"/>
                      </a:lnTo>
                      <a:lnTo>
                        <a:pt x="78" y="165"/>
                      </a:lnTo>
                      <a:lnTo>
                        <a:pt x="81" y="165"/>
                      </a:lnTo>
                      <a:lnTo>
                        <a:pt x="84" y="164"/>
                      </a:lnTo>
                      <a:lnTo>
                        <a:pt x="86" y="162"/>
                      </a:lnTo>
                      <a:lnTo>
                        <a:pt x="89" y="161"/>
                      </a:lnTo>
                      <a:lnTo>
                        <a:pt x="92" y="160"/>
                      </a:lnTo>
                      <a:lnTo>
                        <a:pt x="94" y="158"/>
                      </a:lnTo>
                      <a:lnTo>
                        <a:pt x="97" y="157"/>
                      </a:lnTo>
                      <a:lnTo>
                        <a:pt x="100" y="155"/>
                      </a:lnTo>
                      <a:lnTo>
                        <a:pt x="103" y="153"/>
                      </a:lnTo>
                      <a:lnTo>
                        <a:pt x="105" y="152"/>
                      </a:lnTo>
                      <a:lnTo>
                        <a:pt x="108" y="150"/>
                      </a:lnTo>
                      <a:lnTo>
                        <a:pt x="110" y="148"/>
                      </a:lnTo>
                      <a:lnTo>
                        <a:pt x="114" y="146"/>
                      </a:lnTo>
                      <a:lnTo>
                        <a:pt x="116" y="144"/>
                      </a:lnTo>
                      <a:lnTo>
                        <a:pt x="119" y="142"/>
                      </a:lnTo>
                      <a:lnTo>
                        <a:pt x="121" y="140"/>
                      </a:lnTo>
                      <a:lnTo>
                        <a:pt x="124" y="137"/>
                      </a:lnTo>
                      <a:lnTo>
                        <a:pt x="127" y="134"/>
                      </a:lnTo>
                      <a:lnTo>
                        <a:pt x="129" y="132"/>
                      </a:lnTo>
                      <a:lnTo>
                        <a:pt x="131" y="130"/>
                      </a:lnTo>
                      <a:lnTo>
                        <a:pt x="133" y="127"/>
                      </a:lnTo>
                      <a:lnTo>
                        <a:pt x="135" y="125"/>
                      </a:lnTo>
                      <a:lnTo>
                        <a:pt x="137" y="122"/>
                      </a:lnTo>
                      <a:lnTo>
                        <a:pt x="139" y="119"/>
                      </a:lnTo>
                      <a:lnTo>
                        <a:pt x="141" y="117"/>
                      </a:lnTo>
                      <a:lnTo>
                        <a:pt x="142" y="115"/>
                      </a:lnTo>
                      <a:lnTo>
                        <a:pt x="144" y="112"/>
                      </a:lnTo>
                      <a:lnTo>
                        <a:pt x="145" y="109"/>
                      </a:lnTo>
                      <a:lnTo>
                        <a:pt x="146" y="107"/>
                      </a:lnTo>
                      <a:lnTo>
                        <a:pt x="147" y="105"/>
                      </a:lnTo>
                      <a:lnTo>
                        <a:pt x="149" y="102"/>
                      </a:lnTo>
                      <a:lnTo>
                        <a:pt x="149" y="100"/>
                      </a:lnTo>
                      <a:lnTo>
                        <a:pt x="150" y="97"/>
                      </a:lnTo>
                      <a:lnTo>
                        <a:pt x="151" y="95"/>
                      </a:lnTo>
                      <a:lnTo>
                        <a:pt x="152" y="93"/>
                      </a:lnTo>
                      <a:lnTo>
                        <a:pt x="153" y="90"/>
                      </a:lnTo>
                      <a:lnTo>
                        <a:pt x="153" y="88"/>
                      </a:lnTo>
                      <a:lnTo>
                        <a:pt x="153" y="85"/>
                      </a:lnTo>
                      <a:lnTo>
                        <a:pt x="154" y="83"/>
                      </a:lnTo>
                      <a:lnTo>
                        <a:pt x="154" y="81"/>
                      </a:lnTo>
                      <a:lnTo>
                        <a:pt x="155" y="78"/>
                      </a:lnTo>
                      <a:lnTo>
                        <a:pt x="155" y="76"/>
                      </a:lnTo>
                      <a:lnTo>
                        <a:pt x="155" y="74"/>
                      </a:lnTo>
                      <a:lnTo>
                        <a:pt x="155" y="72"/>
                      </a:lnTo>
                      <a:lnTo>
                        <a:pt x="155" y="69"/>
                      </a:lnTo>
                      <a:lnTo>
                        <a:pt x="155" y="67"/>
                      </a:lnTo>
                      <a:lnTo>
                        <a:pt x="155" y="65"/>
                      </a:lnTo>
                      <a:lnTo>
                        <a:pt x="155" y="63"/>
                      </a:lnTo>
                      <a:lnTo>
                        <a:pt x="155" y="61"/>
                      </a:lnTo>
                      <a:lnTo>
                        <a:pt x="154" y="59"/>
                      </a:lnTo>
                      <a:lnTo>
                        <a:pt x="154" y="57"/>
                      </a:lnTo>
                      <a:lnTo>
                        <a:pt x="153" y="55"/>
                      </a:lnTo>
                      <a:lnTo>
                        <a:pt x="153" y="53"/>
                      </a:lnTo>
                      <a:lnTo>
                        <a:pt x="153" y="51"/>
                      </a:lnTo>
                      <a:lnTo>
                        <a:pt x="153" y="49"/>
                      </a:lnTo>
                      <a:lnTo>
                        <a:pt x="152" y="48"/>
                      </a:lnTo>
                      <a:lnTo>
                        <a:pt x="152" y="46"/>
                      </a:lnTo>
                      <a:lnTo>
                        <a:pt x="151" y="45"/>
                      </a:lnTo>
                      <a:lnTo>
                        <a:pt x="150" y="42"/>
                      </a:lnTo>
                      <a:lnTo>
                        <a:pt x="150" y="41"/>
                      </a:lnTo>
                      <a:lnTo>
                        <a:pt x="149" y="40"/>
                      </a:lnTo>
                      <a:lnTo>
                        <a:pt x="149" y="38"/>
                      </a:lnTo>
                      <a:lnTo>
                        <a:pt x="149" y="36"/>
                      </a:lnTo>
                      <a:lnTo>
                        <a:pt x="148" y="35"/>
                      </a:lnTo>
                      <a:lnTo>
                        <a:pt x="147" y="34"/>
                      </a:lnTo>
                      <a:lnTo>
                        <a:pt x="146" y="31"/>
                      </a:lnTo>
                      <a:lnTo>
                        <a:pt x="145" y="29"/>
                      </a:lnTo>
                      <a:lnTo>
                        <a:pt x="144" y="27"/>
                      </a:lnTo>
                      <a:lnTo>
                        <a:pt x="143" y="25"/>
                      </a:lnTo>
                      <a:lnTo>
                        <a:pt x="142" y="23"/>
                      </a:lnTo>
                      <a:lnTo>
                        <a:pt x="141" y="23"/>
                      </a:lnTo>
                      <a:lnTo>
                        <a:pt x="140" y="22"/>
                      </a:lnTo>
                      <a:lnTo>
                        <a:pt x="140" y="21"/>
                      </a:lnTo>
                      <a:lnTo>
                        <a:pt x="139" y="19"/>
                      </a:lnTo>
                      <a:lnTo>
                        <a:pt x="137" y="18"/>
                      </a:lnTo>
                      <a:lnTo>
                        <a:pt x="135" y="17"/>
                      </a:lnTo>
                      <a:lnTo>
                        <a:pt x="134" y="16"/>
                      </a:lnTo>
                      <a:lnTo>
                        <a:pt x="132" y="14"/>
                      </a:lnTo>
                      <a:lnTo>
                        <a:pt x="130" y="13"/>
                      </a:lnTo>
                      <a:lnTo>
                        <a:pt x="128" y="11"/>
                      </a:lnTo>
                      <a:lnTo>
                        <a:pt x="127" y="9"/>
                      </a:lnTo>
                      <a:lnTo>
                        <a:pt x="125" y="8"/>
                      </a:lnTo>
                      <a:lnTo>
                        <a:pt x="123" y="6"/>
                      </a:lnTo>
                      <a:lnTo>
                        <a:pt x="121" y="5"/>
                      </a:lnTo>
                      <a:lnTo>
                        <a:pt x="119" y="4"/>
                      </a:lnTo>
                      <a:lnTo>
                        <a:pt x="116" y="2"/>
                      </a:lnTo>
                      <a:lnTo>
                        <a:pt x="115" y="1"/>
                      </a:lnTo>
                      <a:lnTo>
                        <a:pt x="113" y="1"/>
                      </a:lnTo>
                      <a:lnTo>
                        <a:pt x="111" y="0"/>
                      </a:lnTo>
                      <a:lnTo>
                        <a:pt x="112" y="0"/>
                      </a:lnTo>
                      <a:lnTo>
                        <a:pt x="114" y="0"/>
                      </a:lnTo>
                      <a:lnTo>
                        <a:pt x="117" y="0"/>
                      </a:lnTo>
                      <a:lnTo>
                        <a:pt x="119" y="0"/>
                      </a:lnTo>
                      <a:lnTo>
                        <a:pt x="121" y="0"/>
                      </a:lnTo>
                      <a:lnTo>
                        <a:pt x="122" y="0"/>
                      </a:lnTo>
                      <a:lnTo>
                        <a:pt x="124" y="1"/>
                      </a:lnTo>
                      <a:lnTo>
                        <a:pt x="126" y="1"/>
                      </a:lnTo>
                      <a:lnTo>
                        <a:pt x="127" y="1"/>
                      </a:lnTo>
                      <a:lnTo>
                        <a:pt x="130" y="1"/>
                      </a:lnTo>
                      <a:lnTo>
                        <a:pt x="133" y="2"/>
                      </a:lnTo>
                      <a:lnTo>
                        <a:pt x="134" y="2"/>
                      </a:lnTo>
                      <a:lnTo>
                        <a:pt x="137" y="2"/>
                      </a:lnTo>
                      <a:lnTo>
                        <a:pt x="139" y="2"/>
                      </a:lnTo>
                      <a:lnTo>
                        <a:pt x="141" y="3"/>
                      </a:lnTo>
                      <a:lnTo>
                        <a:pt x="144" y="3"/>
                      </a:lnTo>
                      <a:lnTo>
                        <a:pt x="146" y="4"/>
                      </a:lnTo>
                      <a:lnTo>
                        <a:pt x="148" y="4"/>
                      </a:lnTo>
                      <a:lnTo>
                        <a:pt x="150" y="5"/>
                      </a:lnTo>
                      <a:lnTo>
                        <a:pt x="153" y="5"/>
                      </a:lnTo>
                      <a:lnTo>
                        <a:pt x="155" y="6"/>
                      </a:lnTo>
                      <a:lnTo>
                        <a:pt x="157" y="7"/>
                      </a:lnTo>
                      <a:lnTo>
                        <a:pt x="159" y="8"/>
                      </a:lnTo>
                      <a:lnTo>
                        <a:pt x="161" y="8"/>
                      </a:lnTo>
                      <a:lnTo>
                        <a:pt x="163" y="9"/>
                      </a:lnTo>
                      <a:lnTo>
                        <a:pt x="164" y="10"/>
                      </a:lnTo>
                      <a:lnTo>
                        <a:pt x="166" y="12"/>
                      </a:lnTo>
                      <a:lnTo>
                        <a:pt x="169" y="13"/>
                      </a:lnTo>
                      <a:lnTo>
                        <a:pt x="172" y="16"/>
                      </a:lnTo>
                      <a:lnTo>
                        <a:pt x="174" y="17"/>
                      </a:lnTo>
                      <a:lnTo>
                        <a:pt x="176" y="19"/>
                      </a:lnTo>
                      <a:lnTo>
                        <a:pt x="177" y="20"/>
                      </a:lnTo>
                      <a:lnTo>
                        <a:pt x="178" y="22"/>
                      </a:lnTo>
                      <a:lnTo>
                        <a:pt x="179" y="23"/>
                      </a:lnTo>
                      <a:lnTo>
                        <a:pt x="180" y="25"/>
                      </a:lnTo>
                      <a:lnTo>
                        <a:pt x="182" y="26"/>
                      </a:lnTo>
                      <a:lnTo>
                        <a:pt x="183" y="29"/>
                      </a:lnTo>
                      <a:lnTo>
                        <a:pt x="184" y="30"/>
                      </a:lnTo>
                      <a:lnTo>
                        <a:pt x="185" y="32"/>
                      </a:lnTo>
                      <a:lnTo>
                        <a:pt x="186" y="34"/>
                      </a:lnTo>
                      <a:lnTo>
                        <a:pt x="187" y="36"/>
                      </a:lnTo>
                      <a:lnTo>
                        <a:pt x="188" y="39"/>
                      </a:lnTo>
                      <a:lnTo>
                        <a:pt x="189" y="41"/>
                      </a:lnTo>
                      <a:lnTo>
                        <a:pt x="190" y="43"/>
                      </a:lnTo>
                      <a:lnTo>
                        <a:pt x="190" y="46"/>
                      </a:lnTo>
                      <a:lnTo>
                        <a:pt x="190" y="48"/>
                      </a:lnTo>
                      <a:lnTo>
                        <a:pt x="191" y="51"/>
                      </a:lnTo>
                      <a:lnTo>
                        <a:pt x="191" y="52"/>
                      </a:lnTo>
                      <a:lnTo>
                        <a:pt x="191" y="53"/>
                      </a:lnTo>
                      <a:lnTo>
                        <a:pt x="191" y="55"/>
                      </a:lnTo>
                      <a:lnTo>
                        <a:pt x="191" y="56"/>
                      </a:lnTo>
                      <a:lnTo>
                        <a:pt x="191" y="57"/>
                      </a:lnTo>
                      <a:lnTo>
                        <a:pt x="191" y="58"/>
                      </a:lnTo>
                      <a:lnTo>
                        <a:pt x="191" y="60"/>
                      </a:lnTo>
                      <a:lnTo>
                        <a:pt x="191" y="61"/>
                      </a:lnTo>
                      <a:lnTo>
                        <a:pt x="191" y="63"/>
                      </a:lnTo>
                      <a:lnTo>
                        <a:pt x="191" y="64"/>
                      </a:lnTo>
                      <a:lnTo>
                        <a:pt x="191" y="66"/>
                      </a:lnTo>
                      <a:lnTo>
                        <a:pt x="191" y="67"/>
                      </a:lnTo>
                      <a:lnTo>
                        <a:pt x="191" y="69"/>
                      </a:lnTo>
                      <a:lnTo>
                        <a:pt x="191" y="71"/>
                      </a:lnTo>
                      <a:lnTo>
                        <a:pt x="191" y="72"/>
                      </a:lnTo>
                      <a:lnTo>
                        <a:pt x="191" y="74"/>
                      </a:lnTo>
                      <a:lnTo>
                        <a:pt x="191" y="76"/>
                      </a:lnTo>
                      <a:lnTo>
                        <a:pt x="190" y="77"/>
                      </a:lnTo>
                      <a:lnTo>
                        <a:pt x="190" y="79"/>
                      </a:lnTo>
                      <a:lnTo>
                        <a:pt x="190" y="81"/>
                      </a:lnTo>
                      <a:lnTo>
                        <a:pt x="189" y="82"/>
                      </a:lnTo>
                      <a:lnTo>
                        <a:pt x="186" y="83"/>
                      </a:lnTo>
                      <a:lnTo>
                        <a:pt x="184" y="84"/>
                      </a:lnTo>
                      <a:lnTo>
                        <a:pt x="182" y="85"/>
                      </a:lnTo>
                      <a:lnTo>
                        <a:pt x="180" y="86"/>
                      </a:lnTo>
                      <a:lnTo>
                        <a:pt x="179" y="87"/>
                      </a:lnTo>
                      <a:lnTo>
                        <a:pt x="177" y="88"/>
                      </a:lnTo>
                      <a:lnTo>
                        <a:pt x="176" y="90"/>
                      </a:lnTo>
                      <a:lnTo>
                        <a:pt x="174" y="92"/>
                      </a:lnTo>
                      <a:lnTo>
                        <a:pt x="172" y="93"/>
                      </a:lnTo>
                      <a:lnTo>
                        <a:pt x="171" y="95"/>
                      </a:lnTo>
                      <a:lnTo>
                        <a:pt x="168" y="96"/>
                      </a:lnTo>
                      <a:lnTo>
                        <a:pt x="166" y="99"/>
                      </a:lnTo>
                      <a:lnTo>
                        <a:pt x="164" y="101"/>
                      </a:lnTo>
                      <a:lnTo>
                        <a:pt x="163" y="103"/>
                      </a:lnTo>
                      <a:lnTo>
                        <a:pt x="161" y="105"/>
                      </a:lnTo>
                      <a:lnTo>
                        <a:pt x="159" y="108"/>
                      </a:lnTo>
                      <a:lnTo>
                        <a:pt x="158" y="109"/>
                      </a:lnTo>
                      <a:lnTo>
                        <a:pt x="158" y="110"/>
                      </a:lnTo>
                      <a:lnTo>
                        <a:pt x="157" y="111"/>
                      </a:lnTo>
                      <a:lnTo>
                        <a:pt x="157" y="113"/>
                      </a:lnTo>
                      <a:lnTo>
                        <a:pt x="155" y="114"/>
                      </a:lnTo>
                      <a:lnTo>
                        <a:pt x="155" y="116"/>
                      </a:lnTo>
                      <a:lnTo>
                        <a:pt x="154" y="117"/>
                      </a:lnTo>
                      <a:lnTo>
                        <a:pt x="153" y="119"/>
                      </a:lnTo>
                      <a:lnTo>
                        <a:pt x="153" y="121"/>
                      </a:lnTo>
                      <a:lnTo>
                        <a:pt x="152" y="123"/>
                      </a:lnTo>
                      <a:lnTo>
                        <a:pt x="152" y="125"/>
                      </a:lnTo>
                      <a:lnTo>
                        <a:pt x="151" y="126"/>
                      </a:lnTo>
                      <a:lnTo>
                        <a:pt x="151" y="128"/>
                      </a:lnTo>
                      <a:lnTo>
                        <a:pt x="150" y="130"/>
                      </a:lnTo>
                      <a:lnTo>
                        <a:pt x="150" y="132"/>
                      </a:lnTo>
                      <a:lnTo>
                        <a:pt x="150" y="133"/>
                      </a:lnTo>
                      <a:lnTo>
                        <a:pt x="150" y="135"/>
                      </a:lnTo>
                      <a:lnTo>
                        <a:pt x="150" y="137"/>
                      </a:lnTo>
                      <a:lnTo>
                        <a:pt x="150" y="139"/>
                      </a:lnTo>
                      <a:lnTo>
                        <a:pt x="150" y="141"/>
                      </a:lnTo>
                      <a:lnTo>
                        <a:pt x="150" y="142"/>
                      </a:lnTo>
                      <a:lnTo>
                        <a:pt x="150" y="143"/>
                      </a:lnTo>
                      <a:lnTo>
                        <a:pt x="150" y="145"/>
                      </a:lnTo>
                      <a:lnTo>
                        <a:pt x="150" y="146"/>
                      </a:lnTo>
                      <a:lnTo>
                        <a:pt x="150" y="148"/>
                      </a:lnTo>
                      <a:lnTo>
                        <a:pt x="150" y="149"/>
                      </a:lnTo>
                      <a:lnTo>
                        <a:pt x="150" y="152"/>
                      </a:lnTo>
                      <a:lnTo>
                        <a:pt x="150" y="153"/>
                      </a:lnTo>
                      <a:lnTo>
                        <a:pt x="150" y="155"/>
                      </a:lnTo>
                      <a:lnTo>
                        <a:pt x="151" y="157"/>
                      </a:lnTo>
                      <a:lnTo>
                        <a:pt x="151" y="159"/>
                      </a:lnTo>
                      <a:lnTo>
                        <a:pt x="152" y="161"/>
                      </a:lnTo>
                      <a:lnTo>
                        <a:pt x="151" y="161"/>
                      </a:lnTo>
                      <a:lnTo>
                        <a:pt x="150" y="162"/>
                      </a:lnTo>
                      <a:lnTo>
                        <a:pt x="149" y="163"/>
                      </a:lnTo>
                      <a:lnTo>
                        <a:pt x="147" y="165"/>
                      </a:lnTo>
                      <a:lnTo>
                        <a:pt x="144" y="167"/>
                      </a:lnTo>
                      <a:lnTo>
                        <a:pt x="142" y="170"/>
                      </a:lnTo>
                      <a:lnTo>
                        <a:pt x="140" y="171"/>
                      </a:lnTo>
                      <a:lnTo>
                        <a:pt x="139" y="172"/>
                      </a:lnTo>
                      <a:lnTo>
                        <a:pt x="137" y="174"/>
                      </a:lnTo>
                      <a:lnTo>
                        <a:pt x="136" y="176"/>
                      </a:lnTo>
                      <a:lnTo>
                        <a:pt x="134" y="177"/>
                      </a:lnTo>
                      <a:lnTo>
                        <a:pt x="132" y="178"/>
                      </a:lnTo>
                      <a:lnTo>
                        <a:pt x="130" y="179"/>
                      </a:lnTo>
                      <a:lnTo>
                        <a:pt x="127" y="181"/>
                      </a:lnTo>
                      <a:lnTo>
                        <a:pt x="126" y="182"/>
                      </a:lnTo>
                      <a:lnTo>
                        <a:pt x="123" y="184"/>
                      </a:lnTo>
                      <a:lnTo>
                        <a:pt x="121" y="186"/>
                      </a:lnTo>
                      <a:lnTo>
                        <a:pt x="120" y="186"/>
                      </a:lnTo>
                      <a:lnTo>
                        <a:pt x="117" y="187"/>
                      </a:lnTo>
                      <a:lnTo>
                        <a:pt x="115" y="189"/>
                      </a:lnTo>
                      <a:lnTo>
                        <a:pt x="113" y="190"/>
                      </a:lnTo>
                      <a:lnTo>
                        <a:pt x="111" y="191"/>
                      </a:lnTo>
                      <a:lnTo>
                        <a:pt x="109" y="192"/>
                      </a:lnTo>
                      <a:lnTo>
                        <a:pt x="107" y="192"/>
                      </a:lnTo>
                      <a:lnTo>
                        <a:pt x="104" y="193"/>
                      </a:lnTo>
                      <a:lnTo>
                        <a:pt x="103" y="194"/>
                      </a:lnTo>
                      <a:lnTo>
                        <a:pt x="100" y="194"/>
                      </a:lnTo>
                      <a:lnTo>
                        <a:pt x="97" y="194"/>
                      </a:lnTo>
                      <a:lnTo>
                        <a:pt x="95" y="194"/>
                      </a:lnTo>
                      <a:lnTo>
                        <a:pt x="93" y="195"/>
                      </a:lnTo>
                      <a:lnTo>
                        <a:pt x="91" y="195"/>
                      </a:lnTo>
                      <a:lnTo>
                        <a:pt x="88" y="195"/>
                      </a:lnTo>
                      <a:lnTo>
                        <a:pt x="86" y="195"/>
                      </a:lnTo>
                      <a:lnTo>
                        <a:pt x="84" y="196"/>
                      </a:lnTo>
                      <a:lnTo>
                        <a:pt x="81" y="196"/>
                      </a:lnTo>
                      <a:lnTo>
                        <a:pt x="78" y="196"/>
                      </a:lnTo>
                      <a:lnTo>
                        <a:pt x="76" y="196"/>
                      </a:lnTo>
                      <a:lnTo>
                        <a:pt x="74" y="196"/>
                      </a:lnTo>
                      <a:lnTo>
                        <a:pt x="71" y="195"/>
                      </a:lnTo>
                      <a:lnTo>
                        <a:pt x="69" y="195"/>
                      </a:lnTo>
                      <a:lnTo>
                        <a:pt x="66" y="194"/>
                      </a:lnTo>
                      <a:lnTo>
                        <a:pt x="64" y="194"/>
                      </a:lnTo>
                      <a:lnTo>
                        <a:pt x="61" y="194"/>
                      </a:lnTo>
                      <a:lnTo>
                        <a:pt x="58" y="194"/>
                      </a:lnTo>
                      <a:lnTo>
                        <a:pt x="56" y="193"/>
                      </a:lnTo>
                      <a:lnTo>
                        <a:pt x="53" y="193"/>
                      </a:lnTo>
                      <a:lnTo>
                        <a:pt x="50" y="192"/>
                      </a:lnTo>
                      <a:lnTo>
                        <a:pt x="48" y="192"/>
                      </a:lnTo>
                      <a:lnTo>
                        <a:pt x="45" y="191"/>
                      </a:lnTo>
                      <a:lnTo>
                        <a:pt x="43" y="191"/>
                      </a:lnTo>
                      <a:lnTo>
                        <a:pt x="40" y="190"/>
                      </a:lnTo>
                      <a:lnTo>
                        <a:pt x="37" y="190"/>
                      </a:lnTo>
                      <a:lnTo>
                        <a:pt x="35" y="189"/>
                      </a:lnTo>
                      <a:lnTo>
                        <a:pt x="33" y="188"/>
                      </a:lnTo>
                      <a:lnTo>
                        <a:pt x="30" y="187"/>
                      </a:lnTo>
                      <a:lnTo>
                        <a:pt x="27" y="186"/>
                      </a:lnTo>
                      <a:lnTo>
                        <a:pt x="24" y="186"/>
                      </a:lnTo>
                      <a:lnTo>
                        <a:pt x="22" y="184"/>
                      </a:lnTo>
                      <a:lnTo>
                        <a:pt x="2" y="176"/>
                      </a:lnTo>
                      <a:lnTo>
                        <a:pt x="0" y="173"/>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sp>
            <p:nvSpPr>
              <p:cNvPr id="41" name="Freeform 54"/>
              <p:cNvSpPr>
                <a:spLocks/>
              </p:cNvSpPr>
              <p:nvPr/>
            </p:nvSpPr>
            <p:spPr bwMode="auto">
              <a:xfrm>
                <a:off x="204788" y="2417763"/>
                <a:ext cx="661987" cy="225425"/>
              </a:xfrm>
              <a:custGeom>
                <a:avLst/>
                <a:gdLst>
                  <a:gd name="T0" fmla="*/ 2147483647 w 417"/>
                  <a:gd name="T1" fmla="*/ 2147483647 h 142"/>
                  <a:gd name="T2" fmla="*/ 2147483647 w 417"/>
                  <a:gd name="T3" fmla="*/ 2147483647 h 142"/>
                  <a:gd name="T4" fmla="*/ 2147483647 w 417"/>
                  <a:gd name="T5" fmla="*/ 2147483647 h 142"/>
                  <a:gd name="T6" fmla="*/ 2147483647 w 417"/>
                  <a:gd name="T7" fmla="*/ 2147483647 h 142"/>
                  <a:gd name="T8" fmla="*/ 2147483647 w 417"/>
                  <a:gd name="T9" fmla="*/ 2147483647 h 142"/>
                  <a:gd name="T10" fmla="*/ 2147483647 w 417"/>
                  <a:gd name="T11" fmla="*/ 2147483647 h 142"/>
                  <a:gd name="T12" fmla="*/ 2147483647 w 417"/>
                  <a:gd name="T13" fmla="*/ 2147483647 h 142"/>
                  <a:gd name="T14" fmla="*/ 2147483647 w 417"/>
                  <a:gd name="T15" fmla="*/ 2147483647 h 142"/>
                  <a:gd name="T16" fmla="*/ 2147483647 w 417"/>
                  <a:gd name="T17" fmla="*/ 2147483647 h 142"/>
                  <a:gd name="T18" fmla="*/ 2147483647 w 417"/>
                  <a:gd name="T19" fmla="*/ 2147483647 h 142"/>
                  <a:gd name="T20" fmla="*/ 2147483647 w 417"/>
                  <a:gd name="T21" fmla="*/ 2147483647 h 142"/>
                  <a:gd name="T22" fmla="*/ 2147483647 w 417"/>
                  <a:gd name="T23" fmla="*/ 2147483647 h 142"/>
                  <a:gd name="T24" fmla="*/ 2147483647 w 417"/>
                  <a:gd name="T25" fmla="*/ 2147483647 h 142"/>
                  <a:gd name="T26" fmla="*/ 2147483647 w 417"/>
                  <a:gd name="T27" fmla="*/ 2147483647 h 142"/>
                  <a:gd name="T28" fmla="*/ 2147483647 w 417"/>
                  <a:gd name="T29" fmla="*/ 2147483647 h 142"/>
                  <a:gd name="T30" fmla="*/ 2147483647 w 417"/>
                  <a:gd name="T31" fmla="*/ 2147483647 h 142"/>
                  <a:gd name="T32" fmla="*/ 2147483647 w 417"/>
                  <a:gd name="T33" fmla="*/ 2147483647 h 142"/>
                  <a:gd name="T34" fmla="*/ 2147483647 w 417"/>
                  <a:gd name="T35" fmla="*/ 2147483647 h 142"/>
                  <a:gd name="T36" fmla="*/ 2147483647 w 417"/>
                  <a:gd name="T37" fmla="*/ 2147483647 h 142"/>
                  <a:gd name="T38" fmla="*/ 2147483647 w 417"/>
                  <a:gd name="T39" fmla="*/ 2147483647 h 142"/>
                  <a:gd name="T40" fmla="*/ 2147483647 w 417"/>
                  <a:gd name="T41" fmla="*/ 2147483647 h 142"/>
                  <a:gd name="T42" fmla="*/ 2147483647 w 417"/>
                  <a:gd name="T43" fmla="*/ 2147483647 h 142"/>
                  <a:gd name="T44" fmla="*/ 2147483647 w 417"/>
                  <a:gd name="T45" fmla="*/ 2147483647 h 142"/>
                  <a:gd name="T46" fmla="*/ 2147483647 w 417"/>
                  <a:gd name="T47" fmla="*/ 2147483647 h 142"/>
                  <a:gd name="T48" fmla="*/ 2147483647 w 417"/>
                  <a:gd name="T49" fmla="*/ 2147483647 h 142"/>
                  <a:gd name="T50" fmla="*/ 2147483647 w 417"/>
                  <a:gd name="T51" fmla="*/ 2147483647 h 142"/>
                  <a:gd name="T52" fmla="*/ 2147483647 w 417"/>
                  <a:gd name="T53" fmla="*/ 2147483647 h 142"/>
                  <a:gd name="T54" fmla="*/ 2147483647 w 417"/>
                  <a:gd name="T55" fmla="*/ 2147483647 h 142"/>
                  <a:gd name="T56" fmla="*/ 2147483647 w 417"/>
                  <a:gd name="T57" fmla="*/ 2147483647 h 142"/>
                  <a:gd name="T58" fmla="*/ 2147483647 w 417"/>
                  <a:gd name="T59" fmla="*/ 2147483647 h 142"/>
                  <a:gd name="T60" fmla="*/ 2147483647 w 417"/>
                  <a:gd name="T61" fmla="*/ 2147483647 h 142"/>
                  <a:gd name="T62" fmla="*/ 2147483647 w 417"/>
                  <a:gd name="T63" fmla="*/ 2147483647 h 142"/>
                  <a:gd name="T64" fmla="*/ 2147483647 w 417"/>
                  <a:gd name="T65" fmla="*/ 2147483647 h 142"/>
                  <a:gd name="T66" fmla="*/ 2147483647 w 417"/>
                  <a:gd name="T67" fmla="*/ 2147483647 h 142"/>
                  <a:gd name="T68" fmla="*/ 2147483647 w 417"/>
                  <a:gd name="T69" fmla="*/ 2147483647 h 142"/>
                  <a:gd name="T70" fmla="*/ 2147483647 w 417"/>
                  <a:gd name="T71" fmla="*/ 2147483647 h 142"/>
                  <a:gd name="T72" fmla="*/ 2147483647 w 417"/>
                  <a:gd name="T73" fmla="*/ 2147483647 h 142"/>
                  <a:gd name="T74" fmla="*/ 2147483647 w 417"/>
                  <a:gd name="T75" fmla="*/ 2147483647 h 142"/>
                  <a:gd name="T76" fmla="*/ 2147483647 w 417"/>
                  <a:gd name="T77" fmla="*/ 2147483647 h 142"/>
                  <a:gd name="T78" fmla="*/ 2147483647 w 417"/>
                  <a:gd name="T79" fmla="*/ 2147483647 h 142"/>
                  <a:gd name="T80" fmla="*/ 2147483647 w 417"/>
                  <a:gd name="T81" fmla="*/ 2147483647 h 142"/>
                  <a:gd name="T82" fmla="*/ 2147483647 w 417"/>
                  <a:gd name="T83" fmla="*/ 2147483647 h 142"/>
                  <a:gd name="T84" fmla="*/ 2147483647 w 417"/>
                  <a:gd name="T85" fmla="*/ 2147483647 h 142"/>
                  <a:gd name="T86" fmla="*/ 2147483647 w 417"/>
                  <a:gd name="T87" fmla="*/ 2147483647 h 142"/>
                  <a:gd name="T88" fmla="*/ 2147483647 w 417"/>
                  <a:gd name="T89" fmla="*/ 2147483647 h 142"/>
                  <a:gd name="T90" fmla="*/ 2147483647 w 417"/>
                  <a:gd name="T91" fmla="*/ 2147483647 h 142"/>
                  <a:gd name="T92" fmla="*/ 2147483647 w 417"/>
                  <a:gd name="T93" fmla="*/ 2147483647 h 142"/>
                  <a:gd name="T94" fmla="*/ 2147483647 w 417"/>
                  <a:gd name="T95" fmla="*/ 2147483647 h 142"/>
                  <a:gd name="T96" fmla="*/ 2147483647 w 417"/>
                  <a:gd name="T97" fmla="*/ 2147483647 h 142"/>
                  <a:gd name="T98" fmla="*/ 2147483647 w 417"/>
                  <a:gd name="T99" fmla="*/ 2147483647 h 142"/>
                  <a:gd name="T100" fmla="*/ 2147483647 w 417"/>
                  <a:gd name="T101" fmla="*/ 2147483647 h 142"/>
                  <a:gd name="T102" fmla="*/ 2147483647 w 417"/>
                  <a:gd name="T103" fmla="*/ 2147483647 h 142"/>
                  <a:gd name="T104" fmla="*/ 2147483647 w 417"/>
                  <a:gd name="T105" fmla="*/ 2147483647 h 142"/>
                  <a:gd name="T106" fmla="*/ 2147483647 w 417"/>
                  <a:gd name="T107" fmla="*/ 2147483647 h 142"/>
                  <a:gd name="T108" fmla="*/ 2147483647 w 417"/>
                  <a:gd name="T109" fmla="*/ 2147483647 h 142"/>
                  <a:gd name="T110" fmla="*/ 2147483647 w 417"/>
                  <a:gd name="T111" fmla="*/ 2147483647 h 14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17"/>
                  <a:gd name="T169" fmla="*/ 0 h 142"/>
                  <a:gd name="T170" fmla="*/ 417 w 417"/>
                  <a:gd name="T171" fmla="*/ 142 h 14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17" h="142">
                    <a:moveTo>
                      <a:pt x="1" y="3"/>
                    </a:moveTo>
                    <a:lnTo>
                      <a:pt x="60" y="0"/>
                    </a:lnTo>
                    <a:lnTo>
                      <a:pt x="61" y="1"/>
                    </a:lnTo>
                    <a:lnTo>
                      <a:pt x="63" y="2"/>
                    </a:lnTo>
                    <a:lnTo>
                      <a:pt x="66" y="4"/>
                    </a:lnTo>
                    <a:lnTo>
                      <a:pt x="67" y="5"/>
                    </a:lnTo>
                    <a:lnTo>
                      <a:pt x="69" y="6"/>
                    </a:lnTo>
                    <a:lnTo>
                      <a:pt x="71" y="7"/>
                    </a:lnTo>
                    <a:lnTo>
                      <a:pt x="73" y="8"/>
                    </a:lnTo>
                    <a:lnTo>
                      <a:pt x="75" y="10"/>
                    </a:lnTo>
                    <a:lnTo>
                      <a:pt x="79" y="11"/>
                    </a:lnTo>
                    <a:lnTo>
                      <a:pt x="80" y="12"/>
                    </a:lnTo>
                    <a:lnTo>
                      <a:pt x="81" y="13"/>
                    </a:lnTo>
                    <a:lnTo>
                      <a:pt x="83" y="13"/>
                    </a:lnTo>
                    <a:lnTo>
                      <a:pt x="85" y="14"/>
                    </a:lnTo>
                    <a:lnTo>
                      <a:pt x="87" y="15"/>
                    </a:lnTo>
                    <a:lnTo>
                      <a:pt x="89" y="15"/>
                    </a:lnTo>
                    <a:lnTo>
                      <a:pt x="91" y="16"/>
                    </a:lnTo>
                    <a:lnTo>
                      <a:pt x="92" y="17"/>
                    </a:lnTo>
                    <a:lnTo>
                      <a:pt x="94" y="17"/>
                    </a:lnTo>
                    <a:lnTo>
                      <a:pt x="97" y="18"/>
                    </a:lnTo>
                    <a:lnTo>
                      <a:pt x="99" y="19"/>
                    </a:lnTo>
                    <a:lnTo>
                      <a:pt x="102" y="20"/>
                    </a:lnTo>
                    <a:lnTo>
                      <a:pt x="104" y="20"/>
                    </a:lnTo>
                    <a:lnTo>
                      <a:pt x="106" y="22"/>
                    </a:lnTo>
                    <a:lnTo>
                      <a:pt x="109" y="22"/>
                    </a:lnTo>
                    <a:lnTo>
                      <a:pt x="111" y="22"/>
                    </a:lnTo>
                    <a:lnTo>
                      <a:pt x="114" y="24"/>
                    </a:lnTo>
                    <a:lnTo>
                      <a:pt x="117" y="24"/>
                    </a:lnTo>
                    <a:lnTo>
                      <a:pt x="120" y="25"/>
                    </a:lnTo>
                    <a:lnTo>
                      <a:pt x="123" y="26"/>
                    </a:lnTo>
                    <a:lnTo>
                      <a:pt x="126" y="26"/>
                    </a:lnTo>
                    <a:lnTo>
                      <a:pt x="129" y="27"/>
                    </a:lnTo>
                    <a:lnTo>
                      <a:pt x="133" y="27"/>
                    </a:lnTo>
                    <a:lnTo>
                      <a:pt x="136" y="28"/>
                    </a:lnTo>
                    <a:lnTo>
                      <a:pt x="140" y="29"/>
                    </a:lnTo>
                    <a:lnTo>
                      <a:pt x="142" y="29"/>
                    </a:lnTo>
                    <a:lnTo>
                      <a:pt x="146" y="30"/>
                    </a:lnTo>
                    <a:lnTo>
                      <a:pt x="151" y="31"/>
                    </a:lnTo>
                    <a:lnTo>
                      <a:pt x="154" y="31"/>
                    </a:lnTo>
                    <a:lnTo>
                      <a:pt x="158" y="32"/>
                    </a:lnTo>
                    <a:lnTo>
                      <a:pt x="162" y="32"/>
                    </a:lnTo>
                    <a:lnTo>
                      <a:pt x="166" y="33"/>
                    </a:lnTo>
                    <a:lnTo>
                      <a:pt x="171" y="33"/>
                    </a:lnTo>
                    <a:lnTo>
                      <a:pt x="175" y="33"/>
                    </a:lnTo>
                    <a:lnTo>
                      <a:pt x="179" y="34"/>
                    </a:lnTo>
                    <a:lnTo>
                      <a:pt x="184" y="34"/>
                    </a:lnTo>
                    <a:lnTo>
                      <a:pt x="185" y="34"/>
                    </a:lnTo>
                    <a:lnTo>
                      <a:pt x="186" y="33"/>
                    </a:lnTo>
                    <a:lnTo>
                      <a:pt x="189" y="32"/>
                    </a:lnTo>
                    <a:lnTo>
                      <a:pt x="191" y="30"/>
                    </a:lnTo>
                    <a:lnTo>
                      <a:pt x="195" y="29"/>
                    </a:lnTo>
                    <a:lnTo>
                      <a:pt x="195" y="28"/>
                    </a:lnTo>
                    <a:lnTo>
                      <a:pt x="197" y="27"/>
                    </a:lnTo>
                    <a:lnTo>
                      <a:pt x="199" y="26"/>
                    </a:lnTo>
                    <a:lnTo>
                      <a:pt x="201" y="25"/>
                    </a:lnTo>
                    <a:lnTo>
                      <a:pt x="203" y="24"/>
                    </a:lnTo>
                    <a:lnTo>
                      <a:pt x="205" y="22"/>
                    </a:lnTo>
                    <a:lnTo>
                      <a:pt x="206" y="22"/>
                    </a:lnTo>
                    <a:lnTo>
                      <a:pt x="208" y="20"/>
                    </a:lnTo>
                    <a:lnTo>
                      <a:pt x="210" y="18"/>
                    </a:lnTo>
                    <a:lnTo>
                      <a:pt x="211" y="17"/>
                    </a:lnTo>
                    <a:lnTo>
                      <a:pt x="213" y="15"/>
                    </a:lnTo>
                    <a:lnTo>
                      <a:pt x="214" y="14"/>
                    </a:lnTo>
                    <a:lnTo>
                      <a:pt x="216" y="13"/>
                    </a:lnTo>
                    <a:lnTo>
                      <a:pt x="218" y="11"/>
                    </a:lnTo>
                    <a:lnTo>
                      <a:pt x="219" y="10"/>
                    </a:lnTo>
                    <a:lnTo>
                      <a:pt x="221" y="8"/>
                    </a:lnTo>
                    <a:lnTo>
                      <a:pt x="222" y="6"/>
                    </a:lnTo>
                    <a:lnTo>
                      <a:pt x="223" y="5"/>
                    </a:lnTo>
                    <a:lnTo>
                      <a:pt x="225" y="3"/>
                    </a:lnTo>
                    <a:lnTo>
                      <a:pt x="226" y="1"/>
                    </a:lnTo>
                    <a:lnTo>
                      <a:pt x="226" y="3"/>
                    </a:lnTo>
                    <a:lnTo>
                      <a:pt x="226" y="4"/>
                    </a:lnTo>
                    <a:lnTo>
                      <a:pt x="227" y="5"/>
                    </a:lnTo>
                    <a:lnTo>
                      <a:pt x="228" y="7"/>
                    </a:lnTo>
                    <a:lnTo>
                      <a:pt x="229" y="10"/>
                    </a:lnTo>
                    <a:lnTo>
                      <a:pt x="230" y="11"/>
                    </a:lnTo>
                    <a:lnTo>
                      <a:pt x="231" y="13"/>
                    </a:lnTo>
                    <a:lnTo>
                      <a:pt x="232" y="14"/>
                    </a:lnTo>
                    <a:lnTo>
                      <a:pt x="233" y="15"/>
                    </a:lnTo>
                    <a:lnTo>
                      <a:pt x="233" y="17"/>
                    </a:lnTo>
                    <a:lnTo>
                      <a:pt x="235" y="18"/>
                    </a:lnTo>
                    <a:lnTo>
                      <a:pt x="236" y="20"/>
                    </a:lnTo>
                    <a:lnTo>
                      <a:pt x="238" y="22"/>
                    </a:lnTo>
                    <a:lnTo>
                      <a:pt x="239" y="23"/>
                    </a:lnTo>
                    <a:lnTo>
                      <a:pt x="241" y="25"/>
                    </a:lnTo>
                    <a:lnTo>
                      <a:pt x="243" y="26"/>
                    </a:lnTo>
                    <a:lnTo>
                      <a:pt x="245" y="27"/>
                    </a:lnTo>
                    <a:lnTo>
                      <a:pt x="247" y="29"/>
                    </a:lnTo>
                    <a:lnTo>
                      <a:pt x="250" y="30"/>
                    </a:lnTo>
                    <a:lnTo>
                      <a:pt x="252" y="31"/>
                    </a:lnTo>
                    <a:lnTo>
                      <a:pt x="255" y="33"/>
                    </a:lnTo>
                    <a:lnTo>
                      <a:pt x="256" y="33"/>
                    </a:lnTo>
                    <a:lnTo>
                      <a:pt x="258" y="33"/>
                    </a:lnTo>
                    <a:lnTo>
                      <a:pt x="260" y="34"/>
                    </a:lnTo>
                    <a:lnTo>
                      <a:pt x="261" y="35"/>
                    </a:lnTo>
                    <a:lnTo>
                      <a:pt x="263" y="35"/>
                    </a:lnTo>
                    <a:lnTo>
                      <a:pt x="265" y="36"/>
                    </a:lnTo>
                    <a:lnTo>
                      <a:pt x="267" y="36"/>
                    </a:lnTo>
                    <a:lnTo>
                      <a:pt x="269" y="37"/>
                    </a:lnTo>
                    <a:lnTo>
                      <a:pt x="293" y="44"/>
                    </a:lnTo>
                    <a:lnTo>
                      <a:pt x="293" y="45"/>
                    </a:lnTo>
                    <a:lnTo>
                      <a:pt x="296" y="45"/>
                    </a:lnTo>
                    <a:lnTo>
                      <a:pt x="298" y="45"/>
                    </a:lnTo>
                    <a:lnTo>
                      <a:pt x="300" y="45"/>
                    </a:lnTo>
                    <a:lnTo>
                      <a:pt x="303" y="45"/>
                    </a:lnTo>
                    <a:lnTo>
                      <a:pt x="306" y="45"/>
                    </a:lnTo>
                    <a:lnTo>
                      <a:pt x="307" y="44"/>
                    </a:lnTo>
                    <a:lnTo>
                      <a:pt x="308" y="43"/>
                    </a:lnTo>
                    <a:lnTo>
                      <a:pt x="310" y="43"/>
                    </a:lnTo>
                    <a:lnTo>
                      <a:pt x="312" y="42"/>
                    </a:lnTo>
                    <a:lnTo>
                      <a:pt x="314" y="41"/>
                    </a:lnTo>
                    <a:lnTo>
                      <a:pt x="316" y="40"/>
                    </a:lnTo>
                    <a:lnTo>
                      <a:pt x="318" y="38"/>
                    </a:lnTo>
                    <a:lnTo>
                      <a:pt x="320" y="38"/>
                    </a:lnTo>
                    <a:lnTo>
                      <a:pt x="321" y="36"/>
                    </a:lnTo>
                    <a:lnTo>
                      <a:pt x="324" y="34"/>
                    </a:lnTo>
                    <a:lnTo>
                      <a:pt x="326" y="32"/>
                    </a:lnTo>
                    <a:lnTo>
                      <a:pt x="328" y="30"/>
                    </a:lnTo>
                    <a:lnTo>
                      <a:pt x="329" y="28"/>
                    </a:lnTo>
                    <a:lnTo>
                      <a:pt x="330" y="27"/>
                    </a:lnTo>
                    <a:lnTo>
                      <a:pt x="331" y="26"/>
                    </a:lnTo>
                    <a:lnTo>
                      <a:pt x="332" y="25"/>
                    </a:lnTo>
                    <a:lnTo>
                      <a:pt x="333" y="23"/>
                    </a:lnTo>
                    <a:lnTo>
                      <a:pt x="335" y="22"/>
                    </a:lnTo>
                    <a:lnTo>
                      <a:pt x="336" y="20"/>
                    </a:lnTo>
                    <a:lnTo>
                      <a:pt x="337" y="19"/>
                    </a:lnTo>
                    <a:lnTo>
                      <a:pt x="346" y="7"/>
                    </a:lnTo>
                    <a:lnTo>
                      <a:pt x="371" y="10"/>
                    </a:lnTo>
                    <a:lnTo>
                      <a:pt x="377" y="3"/>
                    </a:lnTo>
                    <a:lnTo>
                      <a:pt x="377" y="4"/>
                    </a:lnTo>
                    <a:lnTo>
                      <a:pt x="379" y="4"/>
                    </a:lnTo>
                    <a:lnTo>
                      <a:pt x="381" y="5"/>
                    </a:lnTo>
                    <a:lnTo>
                      <a:pt x="383" y="6"/>
                    </a:lnTo>
                    <a:lnTo>
                      <a:pt x="385" y="8"/>
                    </a:lnTo>
                    <a:lnTo>
                      <a:pt x="387" y="9"/>
                    </a:lnTo>
                    <a:lnTo>
                      <a:pt x="388" y="10"/>
                    </a:lnTo>
                    <a:lnTo>
                      <a:pt x="390" y="10"/>
                    </a:lnTo>
                    <a:lnTo>
                      <a:pt x="392" y="11"/>
                    </a:lnTo>
                    <a:lnTo>
                      <a:pt x="393" y="12"/>
                    </a:lnTo>
                    <a:lnTo>
                      <a:pt x="395" y="13"/>
                    </a:lnTo>
                    <a:lnTo>
                      <a:pt x="397" y="13"/>
                    </a:lnTo>
                    <a:lnTo>
                      <a:pt x="398" y="14"/>
                    </a:lnTo>
                    <a:lnTo>
                      <a:pt x="400" y="15"/>
                    </a:lnTo>
                    <a:lnTo>
                      <a:pt x="402" y="16"/>
                    </a:lnTo>
                    <a:lnTo>
                      <a:pt x="404" y="17"/>
                    </a:lnTo>
                    <a:lnTo>
                      <a:pt x="405" y="17"/>
                    </a:lnTo>
                    <a:lnTo>
                      <a:pt x="407" y="18"/>
                    </a:lnTo>
                    <a:lnTo>
                      <a:pt x="408" y="19"/>
                    </a:lnTo>
                    <a:lnTo>
                      <a:pt x="410" y="20"/>
                    </a:lnTo>
                    <a:lnTo>
                      <a:pt x="411" y="21"/>
                    </a:lnTo>
                    <a:lnTo>
                      <a:pt x="414" y="22"/>
                    </a:lnTo>
                    <a:lnTo>
                      <a:pt x="417" y="23"/>
                    </a:lnTo>
                    <a:lnTo>
                      <a:pt x="416" y="24"/>
                    </a:lnTo>
                    <a:lnTo>
                      <a:pt x="415" y="25"/>
                    </a:lnTo>
                    <a:lnTo>
                      <a:pt x="413" y="27"/>
                    </a:lnTo>
                    <a:lnTo>
                      <a:pt x="411" y="29"/>
                    </a:lnTo>
                    <a:lnTo>
                      <a:pt x="408" y="32"/>
                    </a:lnTo>
                    <a:lnTo>
                      <a:pt x="407" y="33"/>
                    </a:lnTo>
                    <a:lnTo>
                      <a:pt x="405" y="34"/>
                    </a:lnTo>
                    <a:lnTo>
                      <a:pt x="404" y="36"/>
                    </a:lnTo>
                    <a:lnTo>
                      <a:pt x="402" y="38"/>
                    </a:lnTo>
                    <a:lnTo>
                      <a:pt x="400" y="39"/>
                    </a:lnTo>
                    <a:lnTo>
                      <a:pt x="398" y="41"/>
                    </a:lnTo>
                    <a:lnTo>
                      <a:pt x="396" y="43"/>
                    </a:lnTo>
                    <a:lnTo>
                      <a:pt x="393" y="45"/>
                    </a:lnTo>
                    <a:lnTo>
                      <a:pt x="391" y="46"/>
                    </a:lnTo>
                    <a:lnTo>
                      <a:pt x="389" y="49"/>
                    </a:lnTo>
                    <a:lnTo>
                      <a:pt x="386" y="51"/>
                    </a:lnTo>
                    <a:lnTo>
                      <a:pt x="384" y="53"/>
                    </a:lnTo>
                    <a:lnTo>
                      <a:pt x="381" y="55"/>
                    </a:lnTo>
                    <a:lnTo>
                      <a:pt x="379" y="57"/>
                    </a:lnTo>
                    <a:lnTo>
                      <a:pt x="375" y="60"/>
                    </a:lnTo>
                    <a:lnTo>
                      <a:pt x="373" y="62"/>
                    </a:lnTo>
                    <a:lnTo>
                      <a:pt x="370" y="64"/>
                    </a:lnTo>
                    <a:lnTo>
                      <a:pt x="367" y="66"/>
                    </a:lnTo>
                    <a:lnTo>
                      <a:pt x="364" y="69"/>
                    </a:lnTo>
                    <a:lnTo>
                      <a:pt x="361" y="72"/>
                    </a:lnTo>
                    <a:lnTo>
                      <a:pt x="357" y="74"/>
                    </a:lnTo>
                    <a:lnTo>
                      <a:pt x="354" y="76"/>
                    </a:lnTo>
                    <a:lnTo>
                      <a:pt x="351" y="78"/>
                    </a:lnTo>
                    <a:lnTo>
                      <a:pt x="348" y="81"/>
                    </a:lnTo>
                    <a:lnTo>
                      <a:pt x="344" y="83"/>
                    </a:lnTo>
                    <a:lnTo>
                      <a:pt x="340" y="86"/>
                    </a:lnTo>
                    <a:lnTo>
                      <a:pt x="336" y="88"/>
                    </a:lnTo>
                    <a:lnTo>
                      <a:pt x="333" y="91"/>
                    </a:lnTo>
                    <a:lnTo>
                      <a:pt x="329" y="93"/>
                    </a:lnTo>
                    <a:lnTo>
                      <a:pt x="325" y="95"/>
                    </a:lnTo>
                    <a:lnTo>
                      <a:pt x="321" y="98"/>
                    </a:lnTo>
                    <a:lnTo>
                      <a:pt x="317" y="100"/>
                    </a:lnTo>
                    <a:lnTo>
                      <a:pt x="313" y="102"/>
                    </a:lnTo>
                    <a:lnTo>
                      <a:pt x="309" y="104"/>
                    </a:lnTo>
                    <a:lnTo>
                      <a:pt x="305" y="107"/>
                    </a:lnTo>
                    <a:lnTo>
                      <a:pt x="302" y="109"/>
                    </a:lnTo>
                    <a:lnTo>
                      <a:pt x="298" y="110"/>
                    </a:lnTo>
                    <a:lnTo>
                      <a:pt x="293" y="113"/>
                    </a:lnTo>
                    <a:lnTo>
                      <a:pt x="289" y="115"/>
                    </a:lnTo>
                    <a:lnTo>
                      <a:pt x="285" y="117"/>
                    </a:lnTo>
                    <a:lnTo>
                      <a:pt x="280" y="118"/>
                    </a:lnTo>
                    <a:lnTo>
                      <a:pt x="276" y="120"/>
                    </a:lnTo>
                    <a:lnTo>
                      <a:pt x="272" y="122"/>
                    </a:lnTo>
                    <a:lnTo>
                      <a:pt x="267" y="124"/>
                    </a:lnTo>
                    <a:lnTo>
                      <a:pt x="263" y="125"/>
                    </a:lnTo>
                    <a:lnTo>
                      <a:pt x="258" y="126"/>
                    </a:lnTo>
                    <a:lnTo>
                      <a:pt x="254" y="128"/>
                    </a:lnTo>
                    <a:lnTo>
                      <a:pt x="249" y="130"/>
                    </a:lnTo>
                    <a:lnTo>
                      <a:pt x="245" y="131"/>
                    </a:lnTo>
                    <a:lnTo>
                      <a:pt x="241" y="132"/>
                    </a:lnTo>
                    <a:lnTo>
                      <a:pt x="236" y="133"/>
                    </a:lnTo>
                    <a:lnTo>
                      <a:pt x="232" y="134"/>
                    </a:lnTo>
                    <a:lnTo>
                      <a:pt x="227" y="134"/>
                    </a:lnTo>
                    <a:lnTo>
                      <a:pt x="222" y="136"/>
                    </a:lnTo>
                    <a:lnTo>
                      <a:pt x="218" y="136"/>
                    </a:lnTo>
                    <a:lnTo>
                      <a:pt x="214" y="137"/>
                    </a:lnTo>
                    <a:lnTo>
                      <a:pt x="210" y="138"/>
                    </a:lnTo>
                    <a:lnTo>
                      <a:pt x="205" y="138"/>
                    </a:lnTo>
                    <a:lnTo>
                      <a:pt x="201" y="138"/>
                    </a:lnTo>
                    <a:lnTo>
                      <a:pt x="198" y="139"/>
                    </a:lnTo>
                    <a:lnTo>
                      <a:pt x="194" y="139"/>
                    </a:lnTo>
                    <a:lnTo>
                      <a:pt x="190" y="140"/>
                    </a:lnTo>
                    <a:lnTo>
                      <a:pt x="186" y="141"/>
                    </a:lnTo>
                    <a:lnTo>
                      <a:pt x="183" y="141"/>
                    </a:lnTo>
                    <a:lnTo>
                      <a:pt x="179" y="141"/>
                    </a:lnTo>
                    <a:lnTo>
                      <a:pt x="175" y="141"/>
                    </a:lnTo>
                    <a:lnTo>
                      <a:pt x="172" y="141"/>
                    </a:lnTo>
                    <a:lnTo>
                      <a:pt x="169" y="142"/>
                    </a:lnTo>
                    <a:lnTo>
                      <a:pt x="166" y="142"/>
                    </a:lnTo>
                    <a:lnTo>
                      <a:pt x="162" y="142"/>
                    </a:lnTo>
                    <a:lnTo>
                      <a:pt x="159" y="142"/>
                    </a:lnTo>
                    <a:lnTo>
                      <a:pt x="156" y="142"/>
                    </a:lnTo>
                    <a:lnTo>
                      <a:pt x="153" y="142"/>
                    </a:lnTo>
                    <a:lnTo>
                      <a:pt x="151" y="142"/>
                    </a:lnTo>
                    <a:lnTo>
                      <a:pt x="147" y="142"/>
                    </a:lnTo>
                    <a:lnTo>
                      <a:pt x="145" y="142"/>
                    </a:lnTo>
                    <a:lnTo>
                      <a:pt x="142" y="142"/>
                    </a:lnTo>
                    <a:lnTo>
                      <a:pt x="140" y="142"/>
                    </a:lnTo>
                    <a:lnTo>
                      <a:pt x="137" y="142"/>
                    </a:lnTo>
                    <a:lnTo>
                      <a:pt x="134" y="142"/>
                    </a:lnTo>
                    <a:lnTo>
                      <a:pt x="132" y="142"/>
                    </a:lnTo>
                    <a:lnTo>
                      <a:pt x="130" y="142"/>
                    </a:lnTo>
                    <a:lnTo>
                      <a:pt x="128" y="141"/>
                    </a:lnTo>
                    <a:lnTo>
                      <a:pt x="125" y="141"/>
                    </a:lnTo>
                    <a:lnTo>
                      <a:pt x="123" y="141"/>
                    </a:lnTo>
                    <a:lnTo>
                      <a:pt x="121" y="141"/>
                    </a:lnTo>
                    <a:lnTo>
                      <a:pt x="119" y="141"/>
                    </a:lnTo>
                    <a:lnTo>
                      <a:pt x="117" y="141"/>
                    </a:lnTo>
                    <a:lnTo>
                      <a:pt x="115" y="140"/>
                    </a:lnTo>
                    <a:lnTo>
                      <a:pt x="114" y="140"/>
                    </a:lnTo>
                    <a:lnTo>
                      <a:pt x="112" y="139"/>
                    </a:lnTo>
                    <a:lnTo>
                      <a:pt x="111" y="139"/>
                    </a:lnTo>
                    <a:lnTo>
                      <a:pt x="109" y="139"/>
                    </a:lnTo>
                    <a:lnTo>
                      <a:pt x="107" y="139"/>
                    </a:lnTo>
                    <a:lnTo>
                      <a:pt x="106" y="138"/>
                    </a:lnTo>
                    <a:lnTo>
                      <a:pt x="105" y="138"/>
                    </a:lnTo>
                    <a:lnTo>
                      <a:pt x="102" y="138"/>
                    </a:lnTo>
                    <a:lnTo>
                      <a:pt x="100" y="138"/>
                    </a:lnTo>
                    <a:lnTo>
                      <a:pt x="98" y="136"/>
                    </a:lnTo>
                    <a:lnTo>
                      <a:pt x="96" y="136"/>
                    </a:lnTo>
                    <a:lnTo>
                      <a:pt x="95" y="136"/>
                    </a:lnTo>
                    <a:lnTo>
                      <a:pt x="94" y="136"/>
                    </a:lnTo>
                    <a:lnTo>
                      <a:pt x="92" y="135"/>
                    </a:lnTo>
                    <a:lnTo>
                      <a:pt x="92" y="134"/>
                    </a:lnTo>
                    <a:lnTo>
                      <a:pt x="91" y="134"/>
                    </a:lnTo>
                    <a:lnTo>
                      <a:pt x="91" y="133"/>
                    </a:lnTo>
                    <a:lnTo>
                      <a:pt x="91" y="132"/>
                    </a:lnTo>
                    <a:lnTo>
                      <a:pt x="90" y="130"/>
                    </a:lnTo>
                    <a:lnTo>
                      <a:pt x="89" y="128"/>
                    </a:lnTo>
                    <a:lnTo>
                      <a:pt x="87" y="125"/>
                    </a:lnTo>
                    <a:lnTo>
                      <a:pt x="87" y="123"/>
                    </a:lnTo>
                    <a:lnTo>
                      <a:pt x="86" y="122"/>
                    </a:lnTo>
                    <a:lnTo>
                      <a:pt x="86" y="120"/>
                    </a:lnTo>
                    <a:lnTo>
                      <a:pt x="85" y="119"/>
                    </a:lnTo>
                    <a:lnTo>
                      <a:pt x="84" y="117"/>
                    </a:lnTo>
                    <a:lnTo>
                      <a:pt x="83" y="116"/>
                    </a:lnTo>
                    <a:lnTo>
                      <a:pt x="83" y="114"/>
                    </a:lnTo>
                    <a:lnTo>
                      <a:pt x="82" y="113"/>
                    </a:lnTo>
                    <a:lnTo>
                      <a:pt x="81" y="111"/>
                    </a:lnTo>
                    <a:lnTo>
                      <a:pt x="80" y="109"/>
                    </a:lnTo>
                    <a:lnTo>
                      <a:pt x="79" y="107"/>
                    </a:lnTo>
                    <a:lnTo>
                      <a:pt x="79" y="105"/>
                    </a:lnTo>
                    <a:lnTo>
                      <a:pt x="78" y="103"/>
                    </a:lnTo>
                    <a:lnTo>
                      <a:pt x="77" y="101"/>
                    </a:lnTo>
                    <a:lnTo>
                      <a:pt x="75" y="99"/>
                    </a:lnTo>
                    <a:lnTo>
                      <a:pt x="75" y="98"/>
                    </a:lnTo>
                    <a:lnTo>
                      <a:pt x="74" y="95"/>
                    </a:lnTo>
                    <a:lnTo>
                      <a:pt x="72" y="93"/>
                    </a:lnTo>
                    <a:lnTo>
                      <a:pt x="72" y="91"/>
                    </a:lnTo>
                    <a:lnTo>
                      <a:pt x="70" y="89"/>
                    </a:lnTo>
                    <a:lnTo>
                      <a:pt x="69" y="87"/>
                    </a:lnTo>
                    <a:lnTo>
                      <a:pt x="68" y="85"/>
                    </a:lnTo>
                    <a:lnTo>
                      <a:pt x="67" y="82"/>
                    </a:lnTo>
                    <a:lnTo>
                      <a:pt x="66" y="81"/>
                    </a:lnTo>
                    <a:lnTo>
                      <a:pt x="64" y="78"/>
                    </a:lnTo>
                    <a:lnTo>
                      <a:pt x="63" y="76"/>
                    </a:lnTo>
                    <a:lnTo>
                      <a:pt x="62" y="73"/>
                    </a:lnTo>
                    <a:lnTo>
                      <a:pt x="61" y="71"/>
                    </a:lnTo>
                    <a:lnTo>
                      <a:pt x="60" y="70"/>
                    </a:lnTo>
                    <a:lnTo>
                      <a:pt x="58" y="67"/>
                    </a:lnTo>
                    <a:lnTo>
                      <a:pt x="57" y="65"/>
                    </a:lnTo>
                    <a:lnTo>
                      <a:pt x="55" y="63"/>
                    </a:lnTo>
                    <a:lnTo>
                      <a:pt x="54" y="61"/>
                    </a:lnTo>
                    <a:lnTo>
                      <a:pt x="52" y="59"/>
                    </a:lnTo>
                    <a:lnTo>
                      <a:pt x="51" y="57"/>
                    </a:lnTo>
                    <a:lnTo>
                      <a:pt x="50" y="55"/>
                    </a:lnTo>
                    <a:lnTo>
                      <a:pt x="48" y="53"/>
                    </a:lnTo>
                    <a:lnTo>
                      <a:pt x="47" y="50"/>
                    </a:lnTo>
                    <a:lnTo>
                      <a:pt x="46" y="49"/>
                    </a:lnTo>
                    <a:lnTo>
                      <a:pt x="43" y="46"/>
                    </a:lnTo>
                    <a:lnTo>
                      <a:pt x="42" y="45"/>
                    </a:lnTo>
                    <a:lnTo>
                      <a:pt x="41" y="43"/>
                    </a:lnTo>
                    <a:lnTo>
                      <a:pt x="39" y="41"/>
                    </a:lnTo>
                    <a:lnTo>
                      <a:pt x="37" y="39"/>
                    </a:lnTo>
                    <a:lnTo>
                      <a:pt x="36" y="38"/>
                    </a:lnTo>
                    <a:lnTo>
                      <a:pt x="35" y="36"/>
                    </a:lnTo>
                    <a:lnTo>
                      <a:pt x="33" y="34"/>
                    </a:lnTo>
                    <a:lnTo>
                      <a:pt x="31" y="33"/>
                    </a:lnTo>
                    <a:lnTo>
                      <a:pt x="30" y="31"/>
                    </a:lnTo>
                    <a:lnTo>
                      <a:pt x="28" y="29"/>
                    </a:lnTo>
                    <a:lnTo>
                      <a:pt x="27" y="28"/>
                    </a:lnTo>
                    <a:lnTo>
                      <a:pt x="25" y="26"/>
                    </a:lnTo>
                    <a:lnTo>
                      <a:pt x="24" y="25"/>
                    </a:lnTo>
                    <a:lnTo>
                      <a:pt x="21" y="22"/>
                    </a:lnTo>
                    <a:lnTo>
                      <a:pt x="19" y="20"/>
                    </a:lnTo>
                    <a:lnTo>
                      <a:pt x="16" y="17"/>
                    </a:lnTo>
                    <a:lnTo>
                      <a:pt x="14" y="16"/>
                    </a:lnTo>
                    <a:lnTo>
                      <a:pt x="12" y="14"/>
                    </a:lnTo>
                    <a:lnTo>
                      <a:pt x="11" y="13"/>
                    </a:lnTo>
                    <a:lnTo>
                      <a:pt x="9" y="11"/>
                    </a:lnTo>
                    <a:lnTo>
                      <a:pt x="8" y="10"/>
                    </a:lnTo>
                    <a:lnTo>
                      <a:pt x="6" y="8"/>
                    </a:lnTo>
                    <a:lnTo>
                      <a:pt x="5" y="7"/>
                    </a:lnTo>
                    <a:lnTo>
                      <a:pt x="4" y="6"/>
                    </a:lnTo>
                    <a:lnTo>
                      <a:pt x="3" y="5"/>
                    </a:lnTo>
                    <a:lnTo>
                      <a:pt x="1" y="3"/>
                    </a:lnTo>
                    <a:lnTo>
                      <a:pt x="0" y="3"/>
                    </a:lnTo>
                    <a:lnTo>
                      <a:pt x="1" y="3"/>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42" name="Freeform 55"/>
              <p:cNvSpPr>
                <a:spLocks/>
              </p:cNvSpPr>
              <p:nvPr/>
            </p:nvSpPr>
            <p:spPr bwMode="auto">
              <a:xfrm>
                <a:off x="546100" y="2260600"/>
                <a:ext cx="179388" cy="207963"/>
              </a:xfrm>
              <a:custGeom>
                <a:avLst/>
                <a:gdLst>
                  <a:gd name="T0" fmla="*/ 2147483647 w 113"/>
                  <a:gd name="T1" fmla="*/ 2147483647 h 131"/>
                  <a:gd name="T2" fmla="*/ 2147483647 w 113"/>
                  <a:gd name="T3" fmla="*/ 2147483647 h 131"/>
                  <a:gd name="T4" fmla="*/ 2147483647 w 113"/>
                  <a:gd name="T5" fmla="*/ 2147483647 h 131"/>
                  <a:gd name="T6" fmla="*/ 2147483647 w 113"/>
                  <a:gd name="T7" fmla="*/ 2147483647 h 131"/>
                  <a:gd name="T8" fmla="*/ 2147483647 w 113"/>
                  <a:gd name="T9" fmla="*/ 2147483647 h 131"/>
                  <a:gd name="T10" fmla="*/ 2147483647 w 113"/>
                  <a:gd name="T11" fmla="*/ 2147483647 h 131"/>
                  <a:gd name="T12" fmla="*/ 2147483647 w 113"/>
                  <a:gd name="T13" fmla="*/ 2147483647 h 131"/>
                  <a:gd name="T14" fmla="*/ 2147483647 w 113"/>
                  <a:gd name="T15" fmla="*/ 2147483647 h 131"/>
                  <a:gd name="T16" fmla="*/ 2147483647 w 113"/>
                  <a:gd name="T17" fmla="*/ 2147483647 h 131"/>
                  <a:gd name="T18" fmla="*/ 2147483647 w 113"/>
                  <a:gd name="T19" fmla="*/ 2147483647 h 131"/>
                  <a:gd name="T20" fmla="*/ 0 w 113"/>
                  <a:gd name="T21" fmla="*/ 2147483647 h 131"/>
                  <a:gd name="T22" fmla="*/ 0 w 113"/>
                  <a:gd name="T23" fmla="*/ 2147483647 h 131"/>
                  <a:gd name="T24" fmla="*/ 0 w 113"/>
                  <a:gd name="T25" fmla="*/ 2147483647 h 131"/>
                  <a:gd name="T26" fmla="*/ 2147483647 w 113"/>
                  <a:gd name="T27" fmla="*/ 2147483647 h 131"/>
                  <a:gd name="T28" fmla="*/ 2147483647 w 113"/>
                  <a:gd name="T29" fmla="*/ 2147483647 h 131"/>
                  <a:gd name="T30" fmla="*/ 2147483647 w 113"/>
                  <a:gd name="T31" fmla="*/ 2147483647 h 131"/>
                  <a:gd name="T32" fmla="*/ 2147483647 w 113"/>
                  <a:gd name="T33" fmla="*/ 2147483647 h 131"/>
                  <a:gd name="T34" fmla="*/ 2147483647 w 113"/>
                  <a:gd name="T35" fmla="*/ 2147483647 h 131"/>
                  <a:gd name="T36" fmla="*/ 2147483647 w 113"/>
                  <a:gd name="T37" fmla="*/ 2147483647 h 131"/>
                  <a:gd name="T38" fmla="*/ 2147483647 w 113"/>
                  <a:gd name="T39" fmla="*/ 2147483647 h 131"/>
                  <a:gd name="T40" fmla="*/ 2147483647 w 113"/>
                  <a:gd name="T41" fmla="*/ 2147483647 h 131"/>
                  <a:gd name="T42" fmla="*/ 2147483647 w 113"/>
                  <a:gd name="T43" fmla="*/ 2147483647 h 131"/>
                  <a:gd name="T44" fmla="*/ 2147483647 w 113"/>
                  <a:gd name="T45" fmla="*/ 2147483647 h 131"/>
                  <a:gd name="T46" fmla="*/ 2147483647 w 113"/>
                  <a:gd name="T47" fmla="*/ 2147483647 h 131"/>
                  <a:gd name="T48" fmla="*/ 2147483647 w 113"/>
                  <a:gd name="T49" fmla="*/ 2147483647 h 131"/>
                  <a:gd name="T50" fmla="*/ 2147483647 w 113"/>
                  <a:gd name="T51" fmla="*/ 2147483647 h 131"/>
                  <a:gd name="T52" fmla="*/ 2147483647 w 113"/>
                  <a:gd name="T53" fmla="*/ 2147483647 h 131"/>
                  <a:gd name="T54" fmla="*/ 2147483647 w 113"/>
                  <a:gd name="T55" fmla="*/ 2147483647 h 131"/>
                  <a:gd name="T56" fmla="*/ 2147483647 w 113"/>
                  <a:gd name="T57" fmla="*/ 2147483647 h 131"/>
                  <a:gd name="T58" fmla="*/ 2147483647 w 113"/>
                  <a:gd name="T59" fmla="*/ 2147483647 h 131"/>
                  <a:gd name="T60" fmla="*/ 2147483647 w 113"/>
                  <a:gd name="T61" fmla="*/ 2147483647 h 131"/>
                  <a:gd name="T62" fmla="*/ 2147483647 w 113"/>
                  <a:gd name="T63" fmla="*/ 2147483647 h 131"/>
                  <a:gd name="T64" fmla="*/ 2147483647 w 113"/>
                  <a:gd name="T65" fmla="*/ 2147483647 h 131"/>
                  <a:gd name="T66" fmla="*/ 2147483647 w 113"/>
                  <a:gd name="T67" fmla="*/ 2147483647 h 131"/>
                  <a:gd name="T68" fmla="*/ 2147483647 w 113"/>
                  <a:gd name="T69" fmla="*/ 2147483647 h 131"/>
                  <a:gd name="T70" fmla="*/ 2147483647 w 113"/>
                  <a:gd name="T71" fmla="*/ 2147483647 h 131"/>
                  <a:gd name="T72" fmla="*/ 2147483647 w 113"/>
                  <a:gd name="T73" fmla="*/ 2147483647 h 131"/>
                  <a:gd name="T74" fmla="*/ 2147483647 w 113"/>
                  <a:gd name="T75" fmla="*/ 2147483647 h 131"/>
                  <a:gd name="T76" fmla="*/ 2147483647 w 113"/>
                  <a:gd name="T77" fmla="*/ 2147483647 h 131"/>
                  <a:gd name="T78" fmla="*/ 2147483647 w 113"/>
                  <a:gd name="T79" fmla="*/ 2147483647 h 131"/>
                  <a:gd name="T80" fmla="*/ 2147483647 w 113"/>
                  <a:gd name="T81" fmla="*/ 2147483647 h 131"/>
                  <a:gd name="T82" fmla="*/ 2147483647 w 113"/>
                  <a:gd name="T83" fmla="*/ 2147483647 h 131"/>
                  <a:gd name="T84" fmla="*/ 2147483647 w 113"/>
                  <a:gd name="T85" fmla="*/ 2147483647 h 131"/>
                  <a:gd name="T86" fmla="*/ 2147483647 w 113"/>
                  <a:gd name="T87" fmla="*/ 2147483647 h 131"/>
                  <a:gd name="T88" fmla="*/ 2147483647 w 113"/>
                  <a:gd name="T89" fmla="*/ 2147483647 h 131"/>
                  <a:gd name="T90" fmla="*/ 2147483647 w 113"/>
                  <a:gd name="T91" fmla="*/ 2147483647 h 131"/>
                  <a:gd name="T92" fmla="*/ 2147483647 w 113"/>
                  <a:gd name="T93" fmla="*/ 2147483647 h 131"/>
                  <a:gd name="T94" fmla="*/ 2147483647 w 113"/>
                  <a:gd name="T95" fmla="*/ 2147483647 h 131"/>
                  <a:gd name="T96" fmla="*/ 2147483647 w 113"/>
                  <a:gd name="T97" fmla="*/ 2147483647 h 131"/>
                  <a:gd name="T98" fmla="*/ 2147483647 w 113"/>
                  <a:gd name="T99" fmla="*/ 2147483647 h 131"/>
                  <a:gd name="T100" fmla="*/ 2147483647 w 113"/>
                  <a:gd name="T101" fmla="*/ 2147483647 h 13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3"/>
                  <a:gd name="T154" fmla="*/ 0 h 131"/>
                  <a:gd name="T155" fmla="*/ 113 w 113"/>
                  <a:gd name="T156" fmla="*/ 131 h 13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3" h="131">
                    <a:moveTo>
                      <a:pt x="51" y="114"/>
                    </a:moveTo>
                    <a:lnTo>
                      <a:pt x="55" y="131"/>
                    </a:lnTo>
                    <a:lnTo>
                      <a:pt x="54" y="130"/>
                    </a:lnTo>
                    <a:lnTo>
                      <a:pt x="53" y="130"/>
                    </a:lnTo>
                    <a:lnTo>
                      <a:pt x="51" y="129"/>
                    </a:lnTo>
                    <a:lnTo>
                      <a:pt x="49" y="129"/>
                    </a:lnTo>
                    <a:lnTo>
                      <a:pt x="47" y="129"/>
                    </a:lnTo>
                    <a:lnTo>
                      <a:pt x="45" y="128"/>
                    </a:lnTo>
                    <a:lnTo>
                      <a:pt x="43" y="128"/>
                    </a:lnTo>
                    <a:lnTo>
                      <a:pt x="42" y="128"/>
                    </a:lnTo>
                    <a:lnTo>
                      <a:pt x="40" y="127"/>
                    </a:lnTo>
                    <a:lnTo>
                      <a:pt x="39" y="127"/>
                    </a:lnTo>
                    <a:lnTo>
                      <a:pt x="37" y="126"/>
                    </a:lnTo>
                    <a:lnTo>
                      <a:pt x="35" y="126"/>
                    </a:lnTo>
                    <a:lnTo>
                      <a:pt x="32" y="125"/>
                    </a:lnTo>
                    <a:lnTo>
                      <a:pt x="30" y="125"/>
                    </a:lnTo>
                    <a:lnTo>
                      <a:pt x="29" y="124"/>
                    </a:lnTo>
                    <a:lnTo>
                      <a:pt x="27" y="123"/>
                    </a:lnTo>
                    <a:lnTo>
                      <a:pt x="25" y="122"/>
                    </a:lnTo>
                    <a:lnTo>
                      <a:pt x="23" y="121"/>
                    </a:lnTo>
                    <a:lnTo>
                      <a:pt x="22" y="121"/>
                    </a:lnTo>
                    <a:lnTo>
                      <a:pt x="20" y="119"/>
                    </a:lnTo>
                    <a:lnTo>
                      <a:pt x="17" y="118"/>
                    </a:lnTo>
                    <a:lnTo>
                      <a:pt x="16" y="117"/>
                    </a:lnTo>
                    <a:lnTo>
                      <a:pt x="15" y="116"/>
                    </a:lnTo>
                    <a:lnTo>
                      <a:pt x="13" y="115"/>
                    </a:lnTo>
                    <a:lnTo>
                      <a:pt x="12" y="113"/>
                    </a:lnTo>
                    <a:lnTo>
                      <a:pt x="11" y="112"/>
                    </a:lnTo>
                    <a:lnTo>
                      <a:pt x="10" y="111"/>
                    </a:lnTo>
                    <a:lnTo>
                      <a:pt x="9" y="109"/>
                    </a:lnTo>
                    <a:lnTo>
                      <a:pt x="8" y="107"/>
                    </a:lnTo>
                    <a:lnTo>
                      <a:pt x="8" y="106"/>
                    </a:lnTo>
                    <a:lnTo>
                      <a:pt x="6" y="104"/>
                    </a:lnTo>
                    <a:lnTo>
                      <a:pt x="6" y="102"/>
                    </a:lnTo>
                    <a:lnTo>
                      <a:pt x="5" y="99"/>
                    </a:lnTo>
                    <a:lnTo>
                      <a:pt x="4" y="97"/>
                    </a:lnTo>
                    <a:lnTo>
                      <a:pt x="3" y="95"/>
                    </a:lnTo>
                    <a:lnTo>
                      <a:pt x="2" y="92"/>
                    </a:lnTo>
                    <a:lnTo>
                      <a:pt x="2" y="90"/>
                    </a:lnTo>
                    <a:lnTo>
                      <a:pt x="2" y="89"/>
                    </a:lnTo>
                    <a:lnTo>
                      <a:pt x="1" y="88"/>
                    </a:lnTo>
                    <a:lnTo>
                      <a:pt x="1" y="86"/>
                    </a:lnTo>
                    <a:lnTo>
                      <a:pt x="0" y="84"/>
                    </a:lnTo>
                    <a:lnTo>
                      <a:pt x="0" y="83"/>
                    </a:lnTo>
                    <a:lnTo>
                      <a:pt x="0" y="81"/>
                    </a:lnTo>
                    <a:lnTo>
                      <a:pt x="0" y="80"/>
                    </a:lnTo>
                    <a:lnTo>
                      <a:pt x="0" y="78"/>
                    </a:lnTo>
                    <a:lnTo>
                      <a:pt x="0" y="76"/>
                    </a:lnTo>
                    <a:lnTo>
                      <a:pt x="0" y="74"/>
                    </a:lnTo>
                    <a:lnTo>
                      <a:pt x="0" y="73"/>
                    </a:lnTo>
                    <a:lnTo>
                      <a:pt x="0" y="71"/>
                    </a:lnTo>
                    <a:lnTo>
                      <a:pt x="0" y="70"/>
                    </a:lnTo>
                    <a:lnTo>
                      <a:pt x="0" y="68"/>
                    </a:lnTo>
                    <a:lnTo>
                      <a:pt x="0" y="67"/>
                    </a:lnTo>
                    <a:lnTo>
                      <a:pt x="0" y="64"/>
                    </a:lnTo>
                    <a:lnTo>
                      <a:pt x="1" y="61"/>
                    </a:lnTo>
                    <a:lnTo>
                      <a:pt x="2" y="59"/>
                    </a:lnTo>
                    <a:lnTo>
                      <a:pt x="2" y="57"/>
                    </a:lnTo>
                    <a:lnTo>
                      <a:pt x="3" y="55"/>
                    </a:lnTo>
                    <a:lnTo>
                      <a:pt x="4" y="52"/>
                    </a:lnTo>
                    <a:lnTo>
                      <a:pt x="4" y="50"/>
                    </a:lnTo>
                    <a:lnTo>
                      <a:pt x="5" y="48"/>
                    </a:lnTo>
                    <a:lnTo>
                      <a:pt x="6" y="45"/>
                    </a:lnTo>
                    <a:lnTo>
                      <a:pt x="7" y="44"/>
                    </a:lnTo>
                    <a:lnTo>
                      <a:pt x="8" y="41"/>
                    </a:lnTo>
                    <a:lnTo>
                      <a:pt x="9" y="39"/>
                    </a:lnTo>
                    <a:lnTo>
                      <a:pt x="10" y="37"/>
                    </a:lnTo>
                    <a:lnTo>
                      <a:pt x="11" y="35"/>
                    </a:lnTo>
                    <a:lnTo>
                      <a:pt x="13" y="33"/>
                    </a:lnTo>
                    <a:lnTo>
                      <a:pt x="15" y="30"/>
                    </a:lnTo>
                    <a:lnTo>
                      <a:pt x="16" y="29"/>
                    </a:lnTo>
                    <a:lnTo>
                      <a:pt x="17" y="26"/>
                    </a:lnTo>
                    <a:lnTo>
                      <a:pt x="18" y="24"/>
                    </a:lnTo>
                    <a:lnTo>
                      <a:pt x="20" y="23"/>
                    </a:lnTo>
                    <a:lnTo>
                      <a:pt x="22" y="20"/>
                    </a:lnTo>
                    <a:lnTo>
                      <a:pt x="23" y="19"/>
                    </a:lnTo>
                    <a:lnTo>
                      <a:pt x="25" y="17"/>
                    </a:lnTo>
                    <a:lnTo>
                      <a:pt x="26" y="16"/>
                    </a:lnTo>
                    <a:lnTo>
                      <a:pt x="28" y="14"/>
                    </a:lnTo>
                    <a:lnTo>
                      <a:pt x="30" y="13"/>
                    </a:lnTo>
                    <a:lnTo>
                      <a:pt x="32" y="12"/>
                    </a:lnTo>
                    <a:lnTo>
                      <a:pt x="35" y="10"/>
                    </a:lnTo>
                    <a:lnTo>
                      <a:pt x="36" y="9"/>
                    </a:lnTo>
                    <a:lnTo>
                      <a:pt x="39" y="8"/>
                    </a:lnTo>
                    <a:lnTo>
                      <a:pt x="40" y="7"/>
                    </a:lnTo>
                    <a:lnTo>
                      <a:pt x="43" y="6"/>
                    </a:lnTo>
                    <a:lnTo>
                      <a:pt x="43" y="5"/>
                    </a:lnTo>
                    <a:lnTo>
                      <a:pt x="45" y="4"/>
                    </a:lnTo>
                    <a:lnTo>
                      <a:pt x="47" y="4"/>
                    </a:lnTo>
                    <a:lnTo>
                      <a:pt x="49" y="3"/>
                    </a:lnTo>
                    <a:lnTo>
                      <a:pt x="50" y="3"/>
                    </a:lnTo>
                    <a:lnTo>
                      <a:pt x="53" y="2"/>
                    </a:lnTo>
                    <a:lnTo>
                      <a:pt x="55" y="1"/>
                    </a:lnTo>
                    <a:lnTo>
                      <a:pt x="58" y="1"/>
                    </a:lnTo>
                    <a:lnTo>
                      <a:pt x="61" y="1"/>
                    </a:lnTo>
                    <a:lnTo>
                      <a:pt x="64" y="1"/>
                    </a:lnTo>
                    <a:lnTo>
                      <a:pt x="65" y="0"/>
                    </a:lnTo>
                    <a:lnTo>
                      <a:pt x="67" y="0"/>
                    </a:lnTo>
                    <a:lnTo>
                      <a:pt x="69" y="0"/>
                    </a:lnTo>
                    <a:lnTo>
                      <a:pt x="70" y="1"/>
                    </a:lnTo>
                    <a:lnTo>
                      <a:pt x="72" y="1"/>
                    </a:lnTo>
                    <a:lnTo>
                      <a:pt x="73" y="1"/>
                    </a:lnTo>
                    <a:lnTo>
                      <a:pt x="75" y="1"/>
                    </a:lnTo>
                    <a:lnTo>
                      <a:pt x="77" y="1"/>
                    </a:lnTo>
                    <a:lnTo>
                      <a:pt x="79" y="1"/>
                    </a:lnTo>
                    <a:lnTo>
                      <a:pt x="80" y="1"/>
                    </a:lnTo>
                    <a:lnTo>
                      <a:pt x="82" y="2"/>
                    </a:lnTo>
                    <a:lnTo>
                      <a:pt x="84" y="2"/>
                    </a:lnTo>
                    <a:lnTo>
                      <a:pt x="85" y="2"/>
                    </a:lnTo>
                    <a:lnTo>
                      <a:pt x="87" y="3"/>
                    </a:lnTo>
                    <a:lnTo>
                      <a:pt x="89" y="3"/>
                    </a:lnTo>
                    <a:lnTo>
                      <a:pt x="90" y="3"/>
                    </a:lnTo>
                    <a:lnTo>
                      <a:pt x="93" y="4"/>
                    </a:lnTo>
                    <a:lnTo>
                      <a:pt x="96" y="4"/>
                    </a:lnTo>
                    <a:lnTo>
                      <a:pt x="99" y="6"/>
                    </a:lnTo>
                    <a:lnTo>
                      <a:pt x="102" y="6"/>
                    </a:lnTo>
                    <a:lnTo>
                      <a:pt x="104" y="7"/>
                    </a:lnTo>
                    <a:lnTo>
                      <a:pt x="107" y="7"/>
                    </a:lnTo>
                    <a:lnTo>
                      <a:pt x="108" y="8"/>
                    </a:lnTo>
                    <a:lnTo>
                      <a:pt x="110" y="8"/>
                    </a:lnTo>
                    <a:lnTo>
                      <a:pt x="113" y="9"/>
                    </a:lnTo>
                    <a:lnTo>
                      <a:pt x="97" y="12"/>
                    </a:lnTo>
                    <a:lnTo>
                      <a:pt x="96" y="12"/>
                    </a:lnTo>
                    <a:lnTo>
                      <a:pt x="94" y="12"/>
                    </a:lnTo>
                    <a:lnTo>
                      <a:pt x="92" y="11"/>
                    </a:lnTo>
                    <a:lnTo>
                      <a:pt x="91" y="10"/>
                    </a:lnTo>
                    <a:lnTo>
                      <a:pt x="90" y="10"/>
                    </a:lnTo>
                    <a:lnTo>
                      <a:pt x="88" y="10"/>
                    </a:lnTo>
                    <a:lnTo>
                      <a:pt x="87" y="10"/>
                    </a:lnTo>
                    <a:lnTo>
                      <a:pt x="85" y="9"/>
                    </a:lnTo>
                    <a:lnTo>
                      <a:pt x="84" y="9"/>
                    </a:lnTo>
                    <a:lnTo>
                      <a:pt x="82" y="9"/>
                    </a:lnTo>
                    <a:lnTo>
                      <a:pt x="81" y="9"/>
                    </a:lnTo>
                    <a:lnTo>
                      <a:pt x="79" y="9"/>
                    </a:lnTo>
                    <a:lnTo>
                      <a:pt x="76" y="9"/>
                    </a:lnTo>
                    <a:lnTo>
                      <a:pt x="74" y="9"/>
                    </a:lnTo>
                    <a:lnTo>
                      <a:pt x="73" y="9"/>
                    </a:lnTo>
                    <a:lnTo>
                      <a:pt x="71" y="9"/>
                    </a:lnTo>
                    <a:lnTo>
                      <a:pt x="69" y="9"/>
                    </a:lnTo>
                    <a:lnTo>
                      <a:pt x="67" y="9"/>
                    </a:lnTo>
                    <a:lnTo>
                      <a:pt x="66" y="9"/>
                    </a:lnTo>
                    <a:lnTo>
                      <a:pt x="63" y="10"/>
                    </a:lnTo>
                    <a:lnTo>
                      <a:pt x="61" y="10"/>
                    </a:lnTo>
                    <a:lnTo>
                      <a:pt x="60" y="11"/>
                    </a:lnTo>
                    <a:lnTo>
                      <a:pt x="58" y="12"/>
                    </a:lnTo>
                    <a:lnTo>
                      <a:pt x="56" y="12"/>
                    </a:lnTo>
                    <a:lnTo>
                      <a:pt x="54" y="13"/>
                    </a:lnTo>
                    <a:lnTo>
                      <a:pt x="52" y="14"/>
                    </a:lnTo>
                    <a:lnTo>
                      <a:pt x="51" y="15"/>
                    </a:lnTo>
                    <a:lnTo>
                      <a:pt x="49" y="16"/>
                    </a:lnTo>
                    <a:lnTo>
                      <a:pt x="48" y="17"/>
                    </a:lnTo>
                    <a:lnTo>
                      <a:pt x="46" y="19"/>
                    </a:lnTo>
                    <a:lnTo>
                      <a:pt x="44" y="21"/>
                    </a:lnTo>
                    <a:lnTo>
                      <a:pt x="42" y="23"/>
                    </a:lnTo>
                    <a:lnTo>
                      <a:pt x="40" y="25"/>
                    </a:lnTo>
                    <a:lnTo>
                      <a:pt x="39" y="27"/>
                    </a:lnTo>
                    <a:lnTo>
                      <a:pt x="37" y="30"/>
                    </a:lnTo>
                    <a:lnTo>
                      <a:pt x="35" y="33"/>
                    </a:lnTo>
                    <a:lnTo>
                      <a:pt x="33" y="35"/>
                    </a:lnTo>
                    <a:lnTo>
                      <a:pt x="32" y="37"/>
                    </a:lnTo>
                    <a:lnTo>
                      <a:pt x="31" y="39"/>
                    </a:lnTo>
                    <a:lnTo>
                      <a:pt x="30" y="40"/>
                    </a:lnTo>
                    <a:lnTo>
                      <a:pt x="30" y="42"/>
                    </a:lnTo>
                    <a:lnTo>
                      <a:pt x="29" y="44"/>
                    </a:lnTo>
                    <a:lnTo>
                      <a:pt x="28" y="45"/>
                    </a:lnTo>
                    <a:lnTo>
                      <a:pt x="28" y="46"/>
                    </a:lnTo>
                    <a:lnTo>
                      <a:pt x="27" y="48"/>
                    </a:lnTo>
                    <a:lnTo>
                      <a:pt x="26" y="49"/>
                    </a:lnTo>
                    <a:lnTo>
                      <a:pt x="26" y="51"/>
                    </a:lnTo>
                    <a:lnTo>
                      <a:pt x="25" y="53"/>
                    </a:lnTo>
                    <a:lnTo>
                      <a:pt x="25" y="55"/>
                    </a:lnTo>
                    <a:lnTo>
                      <a:pt x="25" y="56"/>
                    </a:lnTo>
                    <a:lnTo>
                      <a:pt x="24" y="58"/>
                    </a:lnTo>
                    <a:lnTo>
                      <a:pt x="23" y="60"/>
                    </a:lnTo>
                    <a:lnTo>
                      <a:pt x="23" y="61"/>
                    </a:lnTo>
                    <a:lnTo>
                      <a:pt x="23" y="63"/>
                    </a:lnTo>
                    <a:lnTo>
                      <a:pt x="22" y="65"/>
                    </a:lnTo>
                    <a:lnTo>
                      <a:pt x="22" y="67"/>
                    </a:lnTo>
                    <a:lnTo>
                      <a:pt x="22" y="69"/>
                    </a:lnTo>
                    <a:lnTo>
                      <a:pt x="22" y="70"/>
                    </a:lnTo>
                    <a:lnTo>
                      <a:pt x="22" y="72"/>
                    </a:lnTo>
                    <a:lnTo>
                      <a:pt x="22" y="74"/>
                    </a:lnTo>
                    <a:lnTo>
                      <a:pt x="22" y="76"/>
                    </a:lnTo>
                    <a:lnTo>
                      <a:pt x="22" y="78"/>
                    </a:lnTo>
                    <a:lnTo>
                      <a:pt x="23" y="79"/>
                    </a:lnTo>
                    <a:lnTo>
                      <a:pt x="23" y="81"/>
                    </a:lnTo>
                    <a:lnTo>
                      <a:pt x="24" y="83"/>
                    </a:lnTo>
                    <a:lnTo>
                      <a:pt x="24" y="84"/>
                    </a:lnTo>
                    <a:lnTo>
                      <a:pt x="25" y="86"/>
                    </a:lnTo>
                    <a:lnTo>
                      <a:pt x="25" y="88"/>
                    </a:lnTo>
                    <a:lnTo>
                      <a:pt x="26" y="89"/>
                    </a:lnTo>
                    <a:lnTo>
                      <a:pt x="26" y="91"/>
                    </a:lnTo>
                    <a:lnTo>
                      <a:pt x="28" y="93"/>
                    </a:lnTo>
                    <a:lnTo>
                      <a:pt x="28" y="95"/>
                    </a:lnTo>
                    <a:lnTo>
                      <a:pt x="29" y="96"/>
                    </a:lnTo>
                    <a:lnTo>
                      <a:pt x="30" y="98"/>
                    </a:lnTo>
                    <a:lnTo>
                      <a:pt x="32" y="99"/>
                    </a:lnTo>
                    <a:lnTo>
                      <a:pt x="33" y="101"/>
                    </a:lnTo>
                    <a:lnTo>
                      <a:pt x="35" y="103"/>
                    </a:lnTo>
                    <a:lnTo>
                      <a:pt x="36" y="104"/>
                    </a:lnTo>
                    <a:lnTo>
                      <a:pt x="38" y="105"/>
                    </a:lnTo>
                    <a:lnTo>
                      <a:pt x="39" y="107"/>
                    </a:lnTo>
                    <a:lnTo>
                      <a:pt x="41" y="109"/>
                    </a:lnTo>
                    <a:lnTo>
                      <a:pt x="51" y="114"/>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sp>
            <p:nvSpPr>
              <p:cNvPr id="43" name="Freeform 56"/>
              <p:cNvSpPr>
                <a:spLocks/>
              </p:cNvSpPr>
              <p:nvPr/>
            </p:nvSpPr>
            <p:spPr bwMode="auto">
              <a:xfrm>
                <a:off x="636588" y="2282825"/>
                <a:ext cx="131762" cy="198438"/>
              </a:xfrm>
              <a:custGeom>
                <a:avLst/>
                <a:gdLst>
                  <a:gd name="T0" fmla="*/ 2147483647 w 83"/>
                  <a:gd name="T1" fmla="*/ 2147483647 h 125"/>
                  <a:gd name="T2" fmla="*/ 2147483647 w 83"/>
                  <a:gd name="T3" fmla="*/ 2147483647 h 125"/>
                  <a:gd name="T4" fmla="*/ 2147483647 w 83"/>
                  <a:gd name="T5" fmla="*/ 2147483647 h 125"/>
                  <a:gd name="T6" fmla="*/ 2147483647 w 83"/>
                  <a:gd name="T7" fmla="*/ 2147483647 h 125"/>
                  <a:gd name="T8" fmla="*/ 2147483647 w 83"/>
                  <a:gd name="T9" fmla="*/ 2147483647 h 125"/>
                  <a:gd name="T10" fmla="*/ 2147483647 w 83"/>
                  <a:gd name="T11" fmla="*/ 2147483647 h 125"/>
                  <a:gd name="T12" fmla="*/ 2147483647 w 83"/>
                  <a:gd name="T13" fmla="*/ 2147483647 h 125"/>
                  <a:gd name="T14" fmla="*/ 2147483647 w 83"/>
                  <a:gd name="T15" fmla="*/ 2147483647 h 125"/>
                  <a:gd name="T16" fmla="*/ 0 w 83"/>
                  <a:gd name="T17" fmla="*/ 2147483647 h 125"/>
                  <a:gd name="T18" fmla="*/ 0 w 83"/>
                  <a:gd name="T19" fmla="*/ 2147483647 h 125"/>
                  <a:gd name="T20" fmla="*/ 0 w 83"/>
                  <a:gd name="T21" fmla="*/ 2147483647 h 125"/>
                  <a:gd name="T22" fmla="*/ 0 w 83"/>
                  <a:gd name="T23" fmla="*/ 2147483647 h 125"/>
                  <a:gd name="T24" fmla="*/ 2147483647 w 83"/>
                  <a:gd name="T25" fmla="*/ 2147483647 h 125"/>
                  <a:gd name="T26" fmla="*/ 2147483647 w 83"/>
                  <a:gd name="T27" fmla="*/ 2147483647 h 125"/>
                  <a:gd name="T28" fmla="*/ 2147483647 w 83"/>
                  <a:gd name="T29" fmla="*/ 2147483647 h 125"/>
                  <a:gd name="T30" fmla="*/ 2147483647 w 83"/>
                  <a:gd name="T31" fmla="*/ 2147483647 h 125"/>
                  <a:gd name="T32" fmla="*/ 2147483647 w 83"/>
                  <a:gd name="T33" fmla="*/ 2147483647 h 125"/>
                  <a:gd name="T34" fmla="*/ 2147483647 w 83"/>
                  <a:gd name="T35" fmla="*/ 2147483647 h 125"/>
                  <a:gd name="T36" fmla="*/ 2147483647 w 83"/>
                  <a:gd name="T37" fmla="*/ 2147483647 h 125"/>
                  <a:gd name="T38" fmla="*/ 2147483647 w 83"/>
                  <a:gd name="T39" fmla="*/ 2147483647 h 125"/>
                  <a:gd name="T40" fmla="*/ 2147483647 w 83"/>
                  <a:gd name="T41" fmla="*/ 2147483647 h 125"/>
                  <a:gd name="T42" fmla="*/ 2147483647 w 83"/>
                  <a:gd name="T43" fmla="*/ 2147483647 h 125"/>
                  <a:gd name="T44" fmla="*/ 2147483647 w 83"/>
                  <a:gd name="T45" fmla="*/ 2147483647 h 125"/>
                  <a:gd name="T46" fmla="*/ 2147483647 w 83"/>
                  <a:gd name="T47" fmla="*/ 2147483647 h 125"/>
                  <a:gd name="T48" fmla="*/ 2147483647 w 83"/>
                  <a:gd name="T49" fmla="*/ 2147483647 h 125"/>
                  <a:gd name="T50" fmla="*/ 2147483647 w 83"/>
                  <a:gd name="T51" fmla="*/ 2147483647 h 125"/>
                  <a:gd name="T52" fmla="*/ 2147483647 w 83"/>
                  <a:gd name="T53" fmla="*/ 2147483647 h 125"/>
                  <a:gd name="T54" fmla="*/ 2147483647 w 83"/>
                  <a:gd name="T55" fmla="*/ 2147483647 h 125"/>
                  <a:gd name="T56" fmla="*/ 2147483647 w 83"/>
                  <a:gd name="T57" fmla="*/ 2147483647 h 125"/>
                  <a:gd name="T58" fmla="*/ 2147483647 w 83"/>
                  <a:gd name="T59" fmla="*/ 2147483647 h 125"/>
                  <a:gd name="T60" fmla="*/ 2147483647 w 83"/>
                  <a:gd name="T61" fmla="*/ 2147483647 h 125"/>
                  <a:gd name="T62" fmla="*/ 2147483647 w 83"/>
                  <a:gd name="T63" fmla="*/ 2147483647 h 125"/>
                  <a:gd name="T64" fmla="*/ 2147483647 w 83"/>
                  <a:gd name="T65" fmla="*/ 2147483647 h 125"/>
                  <a:gd name="T66" fmla="*/ 2147483647 w 83"/>
                  <a:gd name="T67" fmla="*/ 2147483647 h 125"/>
                  <a:gd name="T68" fmla="*/ 2147483647 w 83"/>
                  <a:gd name="T69" fmla="*/ 2147483647 h 125"/>
                  <a:gd name="T70" fmla="*/ 2147483647 w 83"/>
                  <a:gd name="T71" fmla="*/ 2147483647 h 125"/>
                  <a:gd name="T72" fmla="*/ 2147483647 w 83"/>
                  <a:gd name="T73" fmla="*/ 2147483647 h 125"/>
                  <a:gd name="T74" fmla="*/ 2147483647 w 83"/>
                  <a:gd name="T75" fmla="*/ 2147483647 h 125"/>
                  <a:gd name="T76" fmla="*/ 2147483647 w 83"/>
                  <a:gd name="T77" fmla="*/ 2147483647 h 125"/>
                  <a:gd name="T78" fmla="*/ 2147483647 w 83"/>
                  <a:gd name="T79" fmla="*/ 2147483647 h 125"/>
                  <a:gd name="T80" fmla="*/ 2147483647 w 83"/>
                  <a:gd name="T81" fmla="*/ 2147483647 h 125"/>
                  <a:gd name="T82" fmla="*/ 2147483647 w 83"/>
                  <a:gd name="T83" fmla="*/ 2147483647 h 125"/>
                  <a:gd name="T84" fmla="*/ 2147483647 w 83"/>
                  <a:gd name="T85" fmla="*/ 2147483647 h 125"/>
                  <a:gd name="T86" fmla="*/ 2147483647 w 83"/>
                  <a:gd name="T87" fmla="*/ 2147483647 h 125"/>
                  <a:gd name="T88" fmla="*/ 2147483647 w 83"/>
                  <a:gd name="T89" fmla="*/ 2147483647 h 125"/>
                  <a:gd name="T90" fmla="*/ 2147483647 w 83"/>
                  <a:gd name="T91" fmla="*/ 2147483647 h 125"/>
                  <a:gd name="T92" fmla="*/ 2147483647 w 83"/>
                  <a:gd name="T93" fmla="*/ 2147483647 h 125"/>
                  <a:gd name="T94" fmla="*/ 2147483647 w 83"/>
                  <a:gd name="T95" fmla="*/ 2147483647 h 125"/>
                  <a:gd name="T96" fmla="*/ 2147483647 w 83"/>
                  <a:gd name="T97" fmla="*/ 2147483647 h 125"/>
                  <a:gd name="T98" fmla="*/ 2147483647 w 83"/>
                  <a:gd name="T99" fmla="*/ 2147483647 h 125"/>
                  <a:gd name="T100" fmla="*/ 2147483647 w 83"/>
                  <a:gd name="T101" fmla="*/ 2147483647 h 125"/>
                  <a:gd name="T102" fmla="*/ 2147483647 w 83"/>
                  <a:gd name="T103" fmla="*/ 2147483647 h 1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3"/>
                  <a:gd name="T157" fmla="*/ 0 h 125"/>
                  <a:gd name="T158" fmla="*/ 83 w 83"/>
                  <a:gd name="T159" fmla="*/ 125 h 1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3" h="125">
                    <a:moveTo>
                      <a:pt x="46" y="102"/>
                    </a:moveTo>
                    <a:lnTo>
                      <a:pt x="55" y="102"/>
                    </a:lnTo>
                    <a:lnTo>
                      <a:pt x="54" y="102"/>
                    </a:lnTo>
                    <a:lnTo>
                      <a:pt x="53" y="103"/>
                    </a:lnTo>
                    <a:lnTo>
                      <a:pt x="52" y="104"/>
                    </a:lnTo>
                    <a:lnTo>
                      <a:pt x="50" y="107"/>
                    </a:lnTo>
                    <a:lnTo>
                      <a:pt x="49" y="108"/>
                    </a:lnTo>
                    <a:lnTo>
                      <a:pt x="46" y="111"/>
                    </a:lnTo>
                    <a:lnTo>
                      <a:pt x="45" y="112"/>
                    </a:lnTo>
                    <a:lnTo>
                      <a:pt x="43" y="114"/>
                    </a:lnTo>
                    <a:lnTo>
                      <a:pt x="42" y="115"/>
                    </a:lnTo>
                    <a:lnTo>
                      <a:pt x="40" y="117"/>
                    </a:lnTo>
                    <a:lnTo>
                      <a:pt x="38" y="118"/>
                    </a:lnTo>
                    <a:lnTo>
                      <a:pt x="36" y="119"/>
                    </a:lnTo>
                    <a:lnTo>
                      <a:pt x="35" y="120"/>
                    </a:lnTo>
                    <a:lnTo>
                      <a:pt x="33" y="121"/>
                    </a:lnTo>
                    <a:lnTo>
                      <a:pt x="31" y="122"/>
                    </a:lnTo>
                    <a:lnTo>
                      <a:pt x="29" y="123"/>
                    </a:lnTo>
                    <a:lnTo>
                      <a:pt x="27" y="124"/>
                    </a:lnTo>
                    <a:lnTo>
                      <a:pt x="25" y="124"/>
                    </a:lnTo>
                    <a:lnTo>
                      <a:pt x="23" y="124"/>
                    </a:lnTo>
                    <a:lnTo>
                      <a:pt x="21" y="125"/>
                    </a:lnTo>
                    <a:lnTo>
                      <a:pt x="19" y="125"/>
                    </a:lnTo>
                    <a:lnTo>
                      <a:pt x="17" y="125"/>
                    </a:lnTo>
                    <a:lnTo>
                      <a:pt x="15" y="124"/>
                    </a:lnTo>
                    <a:lnTo>
                      <a:pt x="13" y="124"/>
                    </a:lnTo>
                    <a:lnTo>
                      <a:pt x="11" y="124"/>
                    </a:lnTo>
                    <a:lnTo>
                      <a:pt x="9" y="123"/>
                    </a:lnTo>
                    <a:lnTo>
                      <a:pt x="6" y="121"/>
                    </a:lnTo>
                    <a:lnTo>
                      <a:pt x="4" y="120"/>
                    </a:lnTo>
                    <a:lnTo>
                      <a:pt x="3" y="118"/>
                    </a:lnTo>
                    <a:lnTo>
                      <a:pt x="2" y="115"/>
                    </a:lnTo>
                    <a:lnTo>
                      <a:pt x="2" y="114"/>
                    </a:lnTo>
                    <a:lnTo>
                      <a:pt x="1" y="113"/>
                    </a:lnTo>
                    <a:lnTo>
                      <a:pt x="0" y="112"/>
                    </a:lnTo>
                    <a:lnTo>
                      <a:pt x="0" y="111"/>
                    </a:lnTo>
                    <a:lnTo>
                      <a:pt x="0" y="109"/>
                    </a:lnTo>
                    <a:lnTo>
                      <a:pt x="0" y="107"/>
                    </a:lnTo>
                    <a:lnTo>
                      <a:pt x="0" y="106"/>
                    </a:lnTo>
                    <a:lnTo>
                      <a:pt x="0" y="104"/>
                    </a:lnTo>
                    <a:lnTo>
                      <a:pt x="0" y="102"/>
                    </a:lnTo>
                    <a:lnTo>
                      <a:pt x="0" y="101"/>
                    </a:lnTo>
                    <a:lnTo>
                      <a:pt x="0" y="99"/>
                    </a:lnTo>
                    <a:lnTo>
                      <a:pt x="0" y="97"/>
                    </a:lnTo>
                    <a:lnTo>
                      <a:pt x="0" y="95"/>
                    </a:lnTo>
                    <a:lnTo>
                      <a:pt x="0" y="93"/>
                    </a:lnTo>
                    <a:lnTo>
                      <a:pt x="0" y="91"/>
                    </a:lnTo>
                    <a:lnTo>
                      <a:pt x="0" y="90"/>
                    </a:lnTo>
                    <a:lnTo>
                      <a:pt x="0" y="88"/>
                    </a:lnTo>
                    <a:lnTo>
                      <a:pt x="1" y="86"/>
                    </a:lnTo>
                    <a:lnTo>
                      <a:pt x="1" y="83"/>
                    </a:lnTo>
                    <a:lnTo>
                      <a:pt x="2" y="82"/>
                    </a:lnTo>
                    <a:lnTo>
                      <a:pt x="2" y="80"/>
                    </a:lnTo>
                    <a:lnTo>
                      <a:pt x="3" y="78"/>
                    </a:lnTo>
                    <a:lnTo>
                      <a:pt x="3" y="75"/>
                    </a:lnTo>
                    <a:lnTo>
                      <a:pt x="4" y="74"/>
                    </a:lnTo>
                    <a:lnTo>
                      <a:pt x="4" y="71"/>
                    </a:lnTo>
                    <a:lnTo>
                      <a:pt x="4" y="69"/>
                    </a:lnTo>
                    <a:lnTo>
                      <a:pt x="5" y="67"/>
                    </a:lnTo>
                    <a:lnTo>
                      <a:pt x="6" y="65"/>
                    </a:lnTo>
                    <a:lnTo>
                      <a:pt x="7" y="63"/>
                    </a:lnTo>
                    <a:lnTo>
                      <a:pt x="8" y="60"/>
                    </a:lnTo>
                    <a:lnTo>
                      <a:pt x="9" y="59"/>
                    </a:lnTo>
                    <a:lnTo>
                      <a:pt x="9" y="57"/>
                    </a:lnTo>
                    <a:lnTo>
                      <a:pt x="10" y="54"/>
                    </a:lnTo>
                    <a:lnTo>
                      <a:pt x="11" y="53"/>
                    </a:lnTo>
                    <a:lnTo>
                      <a:pt x="12" y="50"/>
                    </a:lnTo>
                    <a:lnTo>
                      <a:pt x="13" y="48"/>
                    </a:lnTo>
                    <a:lnTo>
                      <a:pt x="13" y="46"/>
                    </a:lnTo>
                    <a:lnTo>
                      <a:pt x="14" y="44"/>
                    </a:lnTo>
                    <a:lnTo>
                      <a:pt x="15" y="43"/>
                    </a:lnTo>
                    <a:lnTo>
                      <a:pt x="17" y="41"/>
                    </a:lnTo>
                    <a:lnTo>
                      <a:pt x="17" y="39"/>
                    </a:lnTo>
                    <a:lnTo>
                      <a:pt x="18" y="37"/>
                    </a:lnTo>
                    <a:lnTo>
                      <a:pt x="19" y="35"/>
                    </a:lnTo>
                    <a:lnTo>
                      <a:pt x="21" y="34"/>
                    </a:lnTo>
                    <a:lnTo>
                      <a:pt x="21" y="32"/>
                    </a:lnTo>
                    <a:lnTo>
                      <a:pt x="22" y="30"/>
                    </a:lnTo>
                    <a:lnTo>
                      <a:pt x="24" y="28"/>
                    </a:lnTo>
                    <a:lnTo>
                      <a:pt x="25" y="27"/>
                    </a:lnTo>
                    <a:lnTo>
                      <a:pt x="25" y="26"/>
                    </a:lnTo>
                    <a:lnTo>
                      <a:pt x="27" y="24"/>
                    </a:lnTo>
                    <a:lnTo>
                      <a:pt x="28" y="22"/>
                    </a:lnTo>
                    <a:lnTo>
                      <a:pt x="29" y="21"/>
                    </a:lnTo>
                    <a:lnTo>
                      <a:pt x="31" y="19"/>
                    </a:lnTo>
                    <a:lnTo>
                      <a:pt x="33" y="17"/>
                    </a:lnTo>
                    <a:lnTo>
                      <a:pt x="36" y="15"/>
                    </a:lnTo>
                    <a:lnTo>
                      <a:pt x="38" y="13"/>
                    </a:lnTo>
                    <a:lnTo>
                      <a:pt x="39" y="11"/>
                    </a:lnTo>
                    <a:lnTo>
                      <a:pt x="41" y="10"/>
                    </a:lnTo>
                    <a:lnTo>
                      <a:pt x="43" y="9"/>
                    </a:lnTo>
                    <a:lnTo>
                      <a:pt x="45" y="7"/>
                    </a:lnTo>
                    <a:lnTo>
                      <a:pt x="47" y="6"/>
                    </a:lnTo>
                    <a:lnTo>
                      <a:pt x="49" y="5"/>
                    </a:lnTo>
                    <a:lnTo>
                      <a:pt x="50" y="4"/>
                    </a:lnTo>
                    <a:lnTo>
                      <a:pt x="52" y="3"/>
                    </a:lnTo>
                    <a:lnTo>
                      <a:pt x="53" y="3"/>
                    </a:lnTo>
                    <a:lnTo>
                      <a:pt x="55" y="2"/>
                    </a:lnTo>
                    <a:lnTo>
                      <a:pt x="58" y="1"/>
                    </a:lnTo>
                    <a:lnTo>
                      <a:pt x="61" y="1"/>
                    </a:lnTo>
                    <a:lnTo>
                      <a:pt x="64" y="0"/>
                    </a:lnTo>
                    <a:lnTo>
                      <a:pt x="66" y="1"/>
                    </a:lnTo>
                    <a:lnTo>
                      <a:pt x="68" y="1"/>
                    </a:lnTo>
                    <a:lnTo>
                      <a:pt x="70" y="2"/>
                    </a:lnTo>
                    <a:lnTo>
                      <a:pt x="72" y="2"/>
                    </a:lnTo>
                    <a:lnTo>
                      <a:pt x="74" y="3"/>
                    </a:lnTo>
                    <a:lnTo>
                      <a:pt x="76" y="4"/>
                    </a:lnTo>
                    <a:lnTo>
                      <a:pt x="77" y="6"/>
                    </a:lnTo>
                    <a:lnTo>
                      <a:pt x="79" y="7"/>
                    </a:lnTo>
                    <a:lnTo>
                      <a:pt x="79" y="9"/>
                    </a:lnTo>
                    <a:lnTo>
                      <a:pt x="81" y="10"/>
                    </a:lnTo>
                    <a:lnTo>
                      <a:pt x="81" y="12"/>
                    </a:lnTo>
                    <a:lnTo>
                      <a:pt x="82" y="14"/>
                    </a:lnTo>
                    <a:lnTo>
                      <a:pt x="83" y="16"/>
                    </a:lnTo>
                    <a:lnTo>
                      <a:pt x="83" y="18"/>
                    </a:lnTo>
                    <a:lnTo>
                      <a:pt x="83" y="21"/>
                    </a:lnTo>
                    <a:lnTo>
                      <a:pt x="83" y="23"/>
                    </a:lnTo>
                    <a:lnTo>
                      <a:pt x="83" y="25"/>
                    </a:lnTo>
                    <a:lnTo>
                      <a:pt x="83" y="27"/>
                    </a:lnTo>
                    <a:lnTo>
                      <a:pt x="83" y="30"/>
                    </a:lnTo>
                    <a:lnTo>
                      <a:pt x="83" y="32"/>
                    </a:lnTo>
                    <a:lnTo>
                      <a:pt x="82" y="34"/>
                    </a:lnTo>
                    <a:lnTo>
                      <a:pt x="81" y="36"/>
                    </a:lnTo>
                    <a:lnTo>
                      <a:pt x="81" y="38"/>
                    </a:lnTo>
                    <a:lnTo>
                      <a:pt x="76" y="35"/>
                    </a:lnTo>
                    <a:lnTo>
                      <a:pt x="76" y="34"/>
                    </a:lnTo>
                    <a:lnTo>
                      <a:pt x="76" y="33"/>
                    </a:lnTo>
                    <a:lnTo>
                      <a:pt x="76" y="32"/>
                    </a:lnTo>
                    <a:lnTo>
                      <a:pt x="76" y="30"/>
                    </a:lnTo>
                    <a:lnTo>
                      <a:pt x="76" y="28"/>
                    </a:lnTo>
                    <a:lnTo>
                      <a:pt x="76" y="26"/>
                    </a:lnTo>
                    <a:lnTo>
                      <a:pt x="76" y="25"/>
                    </a:lnTo>
                    <a:lnTo>
                      <a:pt x="76" y="22"/>
                    </a:lnTo>
                    <a:lnTo>
                      <a:pt x="76" y="21"/>
                    </a:lnTo>
                    <a:lnTo>
                      <a:pt x="75" y="18"/>
                    </a:lnTo>
                    <a:lnTo>
                      <a:pt x="74" y="17"/>
                    </a:lnTo>
                    <a:lnTo>
                      <a:pt x="72" y="16"/>
                    </a:lnTo>
                    <a:lnTo>
                      <a:pt x="70" y="14"/>
                    </a:lnTo>
                    <a:lnTo>
                      <a:pt x="68" y="13"/>
                    </a:lnTo>
                    <a:lnTo>
                      <a:pt x="65" y="13"/>
                    </a:lnTo>
                    <a:lnTo>
                      <a:pt x="63" y="13"/>
                    </a:lnTo>
                    <a:lnTo>
                      <a:pt x="61" y="13"/>
                    </a:lnTo>
                    <a:lnTo>
                      <a:pt x="59" y="14"/>
                    </a:lnTo>
                    <a:lnTo>
                      <a:pt x="57" y="16"/>
                    </a:lnTo>
                    <a:lnTo>
                      <a:pt x="55" y="16"/>
                    </a:lnTo>
                    <a:lnTo>
                      <a:pt x="53" y="18"/>
                    </a:lnTo>
                    <a:lnTo>
                      <a:pt x="50" y="21"/>
                    </a:lnTo>
                    <a:lnTo>
                      <a:pt x="48" y="22"/>
                    </a:lnTo>
                    <a:lnTo>
                      <a:pt x="47" y="24"/>
                    </a:lnTo>
                    <a:lnTo>
                      <a:pt x="46" y="25"/>
                    </a:lnTo>
                    <a:lnTo>
                      <a:pt x="44" y="26"/>
                    </a:lnTo>
                    <a:lnTo>
                      <a:pt x="43" y="27"/>
                    </a:lnTo>
                    <a:lnTo>
                      <a:pt x="42" y="29"/>
                    </a:lnTo>
                    <a:lnTo>
                      <a:pt x="41" y="31"/>
                    </a:lnTo>
                    <a:lnTo>
                      <a:pt x="39" y="32"/>
                    </a:lnTo>
                    <a:lnTo>
                      <a:pt x="39" y="33"/>
                    </a:lnTo>
                    <a:lnTo>
                      <a:pt x="37" y="35"/>
                    </a:lnTo>
                    <a:lnTo>
                      <a:pt x="36" y="36"/>
                    </a:lnTo>
                    <a:lnTo>
                      <a:pt x="35" y="38"/>
                    </a:lnTo>
                    <a:lnTo>
                      <a:pt x="34" y="39"/>
                    </a:lnTo>
                    <a:lnTo>
                      <a:pt x="33" y="41"/>
                    </a:lnTo>
                    <a:lnTo>
                      <a:pt x="31" y="43"/>
                    </a:lnTo>
                    <a:lnTo>
                      <a:pt x="31" y="45"/>
                    </a:lnTo>
                    <a:lnTo>
                      <a:pt x="30" y="47"/>
                    </a:lnTo>
                    <a:lnTo>
                      <a:pt x="29" y="48"/>
                    </a:lnTo>
                    <a:lnTo>
                      <a:pt x="28" y="50"/>
                    </a:lnTo>
                    <a:lnTo>
                      <a:pt x="27" y="52"/>
                    </a:lnTo>
                    <a:lnTo>
                      <a:pt x="26" y="54"/>
                    </a:lnTo>
                    <a:lnTo>
                      <a:pt x="25" y="56"/>
                    </a:lnTo>
                    <a:lnTo>
                      <a:pt x="24" y="58"/>
                    </a:lnTo>
                    <a:lnTo>
                      <a:pt x="24" y="59"/>
                    </a:lnTo>
                    <a:lnTo>
                      <a:pt x="23" y="61"/>
                    </a:lnTo>
                    <a:lnTo>
                      <a:pt x="22" y="63"/>
                    </a:lnTo>
                    <a:lnTo>
                      <a:pt x="21" y="65"/>
                    </a:lnTo>
                    <a:lnTo>
                      <a:pt x="21" y="67"/>
                    </a:lnTo>
                    <a:lnTo>
                      <a:pt x="21" y="69"/>
                    </a:lnTo>
                    <a:lnTo>
                      <a:pt x="20" y="71"/>
                    </a:lnTo>
                    <a:lnTo>
                      <a:pt x="20" y="73"/>
                    </a:lnTo>
                    <a:lnTo>
                      <a:pt x="19" y="75"/>
                    </a:lnTo>
                    <a:lnTo>
                      <a:pt x="19" y="77"/>
                    </a:lnTo>
                    <a:lnTo>
                      <a:pt x="19" y="79"/>
                    </a:lnTo>
                    <a:lnTo>
                      <a:pt x="19" y="80"/>
                    </a:lnTo>
                    <a:lnTo>
                      <a:pt x="19" y="82"/>
                    </a:lnTo>
                    <a:lnTo>
                      <a:pt x="19" y="84"/>
                    </a:lnTo>
                    <a:lnTo>
                      <a:pt x="19" y="86"/>
                    </a:lnTo>
                    <a:lnTo>
                      <a:pt x="19" y="88"/>
                    </a:lnTo>
                    <a:lnTo>
                      <a:pt x="19" y="90"/>
                    </a:lnTo>
                    <a:lnTo>
                      <a:pt x="20" y="91"/>
                    </a:lnTo>
                    <a:lnTo>
                      <a:pt x="20" y="93"/>
                    </a:lnTo>
                    <a:lnTo>
                      <a:pt x="21" y="95"/>
                    </a:lnTo>
                    <a:lnTo>
                      <a:pt x="21" y="97"/>
                    </a:lnTo>
                    <a:lnTo>
                      <a:pt x="22" y="98"/>
                    </a:lnTo>
                    <a:lnTo>
                      <a:pt x="23" y="100"/>
                    </a:lnTo>
                    <a:lnTo>
                      <a:pt x="24" y="102"/>
                    </a:lnTo>
                    <a:lnTo>
                      <a:pt x="25" y="103"/>
                    </a:lnTo>
                    <a:lnTo>
                      <a:pt x="26" y="105"/>
                    </a:lnTo>
                    <a:lnTo>
                      <a:pt x="27" y="106"/>
                    </a:lnTo>
                    <a:lnTo>
                      <a:pt x="28" y="107"/>
                    </a:lnTo>
                    <a:lnTo>
                      <a:pt x="28" y="108"/>
                    </a:lnTo>
                    <a:lnTo>
                      <a:pt x="30" y="108"/>
                    </a:lnTo>
                    <a:lnTo>
                      <a:pt x="31" y="109"/>
                    </a:lnTo>
                    <a:lnTo>
                      <a:pt x="34" y="109"/>
                    </a:lnTo>
                    <a:lnTo>
                      <a:pt x="36" y="108"/>
                    </a:lnTo>
                    <a:lnTo>
                      <a:pt x="38" y="107"/>
                    </a:lnTo>
                    <a:lnTo>
                      <a:pt x="40" y="107"/>
                    </a:lnTo>
                    <a:lnTo>
                      <a:pt x="42" y="105"/>
                    </a:lnTo>
                    <a:lnTo>
                      <a:pt x="45" y="103"/>
                    </a:lnTo>
                    <a:lnTo>
                      <a:pt x="46" y="102"/>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44" name="Freeform 57"/>
              <p:cNvSpPr>
                <a:spLocks/>
              </p:cNvSpPr>
              <p:nvPr/>
            </p:nvSpPr>
            <p:spPr bwMode="auto">
              <a:xfrm>
                <a:off x="693738" y="2344738"/>
                <a:ext cx="74612" cy="87312"/>
              </a:xfrm>
              <a:custGeom>
                <a:avLst/>
                <a:gdLst>
                  <a:gd name="T0" fmla="*/ 2147483647 w 47"/>
                  <a:gd name="T1" fmla="*/ 2147483647 h 55"/>
                  <a:gd name="T2" fmla="*/ 2147483647 w 47"/>
                  <a:gd name="T3" fmla="*/ 2147483647 h 55"/>
                  <a:gd name="T4" fmla="*/ 2147483647 w 47"/>
                  <a:gd name="T5" fmla="*/ 2147483647 h 55"/>
                  <a:gd name="T6" fmla="*/ 2147483647 w 47"/>
                  <a:gd name="T7" fmla="*/ 2147483647 h 55"/>
                  <a:gd name="T8" fmla="*/ 2147483647 w 47"/>
                  <a:gd name="T9" fmla="*/ 2147483647 h 55"/>
                  <a:gd name="T10" fmla="*/ 2147483647 w 47"/>
                  <a:gd name="T11" fmla="*/ 2147483647 h 55"/>
                  <a:gd name="T12" fmla="*/ 2147483647 w 47"/>
                  <a:gd name="T13" fmla="*/ 2147483647 h 55"/>
                  <a:gd name="T14" fmla="*/ 2147483647 w 47"/>
                  <a:gd name="T15" fmla="*/ 2147483647 h 55"/>
                  <a:gd name="T16" fmla="*/ 2147483647 w 47"/>
                  <a:gd name="T17" fmla="*/ 2147483647 h 55"/>
                  <a:gd name="T18" fmla="*/ 0 w 47"/>
                  <a:gd name="T19" fmla="*/ 2147483647 h 55"/>
                  <a:gd name="T20" fmla="*/ 0 w 47"/>
                  <a:gd name="T21" fmla="*/ 2147483647 h 55"/>
                  <a:gd name="T22" fmla="*/ 0 w 47"/>
                  <a:gd name="T23" fmla="*/ 2147483647 h 55"/>
                  <a:gd name="T24" fmla="*/ 0 w 47"/>
                  <a:gd name="T25" fmla="*/ 2147483647 h 55"/>
                  <a:gd name="T26" fmla="*/ 2147483647 w 47"/>
                  <a:gd name="T27" fmla="*/ 2147483647 h 55"/>
                  <a:gd name="T28" fmla="*/ 2147483647 w 47"/>
                  <a:gd name="T29" fmla="*/ 2147483647 h 55"/>
                  <a:gd name="T30" fmla="*/ 2147483647 w 47"/>
                  <a:gd name="T31" fmla="*/ 2147483647 h 55"/>
                  <a:gd name="T32" fmla="*/ 2147483647 w 47"/>
                  <a:gd name="T33" fmla="*/ 2147483647 h 55"/>
                  <a:gd name="T34" fmla="*/ 2147483647 w 47"/>
                  <a:gd name="T35" fmla="*/ 2147483647 h 55"/>
                  <a:gd name="T36" fmla="*/ 2147483647 w 47"/>
                  <a:gd name="T37" fmla="*/ 2147483647 h 55"/>
                  <a:gd name="T38" fmla="*/ 2147483647 w 47"/>
                  <a:gd name="T39" fmla="*/ 2147483647 h 55"/>
                  <a:gd name="T40" fmla="*/ 2147483647 w 47"/>
                  <a:gd name="T41" fmla="*/ 2147483647 h 55"/>
                  <a:gd name="T42" fmla="*/ 2147483647 w 47"/>
                  <a:gd name="T43" fmla="*/ 2147483647 h 55"/>
                  <a:gd name="T44" fmla="*/ 2147483647 w 47"/>
                  <a:gd name="T45" fmla="*/ 2147483647 h 55"/>
                  <a:gd name="T46" fmla="*/ 2147483647 w 47"/>
                  <a:gd name="T47" fmla="*/ 0 h 55"/>
                  <a:gd name="T48" fmla="*/ 2147483647 w 47"/>
                  <a:gd name="T49" fmla="*/ 0 h 55"/>
                  <a:gd name="T50" fmla="*/ 2147483647 w 47"/>
                  <a:gd name="T51" fmla="*/ 0 h 55"/>
                  <a:gd name="T52" fmla="*/ 2147483647 w 47"/>
                  <a:gd name="T53" fmla="*/ 2147483647 h 55"/>
                  <a:gd name="T54" fmla="*/ 2147483647 w 47"/>
                  <a:gd name="T55" fmla="*/ 2147483647 h 55"/>
                  <a:gd name="T56" fmla="*/ 2147483647 w 47"/>
                  <a:gd name="T57" fmla="*/ 2147483647 h 55"/>
                  <a:gd name="T58" fmla="*/ 2147483647 w 47"/>
                  <a:gd name="T59" fmla="*/ 2147483647 h 55"/>
                  <a:gd name="T60" fmla="*/ 2147483647 w 47"/>
                  <a:gd name="T61" fmla="*/ 2147483647 h 55"/>
                  <a:gd name="T62" fmla="*/ 2147483647 w 47"/>
                  <a:gd name="T63" fmla="*/ 2147483647 h 55"/>
                  <a:gd name="T64" fmla="*/ 2147483647 w 47"/>
                  <a:gd name="T65" fmla="*/ 2147483647 h 55"/>
                  <a:gd name="T66" fmla="*/ 2147483647 w 47"/>
                  <a:gd name="T67" fmla="*/ 2147483647 h 55"/>
                  <a:gd name="T68" fmla="*/ 2147483647 w 47"/>
                  <a:gd name="T69" fmla="*/ 2147483647 h 55"/>
                  <a:gd name="T70" fmla="*/ 2147483647 w 47"/>
                  <a:gd name="T71" fmla="*/ 2147483647 h 55"/>
                  <a:gd name="T72" fmla="*/ 2147483647 w 47"/>
                  <a:gd name="T73" fmla="*/ 2147483647 h 55"/>
                  <a:gd name="T74" fmla="*/ 2147483647 w 47"/>
                  <a:gd name="T75" fmla="*/ 2147483647 h 55"/>
                  <a:gd name="T76" fmla="*/ 2147483647 w 47"/>
                  <a:gd name="T77" fmla="*/ 2147483647 h 55"/>
                  <a:gd name="T78" fmla="*/ 2147483647 w 47"/>
                  <a:gd name="T79" fmla="*/ 2147483647 h 55"/>
                  <a:gd name="T80" fmla="*/ 2147483647 w 47"/>
                  <a:gd name="T81" fmla="*/ 2147483647 h 55"/>
                  <a:gd name="T82" fmla="*/ 2147483647 w 47"/>
                  <a:gd name="T83" fmla="*/ 2147483647 h 55"/>
                  <a:gd name="T84" fmla="*/ 2147483647 w 47"/>
                  <a:gd name="T85" fmla="*/ 2147483647 h 55"/>
                  <a:gd name="T86" fmla="*/ 2147483647 w 47"/>
                  <a:gd name="T87" fmla="*/ 2147483647 h 55"/>
                  <a:gd name="T88" fmla="*/ 2147483647 w 47"/>
                  <a:gd name="T89" fmla="*/ 2147483647 h 5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7"/>
                  <a:gd name="T136" fmla="*/ 0 h 55"/>
                  <a:gd name="T137" fmla="*/ 47 w 47"/>
                  <a:gd name="T138" fmla="*/ 55 h 5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7" h="55">
                    <a:moveTo>
                      <a:pt x="19" y="38"/>
                    </a:moveTo>
                    <a:lnTo>
                      <a:pt x="24" y="48"/>
                    </a:lnTo>
                    <a:lnTo>
                      <a:pt x="23" y="49"/>
                    </a:lnTo>
                    <a:lnTo>
                      <a:pt x="21" y="51"/>
                    </a:lnTo>
                    <a:lnTo>
                      <a:pt x="20" y="51"/>
                    </a:lnTo>
                    <a:lnTo>
                      <a:pt x="18" y="52"/>
                    </a:lnTo>
                    <a:lnTo>
                      <a:pt x="16" y="53"/>
                    </a:lnTo>
                    <a:lnTo>
                      <a:pt x="15" y="54"/>
                    </a:lnTo>
                    <a:lnTo>
                      <a:pt x="13" y="54"/>
                    </a:lnTo>
                    <a:lnTo>
                      <a:pt x="11" y="55"/>
                    </a:lnTo>
                    <a:lnTo>
                      <a:pt x="10" y="55"/>
                    </a:lnTo>
                    <a:lnTo>
                      <a:pt x="8" y="55"/>
                    </a:lnTo>
                    <a:lnTo>
                      <a:pt x="6" y="55"/>
                    </a:lnTo>
                    <a:lnTo>
                      <a:pt x="5" y="54"/>
                    </a:lnTo>
                    <a:lnTo>
                      <a:pt x="3" y="53"/>
                    </a:lnTo>
                    <a:lnTo>
                      <a:pt x="2" y="52"/>
                    </a:lnTo>
                    <a:lnTo>
                      <a:pt x="2" y="51"/>
                    </a:lnTo>
                    <a:lnTo>
                      <a:pt x="1" y="50"/>
                    </a:lnTo>
                    <a:lnTo>
                      <a:pt x="0" y="48"/>
                    </a:lnTo>
                    <a:lnTo>
                      <a:pt x="0" y="47"/>
                    </a:lnTo>
                    <a:lnTo>
                      <a:pt x="0" y="45"/>
                    </a:lnTo>
                    <a:lnTo>
                      <a:pt x="0" y="43"/>
                    </a:lnTo>
                    <a:lnTo>
                      <a:pt x="0" y="42"/>
                    </a:lnTo>
                    <a:lnTo>
                      <a:pt x="0" y="40"/>
                    </a:lnTo>
                    <a:lnTo>
                      <a:pt x="0" y="38"/>
                    </a:lnTo>
                    <a:lnTo>
                      <a:pt x="0" y="36"/>
                    </a:lnTo>
                    <a:lnTo>
                      <a:pt x="1" y="34"/>
                    </a:lnTo>
                    <a:lnTo>
                      <a:pt x="2" y="32"/>
                    </a:lnTo>
                    <a:lnTo>
                      <a:pt x="2" y="30"/>
                    </a:lnTo>
                    <a:lnTo>
                      <a:pt x="3" y="28"/>
                    </a:lnTo>
                    <a:lnTo>
                      <a:pt x="3" y="26"/>
                    </a:lnTo>
                    <a:lnTo>
                      <a:pt x="4" y="25"/>
                    </a:lnTo>
                    <a:lnTo>
                      <a:pt x="5" y="22"/>
                    </a:lnTo>
                    <a:lnTo>
                      <a:pt x="6" y="20"/>
                    </a:lnTo>
                    <a:lnTo>
                      <a:pt x="7" y="19"/>
                    </a:lnTo>
                    <a:lnTo>
                      <a:pt x="8" y="16"/>
                    </a:lnTo>
                    <a:lnTo>
                      <a:pt x="10" y="15"/>
                    </a:lnTo>
                    <a:lnTo>
                      <a:pt x="10" y="13"/>
                    </a:lnTo>
                    <a:lnTo>
                      <a:pt x="12" y="11"/>
                    </a:lnTo>
                    <a:lnTo>
                      <a:pt x="14" y="9"/>
                    </a:lnTo>
                    <a:lnTo>
                      <a:pt x="16" y="8"/>
                    </a:lnTo>
                    <a:lnTo>
                      <a:pt x="17" y="6"/>
                    </a:lnTo>
                    <a:lnTo>
                      <a:pt x="18" y="5"/>
                    </a:lnTo>
                    <a:lnTo>
                      <a:pt x="21" y="3"/>
                    </a:lnTo>
                    <a:lnTo>
                      <a:pt x="23" y="3"/>
                    </a:lnTo>
                    <a:lnTo>
                      <a:pt x="25" y="2"/>
                    </a:lnTo>
                    <a:lnTo>
                      <a:pt x="27" y="1"/>
                    </a:lnTo>
                    <a:lnTo>
                      <a:pt x="29" y="0"/>
                    </a:lnTo>
                    <a:lnTo>
                      <a:pt x="30" y="0"/>
                    </a:lnTo>
                    <a:lnTo>
                      <a:pt x="32" y="0"/>
                    </a:lnTo>
                    <a:lnTo>
                      <a:pt x="34" y="0"/>
                    </a:lnTo>
                    <a:lnTo>
                      <a:pt x="37" y="0"/>
                    </a:lnTo>
                    <a:lnTo>
                      <a:pt x="40" y="0"/>
                    </a:lnTo>
                    <a:lnTo>
                      <a:pt x="43" y="1"/>
                    </a:lnTo>
                    <a:lnTo>
                      <a:pt x="44" y="2"/>
                    </a:lnTo>
                    <a:lnTo>
                      <a:pt x="45" y="3"/>
                    </a:lnTo>
                    <a:lnTo>
                      <a:pt x="46" y="4"/>
                    </a:lnTo>
                    <a:lnTo>
                      <a:pt x="47" y="7"/>
                    </a:lnTo>
                    <a:lnTo>
                      <a:pt x="41" y="11"/>
                    </a:lnTo>
                    <a:lnTo>
                      <a:pt x="40" y="11"/>
                    </a:lnTo>
                    <a:lnTo>
                      <a:pt x="40" y="9"/>
                    </a:lnTo>
                    <a:lnTo>
                      <a:pt x="39" y="8"/>
                    </a:lnTo>
                    <a:lnTo>
                      <a:pt x="38" y="7"/>
                    </a:lnTo>
                    <a:lnTo>
                      <a:pt x="36" y="6"/>
                    </a:lnTo>
                    <a:lnTo>
                      <a:pt x="34" y="5"/>
                    </a:lnTo>
                    <a:lnTo>
                      <a:pt x="32" y="4"/>
                    </a:lnTo>
                    <a:lnTo>
                      <a:pt x="31" y="5"/>
                    </a:lnTo>
                    <a:lnTo>
                      <a:pt x="29" y="5"/>
                    </a:lnTo>
                    <a:lnTo>
                      <a:pt x="28" y="6"/>
                    </a:lnTo>
                    <a:lnTo>
                      <a:pt x="26" y="7"/>
                    </a:lnTo>
                    <a:lnTo>
                      <a:pt x="24" y="8"/>
                    </a:lnTo>
                    <a:lnTo>
                      <a:pt x="22" y="9"/>
                    </a:lnTo>
                    <a:lnTo>
                      <a:pt x="21" y="11"/>
                    </a:lnTo>
                    <a:lnTo>
                      <a:pt x="18" y="13"/>
                    </a:lnTo>
                    <a:lnTo>
                      <a:pt x="17" y="15"/>
                    </a:lnTo>
                    <a:lnTo>
                      <a:pt x="16" y="17"/>
                    </a:lnTo>
                    <a:lnTo>
                      <a:pt x="14" y="20"/>
                    </a:lnTo>
                    <a:lnTo>
                      <a:pt x="13" y="22"/>
                    </a:lnTo>
                    <a:lnTo>
                      <a:pt x="12" y="24"/>
                    </a:lnTo>
                    <a:lnTo>
                      <a:pt x="11" y="26"/>
                    </a:lnTo>
                    <a:lnTo>
                      <a:pt x="11" y="29"/>
                    </a:lnTo>
                    <a:lnTo>
                      <a:pt x="10" y="31"/>
                    </a:lnTo>
                    <a:lnTo>
                      <a:pt x="11" y="32"/>
                    </a:lnTo>
                    <a:lnTo>
                      <a:pt x="12" y="34"/>
                    </a:lnTo>
                    <a:lnTo>
                      <a:pt x="13" y="36"/>
                    </a:lnTo>
                    <a:lnTo>
                      <a:pt x="15" y="38"/>
                    </a:lnTo>
                    <a:lnTo>
                      <a:pt x="16" y="39"/>
                    </a:lnTo>
                    <a:lnTo>
                      <a:pt x="17" y="40"/>
                    </a:lnTo>
                    <a:lnTo>
                      <a:pt x="18" y="40"/>
                    </a:lnTo>
                    <a:lnTo>
                      <a:pt x="18" y="38"/>
                    </a:lnTo>
                    <a:lnTo>
                      <a:pt x="19" y="38"/>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45" name="Freeform 58"/>
              <p:cNvSpPr>
                <a:spLocks/>
              </p:cNvSpPr>
              <p:nvPr/>
            </p:nvSpPr>
            <p:spPr bwMode="auto">
              <a:xfrm>
                <a:off x="381000" y="2400300"/>
                <a:ext cx="165100" cy="63500"/>
              </a:xfrm>
              <a:custGeom>
                <a:avLst/>
                <a:gdLst>
                  <a:gd name="T0" fmla="*/ 2147483647 w 104"/>
                  <a:gd name="T1" fmla="*/ 2147483647 h 40"/>
                  <a:gd name="T2" fmla="*/ 2147483647 w 104"/>
                  <a:gd name="T3" fmla="*/ 2147483647 h 40"/>
                  <a:gd name="T4" fmla="*/ 2147483647 w 104"/>
                  <a:gd name="T5" fmla="*/ 2147483647 h 40"/>
                  <a:gd name="T6" fmla="*/ 2147483647 w 104"/>
                  <a:gd name="T7" fmla="*/ 2147483647 h 40"/>
                  <a:gd name="T8" fmla="*/ 2147483647 w 104"/>
                  <a:gd name="T9" fmla="*/ 2147483647 h 40"/>
                  <a:gd name="T10" fmla="*/ 2147483647 w 104"/>
                  <a:gd name="T11" fmla="*/ 2147483647 h 40"/>
                  <a:gd name="T12" fmla="*/ 2147483647 w 104"/>
                  <a:gd name="T13" fmla="*/ 2147483647 h 40"/>
                  <a:gd name="T14" fmla="*/ 2147483647 w 104"/>
                  <a:gd name="T15" fmla="*/ 2147483647 h 40"/>
                  <a:gd name="T16" fmla="*/ 2147483647 w 104"/>
                  <a:gd name="T17" fmla="*/ 2147483647 h 40"/>
                  <a:gd name="T18" fmla="*/ 2147483647 w 104"/>
                  <a:gd name="T19" fmla="*/ 2147483647 h 40"/>
                  <a:gd name="T20" fmla="*/ 2147483647 w 104"/>
                  <a:gd name="T21" fmla="*/ 2147483647 h 40"/>
                  <a:gd name="T22" fmla="*/ 2147483647 w 104"/>
                  <a:gd name="T23" fmla="*/ 2147483647 h 40"/>
                  <a:gd name="T24" fmla="*/ 2147483647 w 104"/>
                  <a:gd name="T25" fmla="*/ 2147483647 h 40"/>
                  <a:gd name="T26" fmla="*/ 2147483647 w 104"/>
                  <a:gd name="T27" fmla="*/ 2147483647 h 40"/>
                  <a:gd name="T28" fmla="*/ 2147483647 w 104"/>
                  <a:gd name="T29" fmla="*/ 2147483647 h 40"/>
                  <a:gd name="T30" fmla="*/ 2147483647 w 104"/>
                  <a:gd name="T31" fmla="*/ 2147483647 h 40"/>
                  <a:gd name="T32" fmla="*/ 2147483647 w 104"/>
                  <a:gd name="T33" fmla="*/ 2147483647 h 40"/>
                  <a:gd name="T34" fmla="*/ 2147483647 w 104"/>
                  <a:gd name="T35" fmla="*/ 2147483647 h 40"/>
                  <a:gd name="T36" fmla="*/ 2147483647 w 104"/>
                  <a:gd name="T37" fmla="*/ 2147483647 h 40"/>
                  <a:gd name="T38" fmla="*/ 2147483647 w 104"/>
                  <a:gd name="T39" fmla="*/ 2147483647 h 40"/>
                  <a:gd name="T40" fmla="*/ 2147483647 w 104"/>
                  <a:gd name="T41" fmla="*/ 2147483647 h 40"/>
                  <a:gd name="T42" fmla="*/ 2147483647 w 104"/>
                  <a:gd name="T43" fmla="*/ 2147483647 h 40"/>
                  <a:gd name="T44" fmla="*/ 2147483647 w 104"/>
                  <a:gd name="T45" fmla="*/ 2147483647 h 40"/>
                  <a:gd name="T46" fmla="*/ 2147483647 w 104"/>
                  <a:gd name="T47" fmla="*/ 0 h 40"/>
                  <a:gd name="T48" fmla="*/ 2147483647 w 104"/>
                  <a:gd name="T49" fmla="*/ 2147483647 h 40"/>
                  <a:gd name="T50" fmla="*/ 2147483647 w 104"/>
                  <a:gd name="T51" fmla="*/ 2147483647 h 40"/>
                  <a:gd name="T52" fmla="*/ 2147483647 w 104"/>
                  <a:gd name="T53" fmla="*/ 2147483647 h 40"/>
                  <a:gd name="T54" fmla="*/ 2147483647 w 104"/>
                  <a:gd name="T55" fmla="*/ 2147483647 h 40"/>
                  <a:gd name="T56" fmla="*/ 2147483647 w 104"/>
                  <a:gd name="T57" fmla="*/ 2147483647 h 40"/>
                  <a:gd name="T58" fmla="*/ 2147483647 w 104"/>
                  <a:gd name="T59" fmla="*/ 2147483647 h 40"/>
                  <a:gd name="T60" fmla="*/ 2147483647 w 104"/>
                  <a:gd name="T61" fmla="*/ 2147483647 h 40"/>
                  <a:gd name="T62" fmla="*/ 2147483647 w 104"/>
                  <a:gd name="T63" fmla="*/ 2147483647 h 40"/>
                  <a:gd name="T64" fmla="*/ 2147483647 w 104"/>
                  <a:gd name="T65" fmla="*/ 2147483647 h 40"/>
                  <a:gd name="T66" fmla="*/ 2147483647 w 104"/>
                  <a:gd name="T67" fmla="*/ 2147483647 h 40"/>
                  <a:gd name="T68" fmla="*/ 2147483647 w 104"/>
                  <a:gd name="T69" fmla="*/ 2147483647 h 40"/>
                  <a:gd name="T70" fmla="*/ 2147483647 w 104"/>
                  <a:gd name="T71" fmla="*/ 2147483647 h 40"/>
                  <a:gd name="T72" fmla="*/ 2147483647 w 104"/>
                  <a:gd name="T73" fmla="*/ 2147483647 h 40"/>
                  <a:gd name="T74" fmla="*/ 2147483647 w 104"/>
                  <a:gd name="T75" fmla="*/ 2147483647 h 40"/>
                  <a:gd name="T76" fmla="*/ 2147483647 w 104"/>
                  <a:gd name="T77" fmla="*/ 2147483647 h 40"/>
                  <a:gd name="T78" fmla="*/ 2147483647 w 104"/>
                  <a:gd name="T79" fmla="*/ 2147483647 h 40"/>
                  <a:gd name="T80" fmla="*/ 2147483647 w 104"/>
                  <a:gd name="T81" fmla="*/ 2147483647 h 40"/>
                  <a:gd name="T82" fmla="*/ 2147483647 w 104"/>
                  <a:gd name="T83" fmla="*/ 2147483647 h 40"/>
                  <a:gd name="T84" fmla="*/ 2147483647 w 104"/>
                  <a:gd name="T85" fmla="*/ 2147483647 h 40"/>
                  <a:gd name="T86" fmla="*/ 2147483647 w 104"/>
                  <a:gd name="T87" fmla="*/ 2147483647 h 40"/>
                  <a:gd name="T88" fmla="*/ 2147483647 w 104"/>
                  <a:gd name="T89" fmla="*/ 2147483647 h 40"/>
                  <a:gd name="T90" fmla="*/ 2147483647 w 104"/>
                  <a:gd name="T91" fmla="*/ 2147483647 h 40"/>
                  <a:gd name="T92" fmla="*/ 2147483647 w 104"/>
                  <a:gd name="T93" fmla="*/ 2147483647 h 40"/>
                  <a:gd name="T94" fmla="*/ 2147483647 w 104"/>
                  <a:gd name="T95" fmla="*/ 2147483647 h 40"/>
                  <a:gd name="T96" fmla="*/ 2147483647 w 104"/>
                  <a:gd name="T97" fmla="*/ 2147483647 h 40"/>
                  <a:gd name="T98" fmla="*/ 2147483647 w 104"/>
                  <a:gd name="T99" fmla="*/ 2147483647 h 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4"/>
                  <a:gd name="T151" fmla="*/ 0 h 40"/>
                  <a:gd name="T152" fmla="*/ 104 w 104"/>
                  <a:gd name="T153" fmla="*/ 40 h 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4" h="40">
                    <a:moveTo>
                      <a:pt x="0" y="30"/>
                    </a:moveTo>
                    <a:lnTo>
                      <a:pt x="9" y="26"/>
                    </a:lnTo>
                    <a:lnTo>
                      <a:pt x="10" y="26"/>
                    </a:lnTo>
                    <a:lnTo>
                      <a:pt x="11" y="26"/>
                    </a:lnTo>
                    <a:lnTo>
                      <a:pt x="13" y="26"/>
                    </a:lnTo>
                    <a:lnTo>
                      <a:pt x="16" y="27"/>
                    </a:lnTo>
                    <a:lnTo>
                      <a:pt x="17" y="27"/>
                    </a:lnTo>
                    <a:lnTo>
                      <a:pt x="19" y="27"/>
                    </a:lnTo>
                    <a:lnTo>
                      <a:pt x="21" y="28"/>
                    </a:lnTo>
                    <a:lnTo>
                      <a:pt x="22" y="28"/>
                    </a:lnTo>
                    <a:lnTo>
                      <a:pt x="25" y="28"/>
                    </a:lnTo>
                    <a:lnTo>
                      <a:pt x="27" y="28"/>
                    </a:lnTo>
                    <a:lnTo>
                      <a:pt x="29" y="28"/>
                    </a:lnTo>
                    <a:lnTo>
                      <a:pt x="31" y="28"/>
                    </a:lnTo>
                    <a:lnTo>
                      <a:pt x="34" y="28"/>
                    </a:lnTo>
                    <a:lnTo>
                      <a:pt x="35" y="29"/>
                    </a:lnTo>
                    <a:lnTo>
                      <a:pt x="37" y="29"/>
                    </a:lnTo>
                    <a:lnTo>
                      <a:pt x="40" y="29"/>
                    </a:lnTo>
                    <a:lnTo>
                      <a:pt x="42" y="29"/>
                    </a:lnTo>
                    <a:lnTo>
                      <a:pt x="44" y="29"/>
                    </a:lnTo>
                    <a:lnTo>
                      <a:pt x="46" y="29"/>
                    </a:lnTo>
                    <a:lnTo>
                      <a:pt x="48" y="29"/>
                    </a:lnTo>
                    <a:lnTo>
                      <a:pt x="49" y="29"/>
                    </a:lnTo>
                    <a:lnTo>
                      <a:pt x="51" y="29"/>
                    </a:lnTo>
                    <a:lnTo>
                      <a:pt x="53" y="29"/>
                    </a:lnTo>
                    <a:lnTo>
                      <a:pt x="54" y="29"/>
                    </a:lnTo>
                    <a:lnTo>
                      <a:pt x="56" y="29"/>
                    </a:lnTo>
                    <a:lnTo>
                      <a:pt x="58" y="29"/>
                    </a:lnTo>
                    <a:lnTo>
                      <a:pt x="59" y="29"/>
                    </a:lnTo>
                    <a:lnTo>
                      <a:pt x="61" y="28"/>
                    </a:lnTo>
                    <a:lnTo>
                      <a:pt x="63" y="28"/>
                    </a:lnTo>
                    <a:lnTo>
                      <a:pt x="65" y="28"/>
                    </a:lnTo>
                    <a:lnTo>
                      <a:pt x="67" y="26"/>
                    </a:lnTo>
                    <a:lnTo>
                      <a:pt x="69" y="25"/>
                    </a:lnTo>
                    <a:lnTo>
                      <a:pt x="72" y="24"/>
                    </a:lnTo>
                    <a:lnTo>
                      <a:pt x="75" y="22"/>
                    </a:lnTo>
                    <a:lnTo>
                      <a:pt x="77" y="20"/>
                    </a:lnTo>
                    <a:lnTo>
                      <a:pt x="80" y="18"/>
                    </a:lnTo>
                    <a:lnTo>
                      <a:pt x="84" y="16"/>
                    </a:lnTo>
                    <a:lnTo>
                      <a:pt x="87" y="14"/>
                    </a:lnTo>
                    <a:lnTo>
                      <a:pt x="89" y="12"/>
                    </a:lnTo>
                    <a:lnTo>
                      <a:pt x="90" y="11"/>
                    </a:lnTo>
                    <a:lnTo>
                      <a:pt x="92" y="9"/>
                    </a:lnTo>
                    <a:lnTo>
                      <a:pt x="93" y="7"/>
                    </a:lnTo>
                    <a:lnTo>
                      <a:pt x="95" y="6"/>
                    </a:lnTo>
                    <a:lnTo>
                      <a:pt x="97" y="4"/>
                    </a:lnTo>
                    <a:lnTo>
                      <a:pt x="98" y="2"/>
                    </a:lnTo>
                    <a:lnTo>
                      <a:pt x="100" y="0"/>
                    </a:lnTo>
                    <a:lnTo>
                      <a:pt x="104" y="13"/>
                    </a:lnTo>
                    <a:lnTo>
                      <a:pt x="103" y="13"/>
                    </a:lnTo>
                    <a:lnTo>
                      <a:pt x="103" y="15"/>
                    </a:lnTo>
                    <a:lnTo>
                      <a:pt x="102" y="16"/>
                    </a:lnTo>
                    <a:lnTo>
                      <a:pt x="101" y="17"/>
                    </a:lnTo>
                    <a:lnTo>
                      <a:pt x="98" y="19"/>
                    </a:lnTo>
                    <a:lnTo>
                      <a:pt x="97" y="22"/>
                    </a:lnTo>
                    <a:lnTo>
                      <a:pt x="94" y="24"/>
                    </a:lnTo>
                    <a:lnTo>
                      <a:pt x="92" y="26"/>
                    </a:lnTo>
                    <a:lnTo>
                      <a:pt x="90" y="28"/>
                    </a:lnTo>
                    <a:lnTo>
                      <a:pt x="88" y="29"/>
                    </a:lnTo>
                    <a:lnTo>
                      <a:pt x="86" y="30"/>
                    </a:lnTo>
                    <a:lnTo>
                      <a:pt x="85" y="31"/>
                    </a:lnTo>
                    <a:lnTo>
                      <a:pt x="83" y="33"/>
                    </a:lnTo>
                    <a:lnTo>
                      <a:pt x="81" y="33"/>
                    </a:lnTo>
                    <a:lnTo>
                      <a:pt x="79" y="35"/>
                    </a:lnTo>
                    <a:lnTo>
                      <a:pt x="77" y="36"/>
                    </a:lnTo>
                    <a:lnTo>
                      <a:pt x="76" y="37"/>
                    </a:lnTo>
                    <a:lnTo>
                      <a:pt x="73" y="37"/>
                    </a:lnTo>
                    <a:lnTo>
                      <a:pt x="71" y="38"/>
                    </a:lnTo>
                    <a:lnTo>
                      <a:pt x="69" y="39"/>
                    </a:lnTo>
                    <a:lnTo>
                      <a:pt x="67" y="39"/>
                    </a:lnTo>
                    <a:lnTo>
                      <a:pt x="65" y="40"/>
                    </a:lnTo>
                    <a:lnTo>
                      <a:pt x="63" y="40"/>
                    </a:lnTo>
                    <a:lnTo>
                      <a:pt x="61" y="40"/>
                    </a:lnTo>
                    <a:lnTo>
                      <a:pt x="58" y="40"/>
                    </a:lnTo>
                    <a:lnTo>
                      <a:pt x="56" y="40"/>
                    </a:lnTo>
                    <a:lnTo>
                      <a:pt x="53" y="40"/>
                    </a:lnTo>
                    <a:lnTo>
                      <a:pt x="51" y="40"/>
                    </a:lnTo>
                    <a:lnTo>
                      <a:pt x="48" y="40"/>
                    </a:lnTo>
                    <a:lnTo>
                      <a:pt x="46" y="40"/>
                    </a:lnTo>
                    <a:lnTo>
                      <a:pt x="43" y="39"/>
                    </a:lnTo>
                    <a:lnTo>
                      <a:pt x="41" y="39"/>
                    </a:lnTo>
                    <a:lnTo>
                      <a:pt x="39" y="39"/>
                    </a:lnTo>
                    <a:lnTo>
                      <a:pt x="35" y="39"/>
                    </a:lnTo>
                    <a:lnTo>
                      <a:pt x="33" y="38"/>
                    </a:lnTo>
                    <a:lnTo>
                      <a:pt x="30" y="37"/>
                    </a:lnTo>
                    <a:lnTo>
                      <a:pt x="28" y="37"/>
                    </a:lnTo>
                    <a:lnTo>
                      <a:pt x="26" y="37"/>
                    </a:lnTo>
                    <a:lnTo>
                      <a:pt x="23" y="36"/>
                    </a:lnTo>
                    <a:lnTo>
                      <a:pt x="21" y="36"/>
                    </a:lnTo>
                    <a:lnTo>
                      <a:pt x="19" y="35"/>
                    </a:lnTo>
                    <a:lnTo>
                      <a:pt x="17" y="35"/>
                    </a:lnTo>
                    <a:lnTo>
                      <a:pt x="14" y="34"/>
                    </a:lnTo>
                    <a:lnTo>
                      <a:pt x="13" y="33"/>
                    </a:lnTo>
                    <a:lnTo>
                      <a:pt x="11" y="33"/>
                    </a:lnTo>
                    <a:lnTo>
                      <a:pt x="9" y="33"/>
                    </a:lnTo>
                    <a:lnTo>
                      <a:pt x="8" y="32"/>
                    </a:lnTo>
                    <a:lnTo>
                      <a:pt x="6" y="32"/>
                    </a:lnTo>
                    <a:lnTo>
                      <a:pt x="3" y="31"/>
                    </a:lnTo>
                    <a:lnTo>
                      <a:pt x="2" y="30"/>
                    </a:lnTo>
                    <a:lnTo>
                      <a:pt x="1" y="30"/>
                    </a:lnTo>
                    <a:lnTo>
                      <a:pt x="0" y="30"/>
                    </a:lnTo>
                    <a:close/>
                  </a:path>
                </a:pathLst>
              </a:custGeom>
              <a:solidFill>
                <a:srgbClr val="125242"/>
              </a:solidFill>
              <a:ln w="9525">
                <a:noFill/>
                <a:round/>
                <a:headEnd/>
                <a:tailEnd/>
              </a:ln>
            </p:spPr>
            <p:txBody>
              <a:bodyPr/>
              <a:lstStyle/>
              <a:p>
                <a:endParaRPr lang="en-US">
                  <a:solidFill>
                    <a:srgbClr val="000000"/>
                  </a:solidFill>
                  <a:latin typeface="Arial" pitchFamily="34" charset="0"/>
                </a:endParaRPr>
              </a:p>
            </p:txBody>
          </p:sp>
          <p:grpSp>
            <p:nvGrpSpPr>
              <p:cNvPr id="12" name="Group 59"/>
              <p:cNvGrpSpPr>
                <a:grpSpLocks/>
              </p:cNvGrpSpPr>
              <p:nvPr/>
            </p:nvGrpSpPr>
            <p:grpSpPr bwMode="auto">
              <a:xfrm>
                <a:off x="522288" y="2143125"/>
                <a:ext cx="109537" cy="122238"/>
                <a:chOff x="329" y="1350"/>
                <a:chExt cx="69" cy="77"/>
              </a:xfrm>
            </p:grpSpPr>
            <p:sp>
              <p:nvSpPr>
                <p:cNvPr id="197" name="Freeform 60"/>
                <p:cNvSpPr>
                  <a:spLocks/>
                </p:cNvSpPr>
                <p:nvPr/>
              </p:nvSpPr>
              <p:spPr bwMode="auto">
                <a:xfrm>
                  <a:off x="329" y="1350"/>
                  <a:ext cx="69" cy="77"/>
                </a:xfrm>
                <a:custGeom>
                  <a:avLst/>
                  <a:gdLst>
                    <a:gd name="T0" fmla="*/ 27 w 69"/>
                    <a:gd name="T1" fmla="*/ 5 h 77"/>
                    <a:gd name="T2" fmla="*/ 29 w 69"/>
                    <a:gd name="T3" fmla="*/ 6 h 77"/>
                    <a:gd name="T4" fmla="*/ 34 w 69"/>
                    <a:gd name="T5" fmla="*/ 8 h 77"/>
                    <a:gd name="T6" fmla="*/ 37 w 69"/>
                    <a:gd name="T7" fmla="*/ 9 h 77"/>
                    <a:gd name="T8" fmla="*/ 41 w 69"/>
                    <a:gd name="T9" fmla="*/ 12 h 77"/>
                    <a:gd name="T10" fmla="*/ 44 w 69"/>
                    <a:gd name="T11" fmla="*/ 15 h 77"/>
                    <a:gd name="T12" fmla="*/ 49 w 69"/>
                    <a:gd name="T13" fmla="*/ 18 h 77"/>
                    <a:gd name="T14" fmla="*/ 52 w 69"/>
                    <a:gd name="T15" fmla="*/ 22 h 77"/>
                    <a:gd name="T16" fmla="*/ 56 w 69"/>
                    <a:gd name="T17" fmla="*/ 27 h 77"/>
                    <a:gd name="T18" fmla="*/ 58 w 69"/>
                    <a:gd name="T19" fmla="*/ 30 h 77"/>
                    <a:gd name="T20" fmla="*/ 60 w 69"/>
                    <a:gd name="T21" fmla="*/ 33 h 77"/>
                    <a:gd name="T22" fmla="*/ 61 w 69"/>
                    <a:gd name="T23" fmla="*/ 36 h 77"/>
                    <a:gd name="T24" fmla="*/ 62 w 69"/>
                    <a:gd name="T25" fmla="*/ 39 h 77"/>
                    <a:gd name="T26" fmla="*/ 64 w 69"/>
                    <a:gd name="T27" fmla="*/ 42 h 77"/>
                    <a:gd name="T28" fmla="*/ 66 w 69"/>
                    <a:gd name="T29" fmla="*/ 46 h 77"/>
                    <a:gd name="T30" fmla="*/ 66 w 69"/>
                    <a:gd name="T31" fmla="*/ 50 h 77"/>
                    <a:gd name="T32" fmla="*/ 67 w 69"/>
                    <a:gd name="T33" fmla="*/ 54 h 77"/>
                    <a:gd name="T34" fmla="*/ 68 w 69"/>
                    <a:gd name="T35" fmla="*/ 59 h 77"/>
                    <a:gd name="T36" fmla="*/ 69 w 69"/>
                    <a:gd name="T37" fmla="*/ 63 h 77"/>
                    <a:gd name="T38" fmla="*/ 69 w 69"/>
                    <a:gd name="T39" fmla="*/ 68 h 77"/>
                    <a:gd name="T40" fmla="*/ 69 w 69"/>
                    <a:gd name="T41" fmla="*/ 73 h 77"/>
                    <a:gd name="T42" fmla="*/ 50 w 69"/>
                    <a:gd name="T43" fmla="*/ 76 h 77"/>
                    <a:gd name="T44" fmla="*/ 50 w 69"/>
                    <a:gd name="T45" fmla="*/ 74 h 77"/>
                    <a:gd name="T46" fmla="*/ 50 w 69"/>
                    <a:gd name="T47" fmla="*/ 71 h 77"/>
                    <a:gd name="T48" fmla="*/ 50 w 69"/>
                    <a:gd name="T49" fmla="*/ 68 h 77"/>
                    <a:gd name="T50" fmla="*/ 50 w 69"/>
                    <a:gd name="T51" fmla="*/ 63 h 77"/>
                    <a:gd name="T52" fmla="*/ 50 w 69"/>
                    <a:gd name="T53" fmla="*/ 59 h 77"/>
                    <a:gd name="T54" fmla="*/ 49 w 69"/>
                    <a:gd name="T55" fmla="*/ 54 h 77"/>
                    <a:gd name="T56" fmla="*/ 49 w 69"/>
                    <a:gd name="T57" fmla="*/ 50 h 77"/>
                    <a:gd name="T58" fmla="*/ 48 w 69"/>
                    <a:gd name="T59" fmla="*/ 47 h 77"/>
                    <a:gd name="T60" fmla="*/ 47 w 69"/>
                    <a:gd name="T61" fmla="*/ 43 h 77"/>
                    <a:gd name="T62" fmla="*/ 45 w 69"/>
                    <a:gd name="T63" fmla="*/ 39 h 77"/>
                    <a:gd name="T64" fmla="*/ 44 w 69"/>
                    <a:gd name="T65" fmla="*/ 36 h 77"/>
                    <a:gd name="T66" fmla="*/ 43 w 69"/>
                    <a:gd name="T67" fmla="*/ 33 h 77"/>
                    <a:gd name="T68" fmla="*/ 40 w 69"/>
                    <a:gd name="T69" fmla="*/ 27 h 77"/>
                    <a:gd name="T70" fmla="*/ 37 w 69"/>
                    <a:gd name="T71" fmla="*/ 22 h 77"/>
                    <a:gd name="T72" fmla="*/ 32 w 69"/>
                    <a:gd name="T73" fmla="*/ 18 h 77"/>
                    <a:gd name="T74" fmla="*/ 28 w 69"/>
                    <a:gd name="T75" fmla="*/ 14 h 77"/>
                    <a:gd name="T76" fmla="*/ 9 w 69"/>
                    <a:gd name="T77" fmla="*/ 8 h 7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9"/>
                    <a:gd name="T118" fmla="*/ 0 h 77"/>
                    <a:gd name="T119" fmla="*/ 69 w 69"/>
                    <a:gd name="T120" fmla="*/ 77 h 7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9" h="77">
                      <a:moveTo>
                        <a:pt x="0" y="0"/>
                      </a:moveTo>
                      <a:lnTo>
                        <a:pt x="27" y="5"/>
                      </a:lnTo>
                      <a:lnTo>
                        <a:pt x="28" y="5"/>
                      </a:lnTo>
                      <a:lnTo>
                        <a:pt x="29" y="6"/>
                      </a:lnTo>
                      <a:lnTo>
                        <a:pt x="31" y="6"/>
                      </a:lnTo>
                      <a:lnTo>
                        <a:pt x="34" y="8"/>
                      </a:lnTo>
                      <a:lnTo>
                        <a:pt x="36" y="9"/>
                      </a:lnTo>
                      <a:lnTo>
                        <a:pt x="37" y="9"/>
                      </a:lnTo>
                      <a:lnTo>
                        <a:pt x="39" y="10"/>
                      </a:lnTo>
                      <a:lnTo>
                        <a:pt x="41" y="12"/>
                      </a:lnTo>
                      <a:lnTo>
                        <a:pt x="43" y="13"/>
                      </a:lnTo>
                      <a:lnTo>
                        <a:pt x="44" y="15"/>
                      </a:lnTo>
                      <a:lnTo>
                        <a:pt x="46" y="16"/>
                      </a:lnTo>
                      <a:lnTo>
                        <a:pt x="49" y="18"/>
                      </a:lnTo>
                      <a:lnTo>
                        <a:pt x="50" y="20"/>
                      </a:lnTo>
                      <a:lnTo>
                        <a:pt x="52" y="22"/>
                      </a:lnTo>
                      <a:lnTo>
                        <a:pt x="54" y="25"/>
                      </a:lnTo>
                      <a:lnTo>
                        <a:pt x="56" y="27"/>
                      </a:lnTo>
                      <a:lnTo>
                        <a:pt x="57" y="29"/>
                      </a:lnTo>
                      <a:lnTo>
                        <a:pt x="58" y="30"/>
                      </a:lnTo>
                      <a:lnTo>
                        <a:pt x="58" y="32"/>
                      </a:lnTo>
                      <a:lnTo>
                        <a:pt x="60" y="33"/>
                      </a:lnTo>
                      <a:lnTo>
                        <a:pt x="60" y="34"/>
                      </a:lnTo>
                      <a:lnTo>
                        <a:pt x="61" y="36"/>
                      </a:lnTo>
                      <a:lnTo>
                        <a:pt x="62" y="38"/>
                      </a:lnTo>
                      <a:lnTo>
                        <a:pt x="62" y="39"/>
                      </a:lnTo>
                      <a:lnTo>
                        <a:pt x="63" y="41"/>
                      </a:lnTo>
                      <a:lnTo>
                        <a:pt x="64" y="42"/>
                      </a:lnTo>
                      <a:lnTo>
                        <a:pt x="64" y="44"/>
                      </a:lnTo>
                      <a:lnTo>
                        <a:pt x="66" y="46"/>
                      </a:lnTo>
                      <a:lnTo>
                        <a:pt x="66" y="48"/>
                      </a:lnTo>
                      <a:lnTo>
                        <a:pt x="66" y="50"/>
                      </a:lnTo>
                      <a:lnTo>
                        <a:pt x="67" y="52"/>
                      </a:lnTo>
                      <a:lnTo>
                        <a:pt x="67" y="54"/>
                      </a:lnTo>
                      <a:lnTo>
                        <a:pt x="67" y="56"/>
                      </a:lnTo>
                      <a:lnTo>
                        <a:pt x="68" y="59"/>
                      </a:lnTo>
                      <a:lnTo>
                        <a:pt x="68" y="61"/>
                      </a:lnTo>
                      <a:lnTo>
                        <a:pt x="69" y="63"/>
                      </a:lnTo>
                      <a:lnTo>
                        <a:pt x="69" y="66"/>
                      </a:lnTo>
                      <a:lnTo>
                        <a:pt x="69" y="68"/>
                      </a:lnTo>
                      <a:lnTo>
                        <a:pt x="69" y="71"/>
                      </a:lnTo>
                      <a:lnTo>
                        <a:pt x="69" y="73"/>
                      </a:lnTo>
                      <a:lnTo>
                        <a:pt x="50" y="77"/>
                      </a:lnTo>
                      <a:lnTo>
                        <a:pt x="50" y="76"/>
                      </a:lnTo>
                      <a:lnTo>
                        <a:pt x="50" y="75"/>
                      </a:lnTo>
                      <a:lnTo>
                        <a:pt x="50" y="74"/>
                      </a:lnTo>
                      <a:lnTo>
                        <a:pt x="50" y="72"/>
                      </a:lnTo>
                      <a:lnTo>
                        <a:pt x="50" y="71"/>
                      </a:lnTo>
                      <a:lnTo>
                        <a:pt x="50" y="70"/>
                      </a:lnTo>
                      <a:lnTo>
                        <a:pt x="50" y="68"/>
                      </a:lnTo>
                      <a:lnTo>
                        <a:pt x="50" y="66"/>
                      </a:lnTo>
                      <a:lnTo>
                        <a:pt x="50" y="63"/>
                      </a:lnTo>
                      <a:lnTo>
                        <a:pt x="50" y="61"/>
                      </a:lnTo>
                      <a:lnTo>
                        <a:pt x="50" y="59"/>
                      </a:lnTo>
                      <a:lnTo>
                        <a:pt x="49" y="56"/>
                      </a:lnTo>
                      <a:lnTo>
                        <a:pt x="49" y="54"/>
                      </a:lnTo>
                      <a:lnTo>
                        <a:pt x="49" y="52"/>
                      </a:lnTo>
                      <a:lnTo>
                        <a:pt x="49" y="50"/>
                      </a:lnTo>
                      <a:lnTo>
                        <a:pt x="49" y="49"/>
                      </a:lnTo>
                      <a:lnTo>
                        <a:pt x="48" y="47"/>
                      </a:lnTo>
                      <a:lnTo>
                        <a:pt x="48" y="46"/>
                      </a:lnTo>
                      <a:lnTo>
                        <a:pt x="47" y="43"/>
                      </a:lnTo>
                      <a:lnTo>
                        <a:pt x="46" y="41"/>
                      </a:lnTo>
                      <a:lnTo>
                        <a:pt x="45" y="39"/>
                      </a:lnTo>
                      <a:lnTo>
                        <a:pt x="45" y="38"/>
                      </a:lnTo>
                      <a:lnTo>
                        <a:pt x="44" y="36"/>
                      </a:lnTo>
                      <a:lnTo>
                        <a:pt x="44" y="35"/>
                      </a:lnTo>
                      <a:lnTo>
                        <a:pt x="43" y="33"/>
                      </a:lnTo>
                      <a:lnTo>
                        <a:pt x="42" y="30"/>
                      </a:lnTo>
                      <a:lnTo>
                        <a:pt x="40" y="27"/>
                      </a:lnTo>
                      <a:lnTo>
                        <a:pt x="39" y="25"/>
                      </a:lnTo>
                      <a:lnTo>
                        <a:pt x="37" y="22"/>
                      </a:lnTo>
                      <a:lnTo>
                        <a:pt x="35" y="20"/>
                      </a:lnTo>
                      <a:lnTo>
                        <a:pt x="32" y="18"/>
                      </a:lnTo>
                      <a:lnTo>
                        <a:pt x="31" y="16"/>
                      </a:lnTo>
                      <a:lnTo>
                        <a:pt x="28" y="14"/>
                      </a:lnTo>
                      <a:lnTo>
                        <a:pt x="26" y="12"/>
                      </a:lnTo>
                      <a:lnTo>
                        <a:pt x="9" y="8"/>
                      </a:lnTo>
                      <a:lnTo>
                        <a:pt x="0" y="0"/>
                      </a:lnTo>
                      <a:close/>
                    </a:path>
                  </a:pathLst>
                </a:custGeom>
                <a:solidFill>
                  <a:srgbClr val="5F5F5F"/>
                </a:solidFill>
                <a:ln w="9525">
                  <a:noFill/>
                  <a:round/>
                  <a:headEnd/>
                  <a:tailEnd/>
                </a:ln>
              </p:spPr>
              <p:txBody>
                <a:bodyPr/>
                <a:lstStyle/>
                <a:p>
                  <a:endParaRPr lang="en-US">
                    <a:solidFill>
                      <a:srgbClr val="000000"/>
                    </a:solidFill>
                    <a:latin typeface="Arial" pitchFamily="34" charset="0"/>
                  </a:endParaRPr>
                </a:p>
              </p:txBody>
            </p:sp>
            <p:sp>
              <p:nvSpPr>
                <p:cNvPr id="198" name="Freeform 61"/>
                <p:cNvSpPr>
                  <a:spLocks/>
                </p:cNvSpPr>
                <p:nvPr/>
              </p:nvSpPr>
              <p:spPr bwMode="auto">
                <a:xfrm>
                  <a:off x="329" y="1350"/>
                  <a:ext cx="69" cy="77"/>
                </a:xfrm>
                <a:custGeom>
                  <a:avLst/>
                  <a:gdLst>
                    <a:gd name="T0" fmla="*/ 27 w 69"/>
                    <a:gd name="T1" fmla="*/ 5 h 77"/>
                    <a:gd name="T2" fmla="*/ 29 w 69"/>
                    <a:gd name="T3" fmla="*/ 6 h 77"/>
                    <a:gd name="T4" fmla="*/ 34 w 69"/>
                    <a:gd name="T5" fmla="*/ 8 h 77"/>
                    <a:gd name="T6" fmla="*/ 37 w 69"/>
                    <a:gd name="T7" fmla="*/ 9 h 77"/>
                    <a:gd name="T8" fmla="*/ 41 w 69"/>
                    <a:gd name="T9" fmla="*/ 12 h 77"/>
                    <a:gd name="T10" fmla="*/ 44 w 69"/>
                    <a:gd name="T11" fmla="*/ 15 h 77"/>
                    <a:gd name="T12" fmla="*/ 49 w 69"/>
                    <a:gd name="T13" fmla="*/ 18 h 77"/>
                    <a:gd name="T14" fmla="*/ 52 w 69"/>
                    <a:gd name="T15" fmla="*/ 22 h 77"/>
                    <a:gd name="T16" fmla="*/ 56 w 69"/>
                    <a:gd name="T17" fmla="*/ 27 h 77"/>
                    <a:gd name="T18" fmla="*/ 58 w 69"/>
                    <a:gd name="T19" fmla="*/ 30 h 77"/>
                    <a:gd name="T20" fmla="*/ 60 w 69"/>
                    <a:gd name="T21" fmla="*/ 33 h 77"/>
                    <a:gd name="T22" fmla="*/ 61 w 69"/>
                    <a:gd name="T23" fmla="*/ 36 h 77"/>
                    <a:gd name="T24" fmla="*/ 62 w 69"/>
                    <a:gd name="T25" fmla="*/ 39 h 77"/>
                    <a:gd name="T26" fmla="*/ 64 w 69"/>
                    <a:gd name="T27" fmla="*/ 42 h 77"/>
                    <a:gd name="T28" fmla="*/ 66 w 69"/>
                    <a:gd name="T29" fmla="*/ 46 h 77"/>
                    <a:gd name="T30" fmla="*/ 66 w 69"/>
                    <a:gd name="T31" fmla="*/ 50 h 77"/>
                    <a:gd name="T32" fmla="*/ 67 w 69"/>
                    <a:gd name="T33" fmla="*/ 54 h 77"/>
                    <a:gd name="T34" fmla="*/ 68 w 69"/>
                    <a:gd name="T35" fmla="*/ 59 h 77"/>
                    <a:gd name="T36" fmla="*/ 69 w 69"/>
                    <a:gd name="T37" fmla="*/ 63 h 77"/>
                    <a:gd name="T38" fmla="*/ 69 w 69"/>
                    <a:gd name="T39" fmla="*/ 68 h 77"/>
                    <a:gd name="T40" fmla="*/ 69 w 69"/>
                    <a:gd name="T41" fmla="*/ 73 h 77"/>
                    <a:gd name="T42" fmla="*/ 50 w 69"/>
                    <a:gd name="T43" fmla="*/ 76 h 77"/>
                    <a:gd name="T44" fmla="*/ 50 w 69"/>
                    <a:gd name="T45" fmla="*/ 74 h 77"/>
                    <a:gd name="T46" fmla="*/ 50 w 69"/>
                    <a:gd name="T47" fmla="*/ 71 h 77"/>
                    <a:gd name="T48" fmla="*/ 50 w 69"/>
                    <a:gd name="T49" fmla="*/ 68 h 77"/>
                    <a:gd name="T50" fmla="*/ 50 w 69"/>
                    <a:gd name="T51" fmla="*/ 63 h 77"/>
                    <a:gd name="T52" fmla="*/ 50 w 69"/>
                    <a:gd name="T53" fmla="*/ 59 h 77"/>
                    <a:gd name="T54" fmla="*/ 49 w 69"/>
                    <a:gd name="T55" fmla="*/ 54 h 77"/>
                    <a:gd name="T56" fmla="*/ 49 w 69"/>
                    <a:gd name="T57" fmla="*/ 50 h 77"/>
                    <a:gd name="T58" fmla="*/ 48 w 69"/>
                    <a:gd name="T59" fmla="*/ 47 h 77"/>
                    <a:gd name="T60" fmla="*/ 47 w 69"/>
                    <a:gd name="T61" fmla="*/ 43 h 77"/>
                    <a:gd name="T62" fmla="*/ 45 w 69"/>
                    <a:gd name="T63" fmla="*/ 39 h 77"/>
                    <a:gd name="T64" fmla="*/ 44 w 69"/>
                    <a:gd name="T65" fmla="*/ 36 h 77"/>
                    <a:gd name="T66" fmla="*/ 43 w 69"/>
                    <a:gd name="T67" fmla="*/ 33 h 77"/>
                    <a:gd name="T68" fmla="*/ 40 w 69"/>
                    <a:gd name="T69" fmla="*/ 27 h 77"/>
                    <a:gd name="T70" fmla="*/ 37 w 69"/>
                    <a:gd name="T71" fmla="*/ 22 h 77"/>
                    <a:gd name="T72" fmla="*/ 32 w 69"/>
                    <a:gd name="T73" fmla="*/ 18 h 77"/>
                    <a:gd name="T74" fmla="*/ 28 w 69"/>
                    <a:gd name="T75" fmla="*/ 14 h 77"/>
                    <a:gd name="T76" fmla="*/ 9 w 69"/>
                    <a:gd name="T77" fmla="*/ 8 h 7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9"/>
                    <a:gd name="T118" fmla="*/ 0 h 77"/>
                    <a:gd name="T119" fmla="*/ 69 w 69"/>
                    <a:gd name="T120" fmla="*/ 77 h 7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9" h="77">
                      <a:moveTo>
                        <a:pt x="0" y="0"/>
                      </a:moveTo>
                      <a:lnTo>
                        <a:pt x="27" y="5"/>
                      </a:lnTo>
                      <a:lnTo>
                        <a:pt x="28" y="5"/>
                      </a:lnTo>
                      <a:lnTo>
                        <a:pt x="29" y="6"/>
                      </a:lnTo>
                      <a:lnTo>
                        <a:pt x="31" y="6"/>
                      </a:lnTo>
                      <a:lnTo>
                        <a:pt x="34" y="8"/>
                      </a:lnTo>
                      <a:lnTo>
                        <a:pt x="36" y="9"/>
                      </a:lnTo>
                      <a:lnTo>
                        <a:pt x="37" y="9"/>
                      </a:lnTo>
                      <a:lnTo>
                        <a:pt x="39" y="10"/>
                      </a:lnTo>
                      <a:lnTo>
                        <a:pt x="41" y="12"/>
                      </a:lnTo>
                      <a:lnTo>
                        <a:pt x="43" y="13"/>
                      </a:lnTo>
                      <a:lnTo>
                        <a:pt x="44" y="15"/>
                      </a:lnTo>
                      <a:lnTo>
                        <a:pt x="46" y="16"/>
                      </a:lnTo>
                      <a:lnTo>
                        <a:pt x="49" y="18"/>
                      </a:lnTo>
                      <a:lnTo>
                        <a:pt x="50" y="20"/>
                      </a:lnTo>
                      <a:lnTo>
                        <a:pt x="52" y="22"/>
                      </a:lnTo>
                      <a:lnTo>
                        <a:pt x="54" y="25"/>
                      </a:lnTo>
                      <a:lnTo>
                        <a:pt x="56" y="27"/>
                      </a:lnTo>
                      <a:lnTo>
                        <a:pt x="57" y="29"/>
                      </a:lnTo>
                      <a:lnTo>
                        <a:pt x="58" y="30"/>
                      </a:lnTo>
                      <a:lnTo>
                        <a:pt x="58" y="32"/>
                      </a:lnTo>
                      <a:lnTo>
                        <a:pt x="60" y="33"/>
                      </a:lnTo>
                      <a:lnTo>
                        <a:pt x="60" y="34"/>
                      </a:lnTo>
                      <a:lnTo>
                        <a:pt x="61" y="36"/>
                      </a:lnTo>
                      <a:lnTo>
                        <a:pt x="62" y="38"/>
                      </a:lnTo>
                      <a:lnTo>
                        <a:pt x="62" y="39"/>
                      </a:lnTo>
                      <a:lnTo>
                        <a:pt x="63" y="41"/>
                      </a:lnTo>
                      <a:lnTo>
                        <a:pt x="64" y="42"/>
                      </a:lnTo>
                      <a:lnTo>
                        <a:pt x="64" y="44"/>
                      </a:lnTo>
                      <a:lnTo>
                        <a:pt x="66" y="46"/>
                      </a:lnTo>
                      <a:lnTo>
                        <a:pt x="66" y="48"/>
                      </a:lnTo>
                      <a:lnTo>
                        <a:pt x="66" y="50"/>
                      </a:lnTo>
                      <a:lnTo>
                        <a:pt x="67" y="52"/>
                      </a:lnTo>
                      <a:lnTo>
                        <a:pt x="67" y="54"/>
                      </a:lnTo>
                      <a:lnTo>
                        <a:pt x="67" y="56"/>
                      </a:lnTo>
                      <a:lnTo>
                        <a:pt x="68" y="59"/>
                      </a:lnTo>
                      <a:lnTo>
                        <a:pt x="68" y="61"/>
                      </a:lnTo>
                      <a:lnTo>
                        <a:pt x="69" y="63"/>
                      </a:lnTo>
                      <a:lnTo>
                        <a:pt x="69" y="66"/>
                      </a:lnTo>
                      <a:lnTo>
                        <a:pt x="69" y="68"/>
                      </a:lnTo>
                      <a:lnTo>
                        <a:pt x="69" y="71"/>
                      </a:lnTo>
                      <a:lnTo>
                        <a:pt x="69" y="73"/>
                      </a:lnTo>
                      <a:lnTo>
                        <a:pt x="50" y="77"/>
                      </a:lnTo>
                      <a:lnTo>
                        <a:pt x="50" y="76"/>
                      </a:lnTo>
                      <a:lnTo>
                        <a:pt x="50" y="75"/>
                      </a:lnTo>
                      <a:lnTo>
                        <a:pt x="50" y="74"/>
                      </a:lnTo>
                      <a:lnTo>
                        <a:pt x="50" y="72"/>
                      </a:lnTo>
                      <a:lnTo>
                        <a:pt x="50" y="71"/>
                      </a:lnTo>
                      <a:lnTo>
                        <a:pt x="50" y="70"/>
                      </a:lnTo>
                      <a:lnTo>
                        <a:pt x="50" y="68"/>
                      </a:lnTo>
                      <a:lnTo>
                        <a:pt x="50" y="66"/>
                      </a:lnTo>
                      <a:lnTo>
                        <a:pt x="50" y="63"/>
                      </a:lnTo>
                      <a:lnTo>
                        <a:pt x="50" y="61"/>
                      </a:lnTo>
                      <a:lnTo>
                        <a:pt x="50" y="59"/>
                      </a:lnTo>
                      <a:lnTo>
                        <a:pt x="49" y="56"/>
                      </a:lnTo>
                      <a:lnTo>
                        <a:pt x="49" y="54"/>
                      </a:lnTo>
                      <a:lnTo>
                        <a:pt x="49" y="52"/>
                      </a:lnTo>
                      <a:lnTo>
                        <a:pt x="49" y="50"/>
                      </a:lnTo>
                      <a:lnTo>
                        <a:pt x="49" y="49"/>
                      </a:lnTo>
                      <a:lnTo>
                        <a:pt x="48" y="47"/>
                      </a:lnTo>
                      <a:lnTo>
                        <a:pt x="48" y="46"/>
                      </a:lnTo>
                      <a:lnTo>
                        <a:pt x="47" y="43"/>
                      </a:lnTo>
                      <a:lnTo>
                        <a:pt x="46" y="41"/>
                      </a:lnTo>
                      <a:lnTo>
                        <a:pt x="45" y="39"/>
                      </a:lnTo>
                      <a:lnTo>
                        <a:pt x="45" y="38"/>
                      </a:lnTo>
                      <a:lnTo>
                        <a:pt x="44" y="36"/>
                      </a:lnTo>
                      <a:lnTo>
                        <a:pt x="44" y="35"/>
                      </a:lnTo>
                      <a:lnTo>
                        <a:pt x="43" y="33"/>
                      </a:lnTo>
                      <a:lnTo>
                        <a:pt x="42" y="30"/>
                      </a:lnTo>
                      <a:lnTo>
                        <a:pt x="40" y="27"/>
                      </a:lnTo>
                      <a:lnTo>
                        <a:pt x="39" y="25"/>
                      </a:lnTo>
                      <a:lnTo>
                        <a:pt x="37" y="22"/>
                      </a:lnTo>
                      <a:lnTo>
                        <a:pt x="35" y="20"/>
                      </a:lnTo>
                      <a:lnTo>
                        <a:pt x="32" y="18"/>
                      </a:lnTo>
                      <a:lnTo>
                        <a:pt x="31" y="16"/>
                      </a:lnTo>
                      <a:lnTo>
                        <a:pt x="28" y="14"/>
                      </a:lnTo>
                      <a:lnTo>
                        <a:pt x="26" y="12"/>
                      </a:lnTo>
                      <a:lnTo>
                        <a:pt x="9" y="8"/>
                      </a:lnTo>
                      <a:lnTo>
                        <a:pt x="0" y="0"/>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grpSp>
            <p:nvGrpSpPr>
              <p:cNvPr id="32" name="Group 62"/>
              <p:cNvGrpSpPr>
                <a:grpSpLocks/>
              </p:cNvGrpSpPr>
              <p:nvPr/>
            </p:nvGrpSpPr>
            <p:grpSpPr bwMode="auto">
              <a:xfrm>
                <a:off x="231775" y="2125663"/>
                <a:ext cx="334963" cy="301625"/>
                <a:chOff x="146" y="1339"/>
                <a:chExt cx="211" cy="190"/>
              </a:xfrm>
            </p:grpSpPr>
            <p:sp>
              <p:nvSpPr>
                <p:cNvPr id="195" name="Freeform 63"/>
                <p:cNvSpPr>
                  <a:spLocks/>
                </p:cNvSpPr>
                <p:nvPr/>
              </p:nvSpPr>
              <p:spPr bwMode="auto">
                <a:xfrm>
                  <a:off x="146" y="1339"/>
                  <a:ext cx="211" cy="190"/>
                </a:xfrm>
                <a:custGeom>
                  <a:avLst/>
                  <a:gdLst>
                    <a:gd name="T0" fmla="*/ 164 w 211"/>
                    <a:gd name="T1" fmla="*/ 165 h 190"/>
                    <a:gd name="T2" fmla="*/ 149 w 211"/>
                    <a:gd name="T3" fmla="*/ 174 h 190"/>
                    <a:gd name="T4" fmla="*/ 136 w 211"/>
                    <a:gd name="T5" fmla="*/ 180 h 190"/>
                    <a:gd name="T6" fmla="*/ 121 w 211"/>
                    <a:gd name="T7" fmla="*/ 185 h 190"/>
                    <a:gd name="T8" fmla="*/ 104 w 211"/>
                    <a:gd name="T9" fmla="*/ 189 h 190"/>
                    <a:gd name="T10" fmla="*/ 84 w 211"/>
                    <a:gd name="T11" fmla="*/ 190 h 190"/>
                    <a:gd name="T12" fmla="*/ 62 w 211"/>
                    <a:gd name="T13" fmla="*/ 189 h 190"/>
                    <a:gd name="T14" fmla="*/ 46 w 211"/>
                    <a:gd name="T15" fmla="*/ 184 h 190"/>
                    <a:gd name="T16" fmla="*/ 29 w 211"/>
                    <a:gd name="T17" fmla="*/ 174 h 190"/>
                    <a:gd name="T18" fmla="*/ 15 w 211"/>
                    <a:gd name="T19" fmla="*/ 160 h 190"/>
                    <a:gd name="T20" fmla="*/ 7 w 211"/>
                    <a:gd name="T21" fmla="*/ 145 h 190"/>
                    <a:gd name="T22" fmla="*/ 2 w 211"/>
                    <a:gd name="T23" fmla="*/ 129 h 190"/>
                    <a:gd name="T24" fmla="*/ 1 w 211"/>
                    <a:gd name="T25" fmla="*/ 108 h 190"/>
                    <a:gd name="T26" fmla="*/ 5 w 211"/>
                    <a:gd name="T27" fmla="*/ 82 h 190"/>
                    <a:gd name="T28" fmla="*/ 9 w 211"/>
                    <a:gd name="T29" fmla="*/ 69 h 190"/>
                    <a:gd name="T30" fmla="*/ 15 w 211"/>
                    <a:gd name="T31" fmla="*/ 55 h 190"/>
                    <a:gd name="T32" fmla="*/ 22 w 211"/>
                    <a:gd name="T33" fmla="*/ 45 h 190"/>
                    <a:gd name="T34" fmla="*/ 31 w 211"/>
                    <a:gd name="T35" fmla="*/ 35 h 190"/>
                    <a:gd name="T36" fmla="*/ 47 w 211"/>
                    <a:gd name="T37" fmla="*/ 21 h 190"/>
                    <a:gd name="T38" fmla="*/ 61 w 211"/>
                    <a:gd name="T39" fmla="*/ 13 h 190"/>
                    <a:gd name="T40" fmla="*/ 75 w 211"/>
                    <a:gd name="T41" fmla="*/ 7 h 190"/>
                    <a:gd name="T42" fmla="*/ 87 w 211"/>
                    <a:gd name="T43" fmla="*/ 4 h 190"/>
                    <a:gd name="T44" fmla="*/ 107 w 211"/>
                    <a:gd name="T45" fmla="*/ 0 h 190"/>
                    <a:gd name="T46" fmla="*/ 127 w 211"/>
                    <a:gd name="T47" fmla="*/ 0 h 190"/>
                    <a:gd name="T48" fmla="*/ 144 w 211"/>
                    <a:gd name="T49" fmla="*/ 3 h 190"/>
                    <a:gd name="T50" fmla="*/ 158 w 211"/>
                    <a:gd name="T51" fmla="*/ 7 h 190"/>
                    <a:gd name="T52" fmla="*/ 172 w 211"/>
                    <a:gd name="T53" fmla="*/ 14 h 190"/>
                    <a:gd name="T54" fmla="*/ 190 w 211"/>
                    <a:gd name="T55" fmla="*/ 26 h 190"/>
                    <a:gd name="T56" fmla="*/ 202 w 211"/>
                    <a:gd name="T57" fmla="*/ 40 h 190"/>
                    <a:gd name="T58" fmla="*/ 207 w 211"/>
                    <a:gd name="T59" fmla="*/ 50 h 190"/>
                    <a:gd name="T60" fmla="*/ 210 w 211"/>
                    <a:gd name="T61" fmla="*/ 63 h 190"/>
                    <a:gd name="T62" fmla="*/ 211 w 211"/>
                    <a:gd name="T63" fmla="*/ 79 h 190"/>
                    <a:gd name="T64" fmla="*/ 208 w 211"/>
                    <a:gd name="T65" fmla="*/ 97 h 190"/>
                    <a:gd name="T66" fmla="*/ 198 w 211"/>
                    <a:gd name="T67" fmla="*/ 105 h 190"/>
                    <a:gd name="T68" fmla="*/ 199 w 211"/>
                    <a:gd name="T69" fmla="*/ 94 h 190"/>
                    <a:gd name="T70" fmla="*/ 198 w 211"/>
                    <a:gd name="T71" fmla="*/ 83 h 190"/>
                    <a:gd name="T72" fmla="*/ 197 w 211"/>
                    <a:gd name="T73" fmla="*/ 70 h 190"/>
                    <a:gd name="T74" fmla="*/ 192 w 211"/>
                    <a:gd name="T75" fmla="*/ 55 h 190"/>
                    <a:gd name="T76" fmla="*/ 185 w 211"/>
                    <a:gd name="T77" fmla="*/ 42 h 190"/>
                    <a:gd name="T78" fmla="*/ 173 w 211"/>
                    <a:gd name="T79" fmla="*/ 32 h 190"/>
                    <a:gd name="T80" fmla="*/ 156 w 211"/>
                    <a:gd name="T81" fmla="*/ 25 h 190"/>
                    <a:gd name="T82" fmla="*/ 134 w 211"/>
                    <a:gd name="T83" fmla="*/ 22 h 190"/>
                    <a:gd name="T84" fmla="*/ 108 w 211"/>
                    <a:gd name="T85" fmla="*/ 25 h 190"/>
                    <a:gd name="T86" fmla="*/ 86 w 211"/>
                    <a:gd name="T87" fmla="*/ 35 h 190"/>
                    <a:gd name="T88" fmla="*/ 68 w 211"/>
                    <a:gd name="T89" fmla="*/ 48 h 190"/>
                    <a:gd name="T90" fmla="*/ 55 w 211"/>
                    <a:gd name="T91" fmla="*/ 65 h 190"/>
                    <a:gd name="T92" fmla="*/ 45 w 211"/>
                    <a:gd name="T93" fmla="*/ 83 h 190"/>
                    <a:gd name="T94" fmla="*/ 40 w 211"/>
                    <a:gd name="T95" fmla="*/ 102 h 190"/>
                    <a:gd name="T96" fmla="*/ 40 w 211"/>
                    <a:gd name="T97" fmla="*/ 121 h 190"/>
                    <a:gd name="T98" fmla="*/ 44 w 211"/>
                    <a:gd name="T99" fmla="*/ 137 h 190"/>
                    <a:gd name="T100" fmla="*/ 53 w 211"/>
                    <a:gd name="T101" fmla="*/ 150 h 190"/>
                    <a:gd name="T102" fmla="*/ 66 w 211"/>
                    <a:gd name="T103" fmla="*/ 160 h 190"/>
                    <a:gd name="T104" fmla="*/ 79 w 211"/>
                    <a:gd name="T105" fmla="*/ 166 h 190"/>
                    <a:gd name="T106" fmla="*/ 92 w 211"/>
                    <a:gd name="T107" fmla="*/ 169 h 190"/>
                    <a:gd name="T108" fmla="*/ 105 w 211"/>
                    <a:gd name="T109" fmla="*/ 170 h 190"/>
                    <a:gd name="T110" fmla="*/ 119 w 211"/>
                    <a:gd name="T111" fmla="*/ 169 h 190"/>
                    <a:gd name="T112" fmla="*/ 138 w 211"/>
                    <a:gd name="T113" fmla="*/ 166 h 190"/>
                    <a:gd name="T114" fmla="*/ 146 w 211"/>
                    <a:gd name="T115" fmla="*/ 163 h 190"/>
                    <a:gd name="T116" fmla="*/ 159 w 211"/>
                    <a:gd name="T117" fmla="*/ 157 h 190"/>
                    <a:gd name="T118" fmla="*/ 172 w 211"/>
                    <a:gd name="T119" fmla="*/ 149 h 1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1"/>
                    <a:gd name="T181" fmla="*/ 0 h 190"/>
                    <a:gd name="T182" fmla="*/ 211 w 211"/>
                    <a:gd name="T183" fmla="*/ 190 h 1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1" h="190">
                      <a:moveTo>
                        <a:pt x="173" y="149"/>
                      </a:moveTo>
                      <a:lnTo>
                        <a:pt x="170" y="160"/>
                      </a:lnTo>
                      <a:lnTo>
                        <a:pt x="169" y="160"/>
                      </a:lnTo>
                      <a:lnTo>
                        <a:pt x="168" y="162"/>
                      </a:lnTo>
                      <a:lnTo>
                        <a:pt x="166" y="162"/>
                      </a:lnTo>
                      <a:lnTo>
                        <a:pt x="165" y="164"/>
                      </a:lnTo>
                      <a:lnTo>
                        <a:pt x="164" y="165"/>
                      </a:lnTo>
                      <a:lnTo>
                        <a:pt x="162" y="166"/>
                      </a:lnTo>
                      <a:lnTo>
                        <a:pt x="159" y="167"/>
                      </a:lnTo>
                      <a:lnTo>
                        <a:pt x="157" y="169"/>
                      </a:lnTo>
                      <a:lnTo>
                        <a:pt x="155" y="171"/>
                      </a:lnTo>
                      <a:lnTo>
                        <a:pt x="152" y="173"/>
                      </a:lnTo>
                      <a:lnTo>
                        <a:pt x="150" y="173"/>
                      </a:lnTo>
                      <a:lnTo>
                        <a:pt x="149" y="174"/>
                      </a:lnTo>
                      <a:lnTo>
                        <a:pt x="147" y="175"/>
                      </a:lnTo>
                      <a:lnTo>
                        <a:pt x="146" y="176"/>
                      </a:lnTo>
                      <a:lnTo>
                        <a:pt x="144" y="177"/>
                      </a:lnTo>
                      <a:lnTo>
                        <a:pt x="142" y="178"/>
                      </a:lnTo>
                      <a:lnTo>
                        <a:pt x="140" y="179"/>
                      </a:lnTo>
                      <a:lnTo>
                        <a:pt x="138" y="180"/>
                      </a:lnTo>
                      <a:lnTo>
                        <a:pt x="136" y="180"/>
                      </a:lnTo>
                      <a:lnTo>
                        <a:pt x="134" y="181"/>
                      </a:lnTo>
                      <a:lnTo>
                        <a:pt x="132" y="182"/>
                      </a:lnTo>
                      <a:lnTo>
                        <a:pt x="130" y="183"/>
                      </a:lnTo>
                      <a:lnTo>
                        <a:pt x="128" y="183"/>
                      </a:lnTo>
                      <a:lnTo>
                        <a:pt x="125" y="184"/>
                      </a:lnTo>
                      <a:lnTo>
                        <a:pt x="123" y="184"/>
                      </a:lnTo>
                      <a:lnTo>
                        <a:pt x="121" y="185"/>
                      </a:lnTo>
                      <a:lnTo>
                        <a:pt x="119" y="186"/>
                      </a:lnTo>
                      <a:lnTo>
                        <a:pt x="116" y="186"/>
                      </a:lnTo>
                      <a:lnTo>
                        <a:pt x="114" y="187"/>
                      </a:lnTo>
                      <a:lnTo>
                        <a:pt x="111" y="188"/>
                      </a:lnTo>
                      <a:lnTo>
                        <a:pt x="109" y="188"/>
                      </a:lnTo>
                      <a:lnTo>
                        <a:pt x="106" y="189"/>
                      </a:lnTo>
                      <a:lnTo>
                        <a:pt x="104" y="189"/>
                      </a:lnTo>
                      <a:lnTo>
                        <a:pt x="101" y="189"/>
                      </a:lnTo>
                      <a:lnTo>
                        <a:pt x="98" y="190"/>
                      </a:lnTo>
                      <a:lnTo>
                        <a:pt x="96" y="190"/>
                      </a:lnTo>
                      <a:lnTo>
                        <a:pt x="92" y="190"/>
                      </a:lnTo>
                      <a:lnTo>
                        <a:pt x="90" y="190"/>
                      </a:lnTo>
                      <a:lnTo>
                        <a:pt x="86" y="190"/>
                      </a:lnTo>
                      <a:lnTo>
                        <a:pt x="84" y="190"/>
                      </a:lnTo>
                      <a:lnTo>
                        <a:pt x="80" y="190"/>
                      </a:lnTo>
                      <a:lnTo>
                        <a:pt x="78" y="190"/>
                      </a:lnTo>
                      <a:lnTo>
                        <a:pt x="75" y="190"/>
                      </a:lnTo>
                      <a:lnTo>
                        <a:pt x="71" y="190"/>
                      </a:lnTo>
                      <a:lnTo>
                        <a:pt x="68" y="190"/>
                      </a:lnTo>
                      <a:lnTo>
                        <a:pt x="65" y="189"/>
                      </a:lnTo>
                      <a:lnTo>
                        <a:pt x="62" y="189"/>
                      </a:lnTo>
                      <a:lnTo>
                        <a:pt x="59" y="189"/>
                      </a:lnTo>
                      <a:lnTo>
                        <a:pt x="55" y="188"/>
                      </a:lnTo>
                      <a:lnTo>
                        <a:pt x="53" y="187"/>
                      </a:lnTo>
                      <a:lnTo>
                        <a:pt x="51" y="187"/>
                      </a:lnTo>
                      <a:lnTo>
                        <a:pt x="49" y="186"/>
                      </a:lnTo>
                      <a:lnTo>
                        <a:pt x="48" y="185"/>
                      </a:lnTo>
                      <a:lnTo>
                        <a:pt x="46" y="184"/>
                      </a:lnTo>
                      <a:lnTo>
                        <a:pt x="43" y="184"/>
                      </a:lnTo>
                      <a:lnTo>
                        <a:pt x="42" y="183"/>
                      </a:lnTo>
                      <a:lnTo>
                        <a:pt x="39" y="181"/>
                      </a:lnTo>
                      <a:lnTo>
                        <a:pt x="37" y="180"/>
                      </a:lnTo>
                      <a:lnTo>
                        <a:pt x="34" y="178"/>
                      </a:lnTo>
                      <a:lnTo>
                        <a:pt x="31" y="176"/>
                      </a:lnTo>
                      <a:lnTo>
                        <a:pt x="29" y="174"/>
                      </a:lnTo>
                      <a:lnTo>
                        <a:pt x="26" y="172"/>
                      </a:lnTo>
                      <a:lnTo>
                        <a:pt x="24" y="169"/>
                      </a:lnTo>
                      <a:lnTo>
                        <a:pt x="21" y="166"/>
                      </a:lnTo>
                      <a:lnTo>
                        <a:pt x="19" y="165"/>
                      </a:lnTo>
                      <a:lnTo>
                        <a:pt x="18" y="163"/>
                      </a:lnTo>
                      <a:lnTo>
                        <a:pt x="16" y="162"/>
                      </a:lnTo>
                      <a:lnTo>
                        <a:pt x="15" y="160"/>
                      </a:lnTo>
                      <a:lnTo>
                        <a:pt x="13" y="158"/>
                      </a:lnTo>
                      <a:lnTo>
                        <a:pt x="12" y="156"/>
                      </a:lnTo>
                      <a:lnTo>
                        <a:pt x="11" y="154"/>
                      </a:lnTo>
                      <a:lnTo>
                        <a:pt x="11" y="152"/>
                      </a:lnTo>
                      <a:lnTo>
                        <a:pt x="9" y="150"/>
                      </a:lnTo>
                      <a:lnTo>
                        <a:pt x="7" y="148"/>
                      </a:lnTo>
                      <a:lnTo>
                        <a:pt x="7" y="145"/>
                      </a:lnTo>
                      <a:lnTo>
                        <a:pt x="6" y="144"/>
                      </a:lnTo>
                      <a:lnTo>
                        <a:pt x="5" y="141"/>
                      </a:lnTo>
                      <a:lnTo>
                        <a:pt x="5" y="139"/>
                      </a:lnTo>
                      <a:lnTo>
                        <a:pt x="4" y="136"/>
                      </a:lnTo>
                      <a:lnTo>
                        <a:pt x="3" y="134"/>
                      </a:lnTo>
                      <a:lnTo>
                        <a:pt x="3" y="132"/>
                      </a:lnTo>
                      <a:lnTo>
                        <a:pt x="2" y="129"/>
                      </a:lnTo>
                      <a:lnTo>
                        <a:pt x="1" y="126"/>
                      </a:lnTo>
                      <a:lnTo>
                        <a:pt x="1" y="123"/>
                      </a:lnTo>
                      <a:lnTo>
                        <a:pt x="1" y="120"/>
                      </a:lnTo>
                      <a:lnTo>
                        <a:pt x="0" y="117"/>
                      </a:lnTo>
                      <a:lnTo>
                        <a:pt x="0" y="114"/>
                      </a:lnTo>
                      <a:lnTo>
                        <a:pt x="1" y="111"/>
                      </a:lnTo>
                      <a:lnTo>
                        <a:pt x="1" y="108"/>
                      </a:lnTo>
                      <a:lnTo>
                        <a:pt x="1" y="104"/>
                      </a:lnTo>
                      <a:lnTo>
                        <a:pt x="1" y="101"/>
                      </a:lnTo>
                      <a:lnTo>
                        <a:pt x="2" y="98"/>
                      </a:lnTo>
                      <a:lnTo>
                        <a:pt x="2" y="94"/>
                      </a:lnTo>
                      <a:lnTo>
                        <a:pt x="3" y="90"/>
                      </a:lnTo>
                      <a:lnTo>
                        <a:pt x="4" y="86"/>
                      </a:lnTo>
                      <a:lnTo>
                        <a:pt x="5" y="82"/>
                      </a:lnTo>
                      <a:lnTo>
                        <a:pt x="5" y="80"/>
                      </a:lnTo>
                      <a:lnTo>
                        <a:pt x="6" y="78"/>
                      </a:lnTo>
                      <a:lnTo>
                        <a:pt x="6" y="76"/>
                      </a:lnTo>
                      <a:lnTo>
                        <a:pt x="7" y="74"/>
                      </a:lnTo>
                      <a:lnTo>
                        <a:pt x="7" y="72"/>
                      </a:lnTo>
                      <a:lnTo>
                        <a:pt x="8" y="70"/>
                      </a:lnTo>
                      <a:lnTo>
                        <a:pt x="9" y="69"/>
                      </a:lnTo>
                      <a:lnTo>
                        <a:pt x="10" y="66"/>
                      </a:lnTo>
                      <a:lnTo>
                        <a:pt x="11" y="65"/>
                      </a:lnTo>
                      <a:lnTo>
                        <a:pt x="12" y="63"/>
                      </a:lnTo>
                      <a:lnTo>
                        <a:pt x="12" y="61"/>
                      </a:lnTo>
                      <a:lnTo>
                        <a:pt x="13" y="59"/>
                      </a:lnTo>
                      <a:lnTo>
                        <a:pt x="14" y="57"/>
                      </a:lnTo>
                      <a:lnTo>
                        <a:pt x="15" y="55"/>
                      </a:lnTo>
                      <a:lnTo>
                        <a:pt x="16" y="54"/>
                      </a:lnTo>
                      <a:lnTo>
                        <a:pt x="18" y="52"/>
                      </a:lnTo>
                      <a:lnTo>
                        <a:pt x="18" y="51"/>
                      </a:lnTo>
                      <a:lnTo>
                        <a:pt x="19" y="49"/>
                      </a:lnTo>
                      <a:lnTo>
                        <a:pt x="20" y="48"/>
                      </a:lnTo>
                      <a:lnTo>
                        <a:pt x="22" y="46"/>
                      </a:lnTo>
                      <a:lnTo>
                        <a:pt x="22" y="45"/>
                      </a:lnTo>
                      <a:lnTo>
                        <a:pt x="24" y="43"/>
                      </a:lnTo>
                      <a:lnTo>
                        <a:pt x="24" y="42"/>
                      </a:lnTo>
                      <a:lnTo>
                        <a:pt x="26" y="41"/>
                      </a:lnTo>
                      <a:lnTo>
                        <a:pt x="27" y="39"/>
                      </a:lnTo>
                      <a:lnTo>
                        <a:pt x="29" y="38"/>
                      </a:lnTo>
                      <a:lnTo>
                        <a:pt x="30" y="37"/>
                      </a:lnTo>
                      <a:lnTo>
                        <a:pt x="31" y="35"/>
                      </a:lnTo>
                      <a:lnTo>
                        <a:pt x="34" y="32"/>
                      </a:lnTo>
                      <a:lnTo>
                        <a:pt x="37" y="30"/>
                      </a:lnTo>
                      <a:lnTo>
                        <a:pt x="39" y="27"/>
                      </a:lnTo>
                      <a:lnTo>
                        <a:pt x="42" y="25"/>
                      </a:lnTo>
                      <a:lnTo>
                        <a:pt x="43" y="23"/>
                      </a:lnTo>
                      <a:lnTo>
                        <a:pt x="45" y="22"/>
                      </a:lnTo>
                      <a:lnTo>
                        <a:pt x="47" y="21"/>
                      </a:lnTo>
                      <a:lnTo>
                        <a:pt x="48" y="20"/>
                      </a:lnTo>
                      <a:lnTo>
                        <a:pt x="51" y="18"/>
                      </a:lnTo>
                      <a:lnTo>
                        <a:pt x="55" y="17"/>
                      </a:lnTo>
                      <a:lnTo>
                        <a:pt x="56" y="16"/>
                      </a:lnTo>
                      <a:lnTo>
                        <a:pt x="57" y="15"/>
                      </a:lnTo>
                      <a:lnTo>
                        <a:pt x="59" y="14"/>
                      </a:lnTo>
                      <a:lnTo>
                        <a:pt x="61" y="13"/>
                      </a:lnTo>
                      <a:lnTo>
                        <a:pt x="64" y="12"/>
                      </a:lnTo>
                      <a:lnTo>
                        <a:pt x="67" y="10"/>
                      </a:lnTo>
                      <a:lnTo>
                        <a:pt x="68" y="9"/>
                      </a:lnTo>
                      <a:lnTo>
                        <a:pt x="70" y="9"/>
                      </a:lnTo>
                      <a:lnTo>
                        <a:pt x="72" y="8"/>
                      </a:lnTo>
                      <a:lnTo>
                        <a:pt x="74" y="8"/>
                      </a:lnTo>
                      <a:lnTo>
                        <a:pt x="75" y="7"/>
                      </a:lnTo>
                      <a:lnTo>
                        <a:pt x="77" y="6"/>
                      </a:lnTo>
                      <a:lnTo>
                        <a:pt x="79" y="6"/>
                      </a:lnTo>
                      <a:lnTo>
                        <a:pt x="80" y="6"/>
                      </a:lnTo>
                      <a:lnTo>
                        <a:pt x="82" y="5"/>
                      </a:lnTo>
                      <a:lnTo>
                        <a:pt x="83" y="5"/>
                      </a:lnTo>
                      <a:lnTo>
                        <a:pt x="86" y="4"/>
                      </a:lnTo>
                      <a:lnTo>
                        <a:pt x="87" y="4"/>
                      </a:lnTo>
                      <a:lnTo>
                        <a:pt x="90" y="3"/>
                      </a:lnTo>
                      <a:lnTo>
                        <a:pt x="92" y="2"/>
                      </a:lnTo>
                      <a:lnTo>
                        <a:pt x="96" y="1"/>
                      </a:lnTo>
                      <a:lnTo>
                        <a:pt x="99" y="1"/>
                      </a:lnTo>
                      <a:lnTo>
                        <a:pt x="102" y="0"/>
                      </a:lnTo>
                      <a:lnTo>
                        <a:pt x="105" y="0"/>
                      </a:lnTo>
                      <a:lnTo>
                        <a:pt x="107" y="0"/>
                      </a:lnTo>
                      <a:lnTo>
                        <a:pt x="111" y="0"/>
                      </a:lnTo>
                      <a:lnTo>
                        <a:pt x="113" y="0"/>
                      </a:lnTo>
                      <a:lnTo>
                        <a:pt x="116" y="0"/>
                      </a:lnTo>
                      <a:lnTo>
                        <a:pt x="119" y="0"/>
                      </a:lnTo>
                      <a:lnTo>
                        <a:pt x="122" y="0"/>
                      </a:lnTo>
                      <a:lnTo>
                        <a:pt x="124" y="0"/>
                      </a:lnTo>
                      <a:lnTo>
                        <a:pt x="127" y="0"/>
                      </a:lnTo>
                      <a:lnTo>
                        <a:pt x="130" y="0"/>
                      </a:lnTo>
                      <a:lnTo>
                        <a:pt x="133" y="0"/>
                      </a:lnTo>
                      <a:lnTo>
                        <a:pt x="134" y="0"/>
                      </a:lnTo>
                      <a:lnTo>
                        <a:pt x="137" y="1"/>
                      </a:lnTo>
                      <a:lnTo>
                        <a:pt x="140" y="1"/>
                      </a:lnTo>
                      <a:lnTo>
                        <a:pt x="142" y="2"/>
                      </a:lnTo>
                      <a:lnTo>
                        <a:pt x="144" y="3"/>
                      </a:lnTo>
                      <a:lnTo>
                        <a:pt x="146" y="3"/>
                      </a:lnTo>
                      <a:lnTo>
                        <a:pt x="149" y="4"/>
                      </a:lnTo>
                      <a:lnTo>
                        <a:pt x="151" y="5"/>
                      </a:lnTo>
                      <a:lnTo>
                        <a:pt x="152" y="5"/>
                      </a:lnTo>
                      <a:lnTo>
                        <a:pt x="155" y="6"/>
                      </a:lnTo>
                      <a:lnTo>
                        <a:pt x="156" y="6"/>
                      </a:lnTo>
                      <a:lnTo>
                        <a:pt x="158" y="7"/>
                      </a:lnTo>
                      <a:lnTo>
                        <a:pt x="159" y="8"/>
                      </a:lnTo>
                      <a:lnTo>
                        <a:pt x="161" y="9"/>
                      </a:lnTo>
                      <a:lnTo>
                        <a:pt x="162" y="9"/>
                      </a:lnTo>
                      <a:lnTo>
                        <a:pt x="165" y="10"/>
                      </a:lnTo>
                      <a:lnTo>
                        <a:pt x="167" y="11"/>
                      </a:lnTo>
                      <a:lnTo>
                        <a:pt x="169" y="13"/>
                      </a:lnTo>
                      <a:lnTo>
                        <a:pt x="172" y="14"/>
                      </a:lnTo>
                      <a:lnTo>
                        <a:pt x="175" y="16"/>
                      </a:lnTo>
                      <a:lnTo>
                        <a:pt x="178" y="17"/>
                      </a:lnTo>
                      <a:lnTo>
                        <a:pt x="180" y="19"/>
                      </a:lnTo>
                      <a:lnTo>
                        <a:pt x="183" y="20"/>
                      </a:lnTo>
                      <a:lnTo>
                        <a:pt x="186" y="22"/>
                      </a:lnTo>
                      <a:lnTo>
                        <a:pt x="187" y="24"/>
                      </a:lnTo>
                      <a:lnTo>
                        <a:pt x="190" y="26"/>
                      </a:lnTo>
                      <a:lnTo>
                        <a:pt x="192" y="28"/>
                      </a:lnTo>
                      <a:lnTo>
                        <a:pt x="195" y="30"/>
                      </a:lnTo>
                      <a:lnTo>
                        <a:pt x="197" y="33"/>
                      </a:lnTo>
                      <a:lnTo>
                        <a:pt x="199" y="35"/>
                      </a:lnTo>
                      <a:lnTo>
                        <a:pt x="200" y="37"/>
                      </a:lnTo>
                      <a:lnTo>
                        <a:pt x="201" y="38"/>
                      </a:lnTo>
                      <a:lnTo>
                        <a:pt x="202" y="40"/>
                      </a:lnTo>
                      <a:lnTo>
                        <a:pt x="203" y="41"/>
                      </a:lnTo>
                      <a:lnTo>
                        <a:pt x="204" y="42"/>
                      </a:lnTo>
                      <a:lnTo>
                        <a:pt x="204" y="44"/>
                      </a:lnTo>
                      <a:lnTo>
                        <a:pt x="205" y="45"/>
                      </a:lnTo>
                      <a:lnTo>
                        <a:pt x="206" y="47"/>
                      </a:lnTo>
                      <a:lnTo>
                        <a:pt x="206" y="49"/>
                      </a:lnTo>
                      <a:lnTo>
                        <a:pt x="207" y="50"/>
                      </a:lnTo>
                      <a:lnTo>
                        <a:pt x="208" y="52"/>
                      </a:lnTo>
                      <a:lnTo>
                        <a:pt x="208" y="54"/>
                      </a:lnTo>
                      <a:lnTo>
                        <a:pt x="208" y="55"/>
                      </a:lnTo>
                      <a:lnTo>
                        <a:pt x="209" y="57"/>
                      </a:lnTo>
                      <a:lnTo>
                        <a:pt x="209" y="59"/>
                      </a:lnTo>
                      <a:lnTo>
                        <a:pt x="210" y="61"/>
                      </a:lnTo>
                      <a:lnTo>
                        <a:pt x="210" y="63"/>
                      </a:lnTo>
                      <a:lnTo>
                        <a:pt x="211" y="65"/>
                      </a:lnTo>
                      <a:lnTo>
                        <a:pt x="211" y="67"/>
                      </a:lnTo>
                      <a:lnTo>
                        <a:pt x="211" y="70"/>
                      </a:lnTo>
                      <a:lnTo>
                        <a:pt x="211" y="72"/>
                      </a:lnTo>
                      <a:lnTo>
                        <a:pt x="211" y="74"/>
                      </a:lnTo>
                      <a:lnTo>
                        <a:pt x="211" y="76"/>
                      </a:lnTo>
                      <a:lnTo>
                        <a:pt x="211" y="79"/>
                      </a:lnTo>
                      <a:lnTo>
                        <a:pt x="211" y="81"/>
                      </a:lnTo>
                      <a:lnTo>
                        <a:pt x="211" y="83"/>
                      </a:lnTo>
                      <a:lnTo>
                        <a:pt x="211" y="86"/>
                      </a:lnTo>
                      <a:lnTo>
                        <a:pt x="210" y="89"/>
                      </a:lnTo>
                      <a:lnTo>
                        <a:pt x="209" y="92"/>
                      </a:lnTo>
                      <a:lnTo>
                        <a:pt x="209" y="94"/>
                      </a:lnTo>
                      <a:lnTo>
                        <a:pt x="208" y="97"/>
                      </a:lnTo>
                      <a:lnTo>
                        <a:pt x="208" y="100"/>
                      </a:lnTo>
                      <a:lnTo>
                        <a:pt x="208" y="103"/>
                      </a:lnTo>
                      <a:lnTo>
                        <a:pt x="207" y="105"/>
                      </a:lnTo>
                      <a:lnTo>
                        <a:pt x="206" y="109"/>
                      </a:lnTo>
                      <a:lnTo>
                        <a:pt x="205" y="112"/>
                      </a:lnTo>
                      <a:lnTo>
                        <a:pt x="198" y="105"/>
                      </a:lnTo>
                      <a:lnTo>
                        <a:pt x="198" y="104"/>
                      </a:lnTo>
                      <a:lnTo>
                        <a:pt x="198" y="103"/>
                      </a:lnTo>
                      <a:lnTo>
                        <a:pt x="198" y="101"/>
                      </a:lnTo>
                      <a:lnTo>
                        <a:pt x="198" y="99"/>
                      </a:lnTo>
                      <a:lnTo>
                        <a:pt x="199" y="97"/>
                      </a:lnTo>
                      <a:lnTo>
                        <a:pt x="199" y="95"/>
                      </a:lnTo>
                      <a:lnTo>
                        <a:pt x="199" y="94"/>
                      </a:lnTo>
                      <a:lnTo>
                        <a:pt x="199" y="93"/>
                      </a:lnTo>
                      <a:lnTo>
                        <a:pt x="199" y="92"/>
                      </a:lnTo>
                      <a:lnTo>
                        <a:pt x="199" y="89"/>
                      </a:lnTo>
                      <a:lnTo>
                        <a:pt x="199" y="88"/>
                      </a:lnTo>
                      <a:lnTo>
                        <a:pt x="199" y="86"/>
                      </a:lnTo>
                      <a:lnTo>
                        <a:pt x="199" y="84"/>
                      </a:lnTo>
                      <a:lnTo>
                        <a:pt x="198" y="83"/>
                      </a:lnTo>
                      <a:lnTo>
                        <a:pt x="198" y="81"/>
                      </a:lnTo>
                      <a:lnTo>
                        <a:pt x="198" y="79"/>
                      </a:lnTo>
                      <a:lnTo>
                        <a:pt x="198" y="77"/>
                      </a:lnTo>
                      <a:lnTo>
                        <a:pt x="198" y="76"/>
                      </a:lnTo>
                      <a:lnTo>
                        <a:pt x="198" y="73"/>
                      </a:lnTo>
                      <a:lnTo>
                        <a:pt x="197" y="72"/>
                      </a:lnTo>
                      <a:lnTo>
                        <a:pt x="197" y="70"/>
                      </a:lnTo>
                      <a:lnTo>
                        <a:pt x="196" y="68"/>
                      </a:lnTo>
                      <a:lnTo>
                        <a:pt x="196" y="66"/>
                      </a:lnTo>
                      <a:lnTo>
                        <a:pt x="195" y="64"/>
                      </a:lnTo>
                      <a:lnTo>
                        <a:pt x="195" y="62"/>
                      </a:lnTo>
                      <a:lnTo>
                        <a:pt x="194" y="60"/>
                      </a:lnTo>
                      <a:lnTo>
                        <a:pt x="193" y="58"/>
                      </a:lnTo>
                      <a:lnTo>
                        <a:pt x="192" y="55"/>
                      </a:lnTo>
                      <a:lnTo>
                        <a:pt x="192" y="54"/>
                      </a:lnTo>
                      <a:lnTo>
                        <a:pt x="190" y="52"/>
                      </a:lnTo>
                      <a:lnTo>
                        <a:pt x="190" y="50"/>
                      </a:lnTo>
                      <a:lnTo>
                        <a:pt x="189" y="48"/>
                      </a:lnTo>
                      <a:lnTo>
                        <a:pt x="187" y="46"/>
                      </a:lnTo>
                      <a:lnTo>
                        <a:pt x="186" y="44"/>
                      </a:lnTo>
                      <a:lnTo>
                        <a:pt x="185" y="42"/>
                      </a:lnTo>
                      <a:lnTo>
                        <a:pt x="183" y="41"/>
                      </a:lnTo>
                      <a:lnTo>
                        <a:pt x="183" y="39"/>
                      </a:lnTo>
                      <a:lnTo>
                        <a:pt x="181" y="38"/>
                      </a:lnTo>
                      <a:lnTo>
                        <a:pt x="179" y="36"/>
                      </a:lnTo>
                      <a:lnTo>
                        <a:pt x="177" y="34"/>
                      </a:lnTo>
                      <a:lnTo>
                        <a:pt x="175" y="33"/>
                      </a:lnTo>
                      <a:lnTo>
                        <a:pt x="173" y="32"/>
                      </a:lnTo>
                      <a:lnTo>
                        <a:pt x="171" y="30"/>
                      </a:lnTo>
                      <a:lnTo>
                        <a:pt x="169" y="29"/>
                      </a:lnTo>
                      <a:lnTo>
                        <a:pt x="167" y="28"/>
                      </a:lnTo>
                      <a:lnTo>
                        <a:pt x="165" y="27"/>
                      </a:lnTo>
                      <a:lnTo>
                        <a:pt x="161" y="26"/>
                      </a:lnTo>
                      <a:lnTo>
                        <a:pt x="159" y="25"/>
                      </a:lnTo>
                      <a:lnTo>
                        <a:pt x="156" y="25"/>
                      </a:lnTo>
                      <a:lnTo>
                        <a:pt x="153" y="23"/>
                      </a:lnTo>
                      <a:lnTo>
                        <a:pt x="150" y="23"/>
                      </a:lnTo>
                      <a:lnTo>
                        <a:pt x="147" y="22"/>
                      </a:lnTo>
                      <a:lnTo>
                        <a:pt x="144" y="22"/>
                      </a:lnTo>
                      <a:lnTo>
                        <a:pt x="141" y="22"/>
                      </a:lnTo>
                      <a:lnTo>
                        <a:pt x="137" y="22"/>
                      </a:lnTo>
                      <a:lnTo>
                        <a:pt x="134" y="22"/>
                      </a:lnTo>
                      <a:lnTo>
                        <a:pt x="130" y="22"/>
                      </a:lnTo>
                      <a:lnTo>
                        <a:pt x="125" y="22"/>
                      </a:lnTo>
                      <a:lnTo>
                        <a:pt x="122" y="23"/>
                      </a:lnTo>
                      <a:lnTo>
                        <a:pt x="118" y="23"/>
                      </a:lnTo>
                      <a:lnTo>
                        <a:pt x="114" y="24"/>
                      </a:lnTo>
                      <a:lnTo>
                        <a:pt x="111" y="25"/>
                      </a:lnTo>
                      <a:lnTo>
                        <a:pt x="108" y="25"/>
                      </a:lnTo>
                      <a:lnTo>
                        <a:pt x="104" y="26"/>
                      </a:lnTo>
                      <a:lnTo>
                        <a:pt x="101" y="28"/>
                      </a:lnTo>
                      <a:lnTo>
                        <a:pt x="98" y="29"/>
                      </a:lnTo>
                      <a:lnTo>
                        <a:pt x="94" y="30"/>
                      </a:lnTo>
                      <a:lnTo>
                        <a:pt x="92" y="32"/>
                      </a:lnTo>
                      <a:lnTo>
                        <a:pt x="88" y="33"/>
                      </a:lnTo>
                      <a:lnTo>
                        <a:pt x="86" y="35"/>
                      </a:lnTo>
                      <a:lnTo>
                        <a:pt x="83" y="37"/>
                      </a:lnTo>
                      <a:lnTo>
                        <a:pt x="80" y="38"/>
                      </a:lnTo>
                      <a:lnTo>
                        <a:pt x="78" y="40"/>
                      </a:lnTo>
                      <a:lnTo>
                        <a:pt x="75" y="42"/>
                      </a:lnTo>
                      <a:lnTo>
                        <a:pt x="73" y="44"/>
                      </a:lnTo>
                      <a:lnTo>
                        <a:pt x="70" y="46"/>
                      </a:lnTo>
                      <a:lnTo>
                        <a:pt x="68" y="48"/>
                      </a:lnTo>
                      <a:lnTo>
                        <a:pt x="65" y="50"/>
                      </a:lnTo>
                      <a:lnTo>
                        <a:pt x="64" y="52"/>
                      </a:lnTo>
                      <a:lnTo>
                        <a:pt x="61" y="55"/>
                      </a:lnTo>
                      <a:lnTo>
                        <a:pt x="60" y="57"/>
                      </a:lnTo>
                      <a:lnTo>
                        <a:pt x="57" y="60"/>
                      </a:lnTo>
                      <a:lnTo>
                        <a:pt x="56" y="62"/>
                      </a:lnTo>
                      <a:lnTo>
                        <a:pt x="55" y="65"/>
                      </a:lnTo>
                      <a:lnTo>
                        <a:pt x="53" y="67"/>
                      </a:lnTo>
                      <a:lnTo>
                        <a:pt x="51" y="70"/>
                      </a:lnTo>
                      <a:lnTo>
                        <a:pt x="49" y="73"/>
                      </a:lnTo>
                      <a:lnTo>
                        <a:pt x="48" y="75"/>
                      </a:lnTo>
                      <a:lnTo>
                        <a:pt x="48" y="78"/>
                      </a:lnTo>
                      <a:lnTo>
                        <a:pt x="46" y="81"/>
                      </a:lnTo>
                      <a:lnTo>
                        <a:pt x="45" y="83"/>
                      </a:lnTo>
                      <a:lnTo>
                        <a:pt x="44" y="86"/>
                      </a:lnTo>
                      <a:lnTo>
                        <a:pt x="43" y="89"/>
                      </a:lnTo>
                      <a:lnTo>
                        <a:pt x="42" y="91"/>
                      </a:lnTo>
                      <a:lnTo>
                        <a:pt x="42" y="94"/>
                      </a:lnTo>
                      <a:lnTo>
                        <a:pt x="41" y="97"/>
                      </a:lnTo>
                      <a:lnTo>
                        <a:pt x="40" y="99"/>
                      </a:lnTo>
                      <a:lnTo>
                        <a:pt x="40" y="102"/>
                      </a:lnTo>
                      <a:lnTo>
                        <a:pt x="39" y="105"/>
                      </a:lnTo>
                      <a:lnTo>
                        <a:pt x="39" y="108"/>
                      </a:lnTo>
                      <a:lnTo>
                        <a:pt x="39" y="110"/>
                      </a:lnTo>
                      <a:lnTo>
                        <a:pt x="39" y="113"/>
                      </a:lnTo>
                      <a:lnTo>
                        <a:pt x="39" y="115"/>
                      </a:lnTo>
                      <a:lnTo>
                        <a:pt x="39" y="118"/>
                      </a:lnTo>
                      <a:lnTo>
                        <a:pt x="40" y="121"/>
                      </a:lnTo>
                      <a:lnTo>
                        <a:pt x="40" y="123"/>
                      </a:lnTo>
                      <a:lnTo>
                        <a:pt x="40" y="125"/>
                      </a:lnTo>
                      <a:lnTo>
                        <a:pt x="40" y="128"/>
                      </a:lnTo>
                      <a:lnTo>
                        <a:pt x="42" y="130"/>
                      </a:lnTo>
                      <a:lnTo>
                        <a:pt x="42" y="133"/>
                      </a:lnTo>
                      <a:lnTo>
                        <a:pt x="43" y="135"/>
                      </a:lnTo>
                      <a:lnTo>
                        <a:pt x="44" y="137"/>
                      </a:lnTo>
                      <a:lnTo>
                        <a:pt x="45" y="139"/>
                      </a:lnTo>
                      <a:lnTo>
                        <a:pt x="46" y="141"/>
                      </a:lnTo>
                      <a:lnTo>
                        <a:pt x="47" y="143"/>
                      </a:lnTo>
                      <a:lnTo>
                        <a:pt x="48" y="145"/>
                      </a:lnTo>
                      <a:lnTo>
                        <a:pt x="50" y="147"/>
                      </a:lnTo>
                      <a:lnTo>
                        <a:pt x="51" y="149"/>
                      </a:lnTo>
                      <a:lnTo>
                        <a:pt x="53" y="150"/>
                      </a:lnTo>
                      <a:lnTo>
                        <a:pt x="55" y="152"/>
                      </a:lnTo>
                      <a:lnTo>
                        <a:pt x="57" y="154"/>
                      </a:lnTo>
                      <a:lnTo>
                        <a:pt x="59" y="155"/>
                      </a:lnTo>
                      <a:lnTo>
                        <a:pt x="61" y="156"/>
                      </a:lnTo>
                      <a:lnTo>
                        <a:pt x="62" y="157"/>
                      </a:lnTo>
                      <a:lnTo>
                        <a:pt x="64" y="159"/>
                      </a:lnTo>
                      <a:lnTo>
                        <a:pt x="66" y="160"/>
                      </a:lnTo>
                      <a:lnTo>
                        <a:pt x="68" y="161"/>
                      </a:lnTo>
                      <a:lnTo>
                        <a:pt x="70" y="162"/>
                      </a:lnTo>
                      <a:lnTo>
                        <a:pt x="71" y="163"/>
                      </a:lnTo>
                      <a:lnTo>
                        <a:pt x="73" y="164"/>
                      </a:lnTo>
                      <a:lnTo>
                        <a:pt x="75" y="164"/>
                      </a:lnTo>
                      <a:lnTo>
                        <a:pt x="77" y="165"/>
                      </a:lnTo>
                      <a:lnTo>
                        <a:pt x="79" y="166"/>
                      </a:lnTo>
                      <a:lnTo>
                        <a:pt x="81" y="166"/>
                      </a:lnTo>
                      <a:lnTo>
                        <a:pt x="83" y="167"/>
                      </a:lnTo>
                      <a:lnTo>
                        <a:pt x="85" y="167"/>
                      </a:lnTo>
                      <a:lnTo>
                        <a:pt x="87" y="168"/>
                      </a:lnTo>
                      <a:lnTo>
                        <a:pt x="89" y="168"/>
                      </a:lnTo>
                      <a:lnTo>
                        <a:pt x="91" y="169"/>
                      </a:lnTo>
                      <a:lnTo>
                        <a:pt x="92" y="169"/>
                      </a:lnTo>
                      <a:lnTo>
                        <a:pt x="94" y="169"/>
                      </a:lnTo>
                      <a:lnTo>
                        <a:pt x="97" y="169"/>
                      </a:lnTo>
                      <a:lnTo>
                        <a:pt x="98" y="169"/>
                      </a:lnTo>
                      <a:lnTo>
                        <a:pt x="100" y="170"/>
                      </a:lnTo>
                      <a:lnTo>
                        <a:pt x="102" y="170"/>
                      </a:lnTo>
                      <a:lnTo>
                        <a:pt x="104" y="170"/>
                      </a:lnTo>
                      <a:lnTo>
                        <a:pt x="105" y="170"/>
                      </a:lnTo>
                      <a:lnTo>
                        <a:pt x="107" y="170"/>
                      </a:lnTo>
                      <a:lnTo>
                        <a:pt x="109" y="170"/>
                      </a:lnTo>
                      <a:lnTo>
                        <a:pt x="111" y="170"/>
                      </a:lnTo>
                      <a:lnTo>
                        <a:pt x="112" y="170"/>
                      </a:lnTo>
                      <a:lnTo>
                        <a:pt x="114" y="170"/>
                      </a:lnTo>
                      <a:lnTo>
                        <a:pt x="116" y="170"/>
                      </a:lnTo>
                      <a:lnTo>
                        <a:pt x="119" y="169"/>
                      </a:lnTo>
                      <a:lnTo>
                        <a:pt x="122" y="169"/>
                      </a:lnTo>
                      <a:lnTo>
                        <a:pt x="125" y="169"/>
                      </a:lnTo>
                      <a:lnTo>
                        <a:pt x="128" y="168"/>
                      </a:lnTo>
                      <a:lnTo>
                        <a:pt x="130" y="168"/>
                      </a:lnTo>
                      <a:lnTo>
                        <a:pt x="133" y="167"/>
                      </a:lnTo>
                      <a:lnTo>
                        <a:pt x="135" y="167"/>
                      </a:lnTo>
                      <a:lnTo>
                        <a:pt x="138" y="166"/>
                      </a:lnTo>
                      <a:lnTo>
                        <a:pt x="139" y="165"/>
                      </a:lnTo>
                      <a:lnTo>
                        <a:pt x="141" y="165"/>
                      </a:lnTo>
                      <a:lnTo>
                        <a:pt x="142" y="165"/>
                      </a:lnTo>
                      <a:lnTo>
                        <a:pt x="144" y="164"/>
                      </a:lnTo>
                      <a:lnTo>
                        <a:pt x="145" y="164"/>
                      </a:lnTo>
                      <a:lnTo>
                        <a:pt x="146" y="164"/>
                      </a:lnTo>
                      <a:lnTo>
                        <a:pt x="146" y="163"/>
                      </a:lnTo>
                      <a:lnTo>
                        <a:pt x="147" y="163"/>
                      </a:lnTo>
                      <a:lnTo>
                        <a:pt x="148" y="162"/>
                      </a:lnTo>
                      <a:lnTo>
                        <a:pt x="150" y="162"/>
                      </a:lnTo>
                      <a:lnTo>
                        <a:pt x="152" y="161"/>
                      </a:lnTo>
                      <a:lnTo>
                        <a:pt x="154" y="159"/>
                      </a:lnTo>
                      <a:lnTo>
                        <a:pt x="156" y="158"/>
                      </a:lnTo>
                      <a:lnTo>
                        <a:pt x="159" y="157"/>
                      </a:lnTo>
                      <a:lnTo>
                        <a:pt x="161" y="156"/>
                      </a:lnTo>
                      <a:lnTo>
                        <a:pt x="164" y="155"/>
                      </a:lnTo>
                      <a:lnTo>
                        <a:pt x="166" y="153"/>
                      </a:lnTo>
                      <a:lnTo>
                        <a:pt x="169" y="152"/>
                      </a:lnTo>
                      <a:lnTo>
                        <a:pt x="170" y="151"/>
                      </a:lnTo>
                      <a:lnTo>
                        <a:pt x="171" y="150"/>
                      </a:lnTo>
                      <a:lnTo>
                        <a:pt x="172" y="149"/>
                      </a:lnTo>
                      <a:lnTo>
                        <a:pt x="173" y="149"/>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96" name="Freeform 64"/>
                <p:cNvSpPr>
                  <a:spLocks/>
                </p:cNvSpPr>
                <p:nvPr/>
              </p:nvSpPr>
              <p:spPr bwMode="auto">
                <a:xfrm>
                  <a:off x="146" y="1339"/>
                  <a:ext cx="211" cy="190"/>
                </a:xfrm>
                <a:custGeom>
                  <a:avLst/>
                  <a:gdLst>
                    <a:gd name="T0" fmla="*/ 164 w 211"/>
                    <a:gd name="T1" fmla="*/ 165 h 190"/>
                    <a:gd name="T2" fmla="*/ 149 w 211"/>
                    <a:gd name="T3" fmla="*/ 174 h 190"/>
                    <a:gd name="T4" fmla="*/ 136 w 211"/>
                    <a:gd name="T5" fmla="*/ 180 h 190"/>
                    <a:gd name="T6" fmla="*/ 121 w 211"/>
                    <a:gd name="T7" fmla="*/ 185 h 190"/>
                    <a:gd name="T8" fmla="*/ 104 w 211"/>
                    <a:gd name="T9" fmla="*/ 189 h 190"/>
                    <a:gd name="T10" fmla="*/ 84 w 211"/>
                    <a:gd name="T11" fmla="*/ 190 h 190"/>
                    <a:gd name="T12" fmla="*/ 62 w 211"/>
                    <a:gd name="T13" fmla="*/ 189 h 190"/>
                    <a:gd name="T14" fmla="*/ 46 w 211"/>
                    <a:gd name="T15" fmla="*/ 184 h 190"/>
                    <a:gd name="T16" fmla="*/ 29 w 211"/>
                    <a:gd name="T17" fmla="*/ 174 h 190"/>
                    <a:gd name="T18" fmla="*/ 15 w 211"/>
                    <a:gd name="T19" fmla="*/ 160 h 190"/>
                    <a:gd name="T20" fmla="*/ 7 w 211"/>
                    <a:gd name="T21" fmla="*/ 145 h 190"/>
                    <a:gd name="T22" fmla="*/ 2 w 211"/>
                    <a:gd name="T23" fmla="*/ 129 h 190"/>
                    <a:gd name="T24" fmla="*/ 1 w 211"/>
                    <a:gd name="T25" fmla="*/ 108 h 190"/>
                    <a:gd name="T26" fmla="*/ 5 w 211"/>
                    <a:gd name="T27" fmla="*/ 82 h 190"/>
                    <a:gd name="T28" fmla="*/ 9 w 211"/>
                    <a:gd name="T29" fmla="*/ 69 h 190"/>
                    <a:gd name="T30" fmla="*/ 15 w 211"/>
                    <a:gd name="T31" fmla="*/ 55 h 190"/>
                    <a:gd name="T32" fmla="*/ 22 w 211"/>
                    <a:gd name="T33" fmla="*/ 45 h 190"/>
                    <a:gd name="T34" fmla="*/ 31 w 211"/>
                    <a:gd name="T35" fmla="*/ 35 h 190"/>
                    <a:gd name="T36" fmla="*/ 47 w 211"/>
                    <a:gd name="T37" fmla="*/ 21 h 190"/>
                    <a:gd name="T38" fmla="*/ 61 w 211"/>
                    <a:gd name="T39" fmla="*/ 13 h 190"/>
                    <a:gd name="T40" fmla="*/ 75 w 211"/>
                    <a:gd name="T41" fmla="*/ 7 h 190"/>
                    <a:gd name="T42" fmla="*/ 87 w 211"/>
                    <a:gd name="T43" fmla="*/ 4 h 190"/>
                    <a:gd name="T44" fmla="*/ 107 w 211"/>
                    <a:gd name="T45" fmla="*/ 0 h 190"/>
                    <a:gd name="T46" fmla="*/ 127 w 211"/>
                    <a:gd name="T47" fmla="*/ 0 h 190"/>
                    <a:gd name="T48" fmla="*/ 144 w 211"/>
                    <a:gd name="T49" fmla="*/ 3 h 190"/>
                    <a:gd name="T50" fmla="*/ 158 w 211"/>
                    <a:gd name="T51" fmla="*/ 7 h 190"/>
                    <a:gd name="T52" fmla="*/ 172 w 211"/>
                    <a:gd name="T53" fmla="*/ 14 h 190"/>
                    <a:gd name="T54" fmla="*/ 190 w 211"/>
                    <a:gd name="T55" fmla="*/ 26 h 190"/>
                    <a:gd name="T56" fmla="*/ 202 w 211"/>
                    <a:gd name="T57" fmla="*/ 40 h 190"/>
                    <a:gd name="T58" fmla="*/ 207 w 211"/>
                    <a:gd name="T59" fmla="*/ 50 h 190"/>
                    <a:gd name="T60" fmla="*/ 210 w 211"/>
                    <a:gd name="T61" fmla="*/ 63 h 190"/>
                    <a:gd name="T62" fmla="*/ 211 w 211"/>
                    <a:gd name="T63" fmla="*/ 79 h 190"/>
                    <a:gd name="T64" fmla="*/ 208 w 211"/>
                    <a:gd name="T65" fmla="*/ 97 h 190"/>
                    <a:gd name="T66" fmla="*/ 198 w 211"/>
                    <a:gd name="T67" fmla="*/ 105 h 190"/>
                    <a:gd name="T68" fmla="*/ 199 w 211"/>
                    <a:gd name="T69" fmla="*/ 94 h 190"/>
                    <a:gd name="T70" fmla="*/ 198 w 211"/>
                    <a:gd name="T71" fmla="*/ 83 h 190"/>
                    <a:gd name="T72" fmla="*/ 197 w 211"/>
                    <a:gd name="T73" fmla="*/ 70 h 190"/>
                    <a:gd name="T74" fmla="*/ 192 w 211"/>
                    <a:gd name="T75" fmla="*/ 55 h 190"/>
                    <a:gd name="T76" fmla="*/ 185 w 211"/>
                    <a:gd name="T77" fmla="*/ 42 h 190"/>
                    <a:gd name="T78" fmla="*/ 173 w 211"/>
                    <a:gd name="T79" fmla="*/ 32 h 190"/>
                    <a:gd name="T80" fmla="*/ 156 w 211"/>
                    <a:gd name="T81" fmla="*/ 25 h 190"/>
                    <a:gd name="T82" fmla="*/ 134 w 211"/>
                    <a:gd name="T83" fmla="*/ 22 h 190"/>
                    <a:gd name="T84" fmla="*/ 108 w 211"/>
                    <a:gd name="T85" fmla="*/ 25 h 190"/>
                    <a:gd name="T86" fmla="*/ 86 w 211"/>
                    <a:gd name="T87" fmla="*/ 35 h 190"/>
                    <a:gd name="T88" fmla="*/ 68 w 211"/>
                    <a:gd name="T89" fmla="*/ 48 h 190"/>
                    <a:gd name="T90" fmla="*/ 55 w 211"/>
                    <a:gd name="T91" fmla="*/ 65 h 190"/>
                    <a:gd name="T92" fmla="*/ 45 w 211"/>
                    <a:gd name="T93" fmla="*/ 83 h 190"/>
                    <a:gd name="T94" fmla="*/ 40 w 211"/>
                    <a:gd name="T95" fmla="*/ 102 h 190"/>
                    <a:gd name="T96" fmla="*/ 40 w 211"/>
                    <a:gd name="T97" fmla="*/ 121 h 190"/>
                    <a:gd name="T98" fmla="*/ 44 w 211"/>
                    <a:gd name="T99" fmla="*/ 137 h 190"/>
                    <a:gd name="T100" fmla="*/ 53 w 211"/>
                    <a:gd name="T101" fmla="*/ 150 h 190"/>
                    <a:gd name="T102" fmla="*/ 66 w 211"/>
                    <a:gd name="T103" fmla="*/ 160 h 190"/>
                    <a:gd name="T104" fmla="*/ 79 w 211"/>
                    <a:gd name="T105" fmla="*/ 166 h 190"/>
                    <a:gd name="T106" fmla="*/ 92 w 211"/>
                    <a:gd name="T107" fmla="*/ 169 h 190"/>
                    <a:gd name="T108" fmla="*/ 105 w 211"/>
                    <a:gd name="T109" fmla="*/ 170 h 190"/>
                    <a:gd name="T110" fmla="*/ 119 w 211"/>
                    <a:gd name="T111" fmla="*/ 169 h 190"/>
                    <a:gd name="T112" fmla="*/ 138 w 211"/>
                    <a:gd name="T113" fmla="*/ 166 h 190"/>
                    <a:gd name="T114" fmla="*/ 146 w 211"/>
                    <a:gd name="T115" fmla="*/ 163 h 190"/>
                    <a:gd name="T116" fmla="*/ 159 w 211"/>
                    <a:gd name="T117" fmla="*/ 157 h 190"/>
                    <a:gd name="T118" fmla="*/ 172 w 211"/>
                    <a:gd name="T119" fmla="*/ 149 h 1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1"/>
                    <a:gd name="T181" fmla="*/ 0 h 190"/>
                    <a:gd name="T182" fmla="*/ 211 w 211"/>
                    <a:gd name="T183" fmla="*/ 190 h 1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1" h="190">
                      <a:moveTo>
                        <a:pt x="173" y="149"/>
                      </a:moveTo>
                      <a:lnTo>
                        <a:pt x="170" y="160"/>
                      </a:lnTo>
                      <a:lnTo>
                        <a:pt x="169" y="160"/>
                      </a:lnTo>
                      <a:lnTo>
                        <a:pt x="168" y="162"/>
                      </a:lnTo>
                      <a:lnTo>
                        <a:pt x="166" y="162"/>
                      </a:lnTo>
                      <a:lnTo>
                        <a:pt x="165" y="164"/>
                      </a:lnTo>
                      <a:lnTo>
                        <a:pt x="164" y="165"/>
                      </a:lnTo>
                      <a:lnTo>
                        <a:pt x="162" y="166"/>
                      </a:lnTo>
                      <a:lnTo>
                        <a:pt x="159" y="167"/>
                      </a:lnTo>
                      <a:lnTo>
                        <a:pt x="157" y="169"/>
                      </a:lnTo>
                      <a:lnTo>
                        <a:pt x="155" y="171"/>
                      </a:lnTo>
                      <a:lnTo>
                        <a:pt x="152" y="173"/>
                      </a:lnTo>
                      <a:lnTo>
                        <a:pt x="150" y="173"/>
                      </a:lnTo>
                      <a:lnTo>
                        <a:pt x="149" y="174"/>
                      </a:lnTo>
                      <a:lnTo>
                        <a:pt x="147" y="175"/>
                      </a:lnTo>
                      <a:lnTo>
                        <a:pt x="146" y="176"/>
                      </a:lnTo>
                      <a:lnTo>
                        <a:pt x="144" y="177"/>
                      </a:lnTo>
                      <a:lnTo>
                        <a:pt x="142" y="178"/>
                      </a:lnTo>
                      <a:lnTo>
                        <a:pt x="140" y="179"/>
                      </a:lnTo>
                      <a:lnTo>
                        <a:pt x="138" y="180"/>
                      </a:lnTo>
                      <a:lnTo>
                        <a:pt x="136" y="180"/>
                      </a:lnTo>
                      <a:lnTo>
                        <a:pt x="134" y="181"/>
                      </a:lnTo>
                      <a:lnTo>
                        <a:pt x="132" y="182"/>
                      </a:lnTo>
                      <a:lnTo>
                        <a:pt x="130" y="183"/>
                      </a:lnTo>
                      <a:lnTo>
                        <a:pt x="128" y="183"/>
                      </a:lnTo>
                      <a:lnTo>
                        <a:pt x="125" y="184"/>
                      </a:lnTo>
                      <a:lnTo>
                        <a:pt x="123" y="184"/>
                      </a:lnTo>
                      <a:lnTo>
                        <a:pt x="121" y="185"/>
                      </a:lnTo>
                      <a:lnTo>
                        <a:pt x="119" y="186"/>
                      </a:lnTo>
                      <a:lnTo>
                        <a:pt x="116" y="186"/>
                      </a:lnTo>
                      <a:lnTo>
                        <a:pt x="114" y="187"/>
                      </a:lnTo>
                      <a:lnTo>
                        <a:pt x="111" y="188"/>
                      </a:lnTo>
                      <a:lnTo>
                        <a:pt x="109" y="188"/>
                      </a:lnTo>
                      <a:lnTo>
                        <a:pt x="106" y="189"/>
                      </a:lnTo>
                      <a:lnTo>
                        <a:pt x="104" y="189"/>
                      </a:lnTo>
                      <a:lnTo>
                        <a:pt x="101" y="189"/>
                      </a:lnTo>
                      <a:lnTo>
                        <a:pt x="98" y="190"/>
                      </a:lnTo>
                      <a:lnTo>
                        <a:pt x="96" y="190"/>
                      </a:lnTo>
                      <a:lnTo>
                        <a:pt x="92" y="190"/>
                      </a:lnTo>
                      <a:lnTo>
                        <a:pt x="90" y="190"/>
                      </a:lnTo>
                      <a:lnTo>
                        <a:pt x="86" y="190"/>
                      </a:lnTo>
                      <a:lnTo>
                        <a:pt x="84" y="190"/>
                      </a:lnTo>
                      <a:lnTo>
                        <a:pt x="80" y="190"/>
                      </a:lnTo>
                      <a:lnTo>
                        <a:pt x="78" y="190"/>
                      </a:lnTo>
                      <a:lnTo>
                        <a:pt x="75" y="190"/>
                      </a:lnTo>
                      <a:lnTo>
                        <a:pt x="71" y="190"/>
                      </a:lnTo>
                      <a:lnTo>
                        <a:pt x="68" y="190"/>
                      </a:lnTo>
                      <a:lnTo>
                        <a:pt x="65" y="189"/>
                      </a:lnTo>
                      <a:lnTo>
                        <a:pt x="62" y="189"/>
                      </a:lnTo>
                      <a:lnTo>
                        <a:pt x="59" y="189"/>
                      </a:lnTo>
                      <a:lnTo>
                        <a:pt x="55" y="188"/>
                      </a:lnTo>
                      <a:lnTo>
                        <a:pt x="53" y="187"/>
                      </a:lnTo>
                      <a:lnTo>
                        <a:pt x="51" y="187"/>
                      </a:lnTo>
                      <a:lnTo>
                        <a:pt x="49" y="186"/>
                      </a:lnTo>
                      <a:lnTo>
                        <a:pt x="48" y="185"/>
                      </a:lnTo>
                      <a:lnTo>
                        <a:pt x="46" y="184"/>
                      </a:lnTo>
                      <a:lnTo>
                        <a:pt x="43" y="184"/>
                      </a:lnTo>
                      <a:lnTo>
                        <a:pt x="42" y="183"/>
                      </a:lnTo>
                      <a:lnTo>
                        <a:pt x="39" y="181"/>
                      </a:lnTo>
                      <a:lnTo>
                        <a:pt x="37" y="180"/>
                      </a:lnTo>
                      <a:lnTo>
                        <a:pt x="34" y="178"/>
                      </a:lnTo>
                      <a:lnTo>
                        <a:pt x="31" y="176"/>
                      </a:lnTo>
                      <a:lnTo>
                        <a:pt x="29" y="174"/>
                      </a:lnTo>
                      <a:lnTo>
                        <a:pt x="26" y="172"/>
                      </a:lnTo>
                      <a:lnTo>
                        <a:pt x="24" y="169"/>
                      </a:lnTo>
                      <a:lnTo>
                        <a:pt x="21" y="166"/>
                      </a:lnTo>
                      <a:lnTo>
                        <a:pt x="19" y="165"/>
                      </a:lnTo>
                      <a:lnTo>
                        <a:pt x="18" y="163"/>
                      </a:lnTo>
                      <a:lnTo>
                        <a:pt x="16" y="162"/>
                      </a:lnTo>
                      <a:lnTo>
                        <a:pt x="15" y="160"/>
                      </a:lnTo>
                      <a:lnTo>
                        <a:pt x="13" y="158"/>
                      </a:lnTo>
                      <a:lnTo>
                        <a:pt x="12" y="156"/>
                      </a:lnTo>
                      <a:lnTo>
                        <a:pt x="11" y="154"/>
                      </a:lnTo>
                      <a:lnTo>
                        <a:pt x="11" y="152"/>
                      </a:lnTo>
                      <a:lnTo>
                        <a:pt x="9" y="150"/>
                      </a:lnTo>
                      <a:lnTo>
                        <a:pt x="7" y="148"/>
                      </a:lnTo>
                      <a:lnTo>
                        <a:pt x="7" y="145"/>
                      </a:lnTo>
                      <a:lnTo>
                        <a:pt x="6" y="144"/>
                      </a:lnTo>
                      <a:lnTo>
                        <a:pt x="5" y="141"/>
                      </a:lnTo>
                      <a:lnTo>
                        <a:pt x="5" y="139"/>
                      </a:lnTo>
                      <a:lnTo>
                        <a:pt x="4" y="136"/>
                      </a:lnTo>
                      <a:lnTo>
                        <a:pt x="3" y="134"/>
                      </a:lnTo>
                      <a:lnTo>
                        <a:pt x="3" y="132"/>
                      </a:lnTo>
                      <a:lnTo>
                        <a:pt x="2" y="129"/>
                      </a:lnTo>
                      <a:lnTo>
                        <a:pt x="1" y="126"/>
                      </a:lnTo>
                      <a:lnTo>
                        <a:pt x="1" y="123"/>
                      </a:lnTo>
                      <a:lnTo>
                        <a:pt x="1" y="120"/>
                      </a:lnTo>
                      <a:lnTo>
                        <a:pt x="0" y="117"/>
                      </a:lnTo>
                      <a:lnTo>
                        <a:pt x="0" y="114"/>
                      </a:lnTo>
                      <a:lnTo>
                        <a:pt x="1" y="111"/>
                      </a:lnTo>
                      <a:lnTo>
                        <a:pt x="1" y="108"/>
                      </a:lnTo>
                      <a:lnTo>
                        <a:pt x="1" y="104"/>
                      </a:lnTo>
                      <a:lnTo>
                        <a:pt x="1" y="101"/>
                      </a:lnTo>
                      <a:lnTo>
                        <a:pt x="2" y="98"/>
                      </a:lnTo>
                      <a:lnTo>
                        <a:pt x="2" y="94"/>
                      </a:lnTo>
                      <a:lnTo>
                        <a:pt x="3" y="90"/>
                      </a:lnTo>
                      <a:lnTo>
                        <a:pt x="4" y="86"/>
                      </a:lnTo>
                      <a:lnTo>
                        <a:pt x="5" y="82"/>
                      </a:lnTo>
                      <a:lnTo>
                        <a:pt x="5" y="80"/>
                      </a:lnTo>
                      <a:lnTo>
                        <a:pt x="6" y="78"/>
                      </a:lnTo>
                      <a:lnTo>
                        <a:pt x="6" y="76"/>
                      </a:lnTo>
                      <a:lnTo>
                        <a:pt x="7" y="74"/>
                      </a:lnTo>
                      <a:lnTo>
                        <a:pt x="7" y="72"/>
                      </a:lnTo>
                      <a:lnTo>
                        <a:pt x="8" y="70"/>
                      </a:lnTo>
                      <a:lnTo>
                        <a:pt x="9" y="69"/>
                      </a:lnTo>
                      <a:lnTo>
                        <a:pt x="10" y="66"/>
                      </a:lnTo>
                      <a:lnTo>
                        <a:pt x="11" y="65"/>
                      </a:lnTo>
                      <a:lnTo>
                        <a:pt x="12" y="63"/>
                      </a:lnTo>
                      <a:lnTo>
                        <a:pt x="12" y="61"/>
                      </a:lnTo>
                      <a:lnTo>
                        <a:pt x="13" y="59"/>
                      </a:lnTo>
                      <a:lnTo>
                        <a:pt x="14" y="57"/>
                      </a:lnTo>
                      <a:lnTo>
                        <a:pt x="15" y="55"/>
                      </a:lnTo>
                      <a:lnTo>
                        <a:pt x="16" y="54"/>
                      </a:lnTo>
                      <a:lnTo>
                        <a:pt x="18" y="52"/>
                      </a:lnTo>
                      <a:lnTo>
                        <a:pt x="18" y="51"/>
                      </a:lnTo>
                      <a:lnTo>
                        <a:pt x="19" y="49"/>
                      </a:lnTo>
                      <a:lnTo>
                        <a:pt x="20" y="48"/>
                      </a:lnTo>
                      <a:lnTo>
                        <a:pt x="22" y="46"/>
                      </a:lnTo>
                      <a:lnTo>
                        <a:pt x="22" y="45"/>
                      </a:lnTo>
                      <a:lnTo>
                        <a:pt x="24" y="43"/>
                      </a:lnTo>
                      <a:lnTo>
                        <a:pt x="24" y="42"/>
                      </a:lnTo>
                      <a:lnTo>
                        <a:pt x="26" y="41"/>
                      </a:lnTo>
                      <a:lnTo>
                        <a:pt x="27" y="39"/>
                      </a:lnTo>
                      <a:lnTo>
                        <a:pt x="29" y="38"/>
                      </a:lnTo>
                      <a:lnTo>
                        <a:pt x="30" y="37"/>
                      </a:lnTo>
                      <a:lnTo>
                        <a:pt x="31" y="35"/>
                      </a:lnTo>
                      <a:lnTo>
                        <a:pt x="34" y="32"/>
                      </a:lnTo>
                      <a:lnTo>
                        <a:pt x="37" y="30"/>
                      </a:lnTo>
                      <a:lnTo>
                        <a:pt x="39" y="27"/>
                      </a:lnTo>
                      <a:lnTo>
                        <a:pt x="42" y="25"/>
                      </a:lnTo>
                      <a:lnTo>
                        <a:pt x="43" y="23"/>
                      </a:lnTo>
                      <a:lnTo>
                        <a:pt x="45" y="22"/>
                      </a:lnTo>
                      <a:lnTo>
                        <a:pt x="47" y="21"/>
                      </a:lnTo>
                      <a:lnTo>
                        <a:pt x="48" y="20"/>
                      </a:lnTo>
                      <a:lnTo>
                        <a:pt x="51" y="18"/>
                      </a:lnTo>
                      <a:lnTo>
                        <a:pt x="55" y="17"/>
                      </a:lnTo>
                      <a:lnTo>
                        <a:pt x="56" y="16"/>
                      </a:lnTo>
                      <a:lnTo>
                        <a:pt x="57" y="15"/>
                      </a:lnTo>
                      <a:lnTo>
                        <a:pt x="59" y="14"/>
                      </a:lnTo>
                      <a:lnTo>
                        <a:pt x="61" y="13"/>
                      </a:lnTo>
                      <a:lnTo>
                        <a:pt x="64" y="12"/>
                      </a:lnTo>
                      <a:lnTo>
                        <a:pt x="67" y="10"/>
                      </a:lnTo>
                      <a:lnTo>
                        <a:pt x="68" y="9"/>
                      </a:lnTo>
                      <a:lnTo>
                        <a:pt x="70" y="9"/>
                      </a:lnTo>
                      <a:lnTo>
                        <a:pt x="72" y="8"/>
                      </a:lnTo>
                      <a:lnTo>
                        <a:pt x="74" y="8"/>
                      </a:lnTo>
                      <a:lnTo>
                        <a:pt x="75" y="7"/>
                      </a:lnTo>
                      <a:lnTo>
                        <a:pt x="77" y="6"/>
                      </a:lnTo>
                      <a:lnTo>
                        <a:pt x="79" y="6"/>
                      </a:lnTo>
                      <a:lnTo>
                        <a:pt x="80" y="6"/>
                      </a:lnTo>
                      <a:lnTo>
                        <a:pt x="82" y="5"/>
                      </a:lnTo>
                      <a:lnTo>
                        <a:pt x="83" y="5"/>
                      </a:lnTo>
                      <a:lnTo>
                        <a:pt x="86" y="4"/>
                      </a:lnTo>
                      <a:lnTo>
                        <a:pt x="87" y="4"/>
                      </a:lnTo>
                      <a:lnTo>
                        <a:pt x="90" y="3"/>
                      </a:lnTo>
                      <a:lnTo>
                        <a:pt x="92" y="2"/>
                      </a:lnTo>
                      <a:lnTo>
                        <a:pt x="96" y="1"/>
                      </a:lnTo>
                      <a:lnTo>
                        <a:pt x="99" y="1"/>
                      </a:lnTo>
                      <a:lnTo>
                        <a:pt x="102" y="0"/>
                      </a:lnTo>
                      <a:lnTo>
                        <a:pt x="105" y="0"/>
                      </a:lnTo>
                      <a:lnTo>
                        <a:pt x="107" y="0"/>
                      </a:lnTo>
                      <a:lnTo>
                        <a:pt x="111" y="0"/>
                      </a:lnTo>
                      <a:lnTo>
                        <a:pt x="113" y="0"/>
                      </a:lnTo>
                      <a:lnTo>
                        <a:pt x="116" y="0"/>
                      </a:lnTo>
                      <a:lnTo>
                        <a:pt x="119" y="0"/>
                      </a:lnTo>
                      <a:lnTo>
                        <a:pt x="122" y="0"/>
                      </a:lnTo>
                      <a:lnTo>
                        <a:pt x="124" y="0"/>
                      </a:lnTo>
                      <a:lnTo>
                        <a:pt x="127" y="0"/>
                      </a:lnTo>
                      <a:lnTo>
                        <a:pt x="130" y="0"/>
                      </a:lnTo>
                      <a:lnTo>
                        <a:pt x="133" y="0"/>
                      </a:lnTo>
                      <a:lnTo>
                        <a:pt x="134" y="0"/>
                      </a:lnTo>
                      <a:lnTo>
                        <a:pt x="137" y="1"/>
                      </a:lnTo>
                      <a:lnTo>
                        <a:pt x="140" y="1"/>
                      </a:lnTo>
                      <a:lnTo>
                        <a:pt x="142" y="2"/>
                      </a:lnTo>
                      <a:lnTo>
                        <a:pt x="144" y="3"/>
                      </a:lnTo>
                      <a:lnTo>
                        <a:pt x="146" y="3"/>
                      </a:lnTo>
                      <a:lnTo>
                        <a:pt x="149" y="4"/>
                      </a:lnTo>
                      <a:lnTo>
                        <a:pt x="151" y="5"/>
                      </a:lnTo>
                      <a:lnTo>
                        <a:pt x="152" y="5"/>
                      </a:lnTo>
                      <a:lnTo>
                        <a:pt x="155" y="6"/>
                      </a:lnTo>
                      <a:lnTo>
                        <a:pt x="156" y="6"/>
                      </a:lnTo>
                      <a:lnTo>
                        <a:pt x="158" y="7"/>
                      </a:lnTo>
                      <a:lnTo>
                        <a:pt x="159" y="8"/>
                      </a:lnTo>
                      <a:lnTo>
                        <a:pt x="161" y="9"/>
                      </a:lnTo>
                      <a:lnTo>
                        <a:pt x="162" y="9"/>
                      </a:lnTo>
                      <a:lnTo>
                        <a:pt x="165" y="10"/>
                      </a:lnTo>
                      <a:lnTo>
                        <a:pt x="167" y="11"/>
                      </a:lnTo>
                      <a:lnTo>
                        <a:pt x="169" y="13"/>
                      </a:lnTo>
                      <a:lnTo>
                        <a:pt x="172" y="14"/>
                      </a:lnTo>
                      <a:lnTo>
                        <a:pt x="175" y="16"/>
                      </a:lnTo>
                      <a:lnTo>
                        <a:pt x="178" y="17"/>
                      </a:lnTo>
                      <a:lnTo>
                        <a:pt x="180" y="19"/>
                      </a:lnTo>
                      <a:lnTo>
                        <a:pt x="183" y="20"/>
                      </a:lnTo>
                      <a:lnTo>
                        <a:pt x="186" y="22"/>
                      </a:lnTo>
                      <a:lnTo>
                        <a:pt x="187" y="24"/>
                      </a:lnTo>
                      <a:lnTo>
                        <a:pt x="190" y="26"/>
                      </a:lnTo>
                      <a:lnTo>
                        <a:pt x="192" y="28"/>
                      </a:lnTo>
                      <a:lnTo>
                        <a:pt x="195" y="30"/>
                      </a:lnTo>
                      <a:lnTo>
                        <a:pt x="197" y="33"/>
                      </a:lnTo>
                      <a:lnTo>
                        <a:pt x="199" y="35"/>
                      </a:lnTo>
                      <a:lnTo>
                        <a:pt x="200" y="37"/>
                      </a:lnTo>
                      <a:lnTo>
                        <a:pt x="201" y="38"/>
                      </a:lnTo>
                      <a:lnTo>
                        <a:pt x="202" y="40"/>
                      </a:lnTo>
                      <a:lnTo>
                        <a:pt x="203" y="41"/>
                      </a:lnTo>
                      <a:lnTo>
                        <a:pt x="204" y="42"/>
                      </a:lnTo>
                      <a:lnTo>
                        <a:pt x="204" y="44"/>
                      </a:lnTo>
                      <a:lnTo>
                        <a:pt x="205" y="45"/>
                      </a:lnTo>
                      <a:lnTo>
                        <a:pt x="206" y="47"/>
                      </a:lnTo>
                      <a:lnTo>
                        <a:pt x="206" y="49"/>
                      </a:lnTo>
                      <a:lnTo>
                        <a:pt x="207" y="50"/>
                      </a:lnTo>
                      <a:lnTo>
                        <a:pt x="208" y="52"/>
                      </a:lnTo>
                      <a:lnTo>
                        <a:pt x="208" y="54"/>
                      </a:lnTo>
                      <a:lnTo>
                        <a:pt x="208" y="55"/>
                      </a:lnTo>
                      <a:lnTo>
                        <a:pt x="209" y="57"/>
                      </a:lnTo>
                      <a:lnTo>
                        <a:pt x="209" y="59"/>
                      </a:lnTo>
                      <a:lnTo>
                        <a:pt x="210" y="61"/>
                      </a:lnTo>
                      <a:lnTo>
                        <a:pt x="210" y="63"/>
                      </a:lnTo>
                      <a:lnTo>
                        <a:pt x="211" y="65"/>
                      </a:lnTo>
                      <a:lnTo>
                        <a:pt x="211" y="67"/>
                      </a:lnTo>
                      <a:lnTo>
                        <a:pt x="211" y="70"/>
                      </a:lnTo>
                      <a:lnTo>
                        <a:pt x="211" y="72"/>
                      </a:lnTo>
                      <a:lnTo>
                        <a:pt x="211" y="74"/>
                      </a:lnTo>
                      <a:lnTo>
                        <a:pt x="211" y="76"/>
                      </a:lnTo>
                      <a:lnTo>
                        <a:pt x="211" y="79"/>
                      </a:lnTo>
                      <a:lnTo>
                        <a:pt x="211" y="81"/>
                      </a:lnTo>
                      <a:lnTo>
                        <a:pt x="211" y="83"/>
                      </a:lnTo>
                      <a:lnTo>
                        <a:pt x="211" y="86"/>
                      </a:lnTo>
                      <a:lnTo>
                        <a:pt x="210" y="89"/>
                      </a:lnTo>
                      <a:lnTo>
                        <a:pt x="209" y="92"/>
                      </a:lnTo>
                      <a:lnTo>
                        <a:pt x="209" y="94"/>
                      </a:lnTo>
                      <a:lnTo>
                        <a:pt x="208" y="97"/>
                      </a:lnTo>
                      <a:lnTo>
                        <a:pt x="208" y="100"/>
                      </a:lnTo>
                      <a:lnTo>
                        <a:pt x="208" y="103"/>
                      </a:lnTo>
                      <a:lnTo>
                        <a:pt x="207" y="105"/>
                      </a:lnTo>
                      <a:lnTo>
                        <a:pt x="206" y="109"/>
                      </a:lnTo>
                      <a:lnTo>
                        <a:pt x="205" y="112"/>
                      </a:lnTo>
                      <a:lnTo>
                        <a:pt x="198" y="105"/>
                      </a:lnTo>
                      <a:lnTo>
                        <a:pt x="198" y="104"/>
                      </a:lnTo>
                      <a:lnTo>
                        <a:pt x="198" y="103"/>
                      </a:lnTo>
                      <a:lnTo>
                        <a:pt x="198" y="101"/>
                      </a:lnTo>
                      <a:lnTo>
                        <a:pt x="198" y="99"/>
                      </a:lnTo>
                      <a:lnTo>
                        <a:pt x="199" y="97"/>
                      </a:lnTo>
                      <a:lnTo>
                        <a:pt x="199" y="95"/>
                      </a:lnTo>
                      <a:lnTo>
                        <a:pt x="199" y="94"/>
                      </a:lnTo>
                      <a:lnTo>
                        <a:pt x="199" y="93"/>
                      </a:lnTo>
                      <a:lnTo>
                        <a:pt x="199" y="92"/>
                      </a:lnTo>
                      <a:lnTo>
                        <a:pt x="199" y="89"/>
                      </a:lnTo>
                      <a:lnTo>
                        <a:pt x="199" y="88"/>
                      </a:lnTo>
                      <a:lnTo>
                        <a:pt x="199" y="86"/>
                      </a:lnTo>
                      <a:lnTo>
                        <a:pt x="199" y="84"/>
                      </a:lnTo>
                      <a:lnTo>
                        <a:pt x="198" y="83"/>
                      </a:lnTo>
                      <a:lnTo>
                        <a:pt x="198" y="81"/>
                      </a:lnTo>
                      <a:lnTo>
                        <a:pt x="198" y="79"/>
                      </a:lnTo>
                      <a:lnTo>
                        <a:pt x="198" y="77"/>
                      </a:lnTo>
                      <a:lnTo>
                        <a:pt x="198" y="76"/>
                      </a:lnTo>
                      <a:lnTo>
                        <a:pt x="198" y="73"/>
                      </a:lnTo>
                      <a:lnTo>
                        <a:pt x="197" y="72"/>
                      </a:lnTo>
                      <a:lnTo>
                        <a:pt x="197" y="70"/>
                      </a:lnTo>
                      <a:lnTo>
                        <a:pt x="196" y="68"/>
                      </a:lnTo>
                      <a:lnTo>
                        <a:pt x="196" y="66"/>
                      </a:lnTo>
                      <a:lnTo>
                        <a:pt x="195" y="64"/>
                      </a:lnTo>
                      <a:lnTo>
                        <a:pt x="195" y="62"/>
                      </a:lnTo>
                      <a:lnTo>
                        <a:pt x="194" y="60"/>
                      </a:lnTo>
                      <a:lnTo>
                        <a:pt x="193" y="58"/>
                      </a:lnTo>
                      <a:lnTo>
                        <a:pt x="192" y="55"/>
                      </a:lnTo>
                      <a:lnTo>
                        <a:pt x="192" y="54"/>
                      </a:lnTo>
                      <a:lnTo>
                        <a:pt x="190" y="52"/>
                      </a:lnTo>
                      <a:lnTo>
                        <a:pt x="190" y="50"/>
                      </a:lnTo>
                      <a:lnTo>
                        <a:pt x="189" y="48"/>
                      </a:lnTo>
                      <a:lnTo>
                        <a:pt x="187" y="46"/>
                      </a:lnTo>
                      <a:lnTo>
                        <a:pt x="186" y="44"/>
                      </a:lnTo>
                      <a:lnTo>
                        <a:pt x="185" y="42"/>
                      </a:lnTo>
                      <a:lnTo>
                        <a:pt x="183" y="41"/>
                      </a:lnTo>
                      <a:lnTo>
                        <a:pt x="183" y="39"/>
                      </a:lnTo>
                      <a:lnTo>
                        <a:pt x="181" y="38"/>
                      </a:lnTo>
                      <a:lnTo>
                        <a:pt x="179" y="36"/>
                      </a:lnTo>
                      <a:lnTo>
                        <a:pt x="177" y="34"/>
                      </a:lnTo>
                      <a:lnTo>
                        <a:pt x="175" y="33"/>
                      </a:lnTo>
                      <a:lnTo>
                        <a:pt x="173" y="32"/>
                      </a:lnTo>
                      <a:lnTo>
                        <a:pt x="171" y="30"/>
                      </a:lnTo>
                      <a:lnTo>
                        <a:pt x="169" y="29"/>
                      </a:lnTo>
                      <a:lnTo>
                        <a:pt x="167" y="28"/>
                      </a:lnTo>
                      <a:lnTo>
                        <a:pt x="165" y="27"/>
                      </a:lnTo>
                      <a:lnTo>
                        <a:pt x="161" y="26"/>
                      </a:lnTo>
                      <a:lnTo>
                        <a:pt x="159" y="25"/>
                      </a:lnTo>
                      <a:lnTo>
                        <a:pt x="156" y="25"/>
                      </a:lnTo>
                      <a:lnTo>
                        <a:pt x="153" y="23"/>
                      </a:lnTo>
                      <a:lnTo>
                        <a:pt x="150" y="23"/>
                      </a:lnTo>
                      <a:lnTo>
                        <a:pt x="147" y="22"/>
                      </a:lnTo>
                      <a:lnTo>
                        <a:pt x="144" y="22"/>
                      </a:lnTo>
                      <a:lnTo>
                        <a:pt x="141" y="22"/>
                      </a:lnTo>
                      <a:lnTo>
                        <a:pt x="137" y="22"/>
                      </a:lnTo>
                      <a:lnTo>
                        <a:pt x="134" y="22"/>
                      </a:lnTo>
                      <a:lnTo>
                        <a:pt x="130" y="22"/>
                      </a:lnTo>
                      <a:lnTo>
                        <a:pt x="125" y="22"/>
                      </a:lnTo>
                      <a:lnTo>
                        <a:pt x="122" y="23"/>
                      </a:lnTo>
                      <a:lnTo>
                        <a:pt x="118" y="23"/>
                      </a:lnTo>
                      <a:lnTo>
                        <a:pt x="114" y="24"/>
                      </a:lnTo>
                      <a:lnTo>
                        <a:pt x="111" y="25"/>
                      </a:lnTo>
                      <a:lnTo>
                        <a:pt x="108" y="25"/>
                      </a:lnTo>
                      <a:lnTo>
                        <a:pt x="104" y="26"/>
                      </a:lnTo>
                      <a:lnTo>
                        <a:pt x="101" y="28"/>
                      </a:lnTo>
                      <a:lnTo>
                        <a:pt x="98" y="29"/>
                      </a:lnTo>
                      <a:lnTo>
                        <a:pt x="94" y="30"/>
                      </a:lnTo>
                      <a:lnTo>
                        <a:pt x="92" y="32"/>
                      </a:lnTo>
                      <a:lnTo>
                        <a:pt x="88" y="33"/>
                      </a:lnTo>
                      <a:lnTo>
                        <a:pt x="86" y="35"/>
                      </a:lnTo>
                      <a:lnTo>
                        <a:pt x="83" y="37"/>
                      </a:lnTo>
                      <a:lnTo>
                        <a:pt x="80" y="38"/>
                      </a:lnTo>
                      <a:lnTo>
                        <a:pt x="78" y="40"/>
                      </a:lnTo>
                      <a:lnTo>
                        <a:pt x="75" y="42"/>
                      </a:lnTo>
                      <a:lnTo>
                        <a:pt x="73" y="44"/>
                      </a:lnTo>
                      <a:lnTo>
                        <a:pt x="70" y="46"/>
                      </a:lnTo>
                      <a:lnTo>
                        <a:pt x="68" y="48"/>
                      </a:lnTo>
                      <a:lnTo>
                        <a:pt x="65" y="50"/>
                      </a:lnTo>
                      <a:lnTo>
                        <a:pt x="64" y="52"/>
                      </a:lnTo>
                      <a:lnTo>
                        <a:pt x="61" y="55"/>
                      </a:lnTo>
                      <a:lnTo>
                        <a:pt x="60" y="57"/>
                      </a:lnTo>
                      <a:lnTo>
                        <a:pt x="57" y="60"/>
                      </a:lnTo>
                      <a:lnTo>
                        <a:pt x="56" y="62"/>
                      </a:lnTo>
                      <a:lnTo>
                        <a:pt x="55" y="65"/>
                      </a:lnTo>
                      <a:lnTo>
                        <a:pt x="53" y="67"/>
                      </a:lnTo>
                      <a:lnTo>
                        <a:pt x="51" y="70"/>
                      </a:lnTo>
                      <a:lnTo>
                        <a:pt x="49" y="73"/>
                      </a:lnTo>
                      <a:lnTo>
                        <a:pt x="48" y="75"/>
                      </a:lnTo>
                      <a:lnTo>
                        <a:pt x="48" y="78"/>
                      </a:lnTo>
                      <a:lnTo>
                        <a:pt x="46" y="81"/>
                      </a:lnTo>
                      <a:lnTo>
                        <a:pt x="45" y="83"/>
                      </a:lnTo>
                      <a:lnTo>
                        <a:pt x="44" y="86"/>
                      </a:lnTo>
                      <a:lnTo>
                        <a:pt x="43" y="89"/>
                      </a:lnTo>
                      <a:lnTo>
                        <a:pt x="42" y="91"/>
                      </a:lnTo>
                      <a:lnTo>
                        <a:pt x="42" y="94"/>
                      </a:lnTo>
                      <a:lnTo>
                        <a:pt x="41" y="97"/>
                      </a:lnTo>
                      <a:lnTo>
                        <a:pt x="40" y="99"/>
                      </a:lnTo>
                      <a:lnTo>
                        <a:pt x="40" y="102"/>
                      </a:lnTo>
                      <a:lnTo>
                        <a:pt x="39" y="105"/>
                      </a:lnTo>
                      <a:lnTo>
                        <a:pt x="39" y="108"/>
                      </a:lnTo>
                      <a:lnTo>
                        <a:pt x="39" y="110"/>
                      </a:lnTo>
                      <a:lnTo>
                        <a:pt x="39" y="113"/>
                      </a:lnTo>
                      <a:lnTo>
                        <a:pt x="39" y="115"/>
                      </a:lnTo>
                      <a:lnTo>
                        <a:pt x="39" y="118"/>
                      </a:lnTo>
                      <a:lnTo>
                        <a:pt x="40" y="121"/>
                      </a:lnTo>
                      <a:lnTo>
                        <a:pt x="40" y="123"/>
                      </a:lnTo>
                      <a:lnTo>
                        <a:pt x="40" y="125"/>
                      </a:lnTo>
                      <a:lnTo>
                        <a:pt x="40" y="128"/>
                      </a:lnTo>
                      <a:lnTo>
                        <a:pt x="42" y="130"/>
                      </a:lnTo>
                      <a:lnTo>
                        <a:pt x="42" y="133"/>
                      </a:lnTo>
                      <a:lnTo>
                        <a:pt x="43" y="135"/>
                      </a:lnTo>
                      <a:lnTo>
                        <a:pt x="44" y="137"/>
                      </a:lnTo>
                      <a:lnTo>
                        <a:pt x="45" y="139"/>
                      </a:lnTo>
                      <a:lnTo>
                        <a:pt x="46" y="141"/>
                      </a:lnTo>
                      <a:lnTo>
                        <a:pt x="47" y="143"/>
                      </a:lnTo>
                      <a:lnTo>
                        <a:pt x="48" y="145"/>
                      </a:lnTo>
                      <a:lnTo>
                        <a:pt x="50" y="147"/>
                      </a:lnTo>
                      <a:lnTo>
                        <a:pt x="51" y="149"/>
                      </a:lnTo>
                      <a:lnTo>
                        <a:pt x="53" y="150"/>
                      </a:lnTo>
                      <a:lnTo>
                        <a:pt x="55" y="152"/>
                      </a:lnTo>
                      <a:lnTo>
                        <a:pt x="57" y="154"/>
                      </a:lnTo>
                      <a:lnTo>
                        <a:pt x="59" y="155"/>
                      </a:lnTo>
                      <a:lnTo>
                        <a:pt x="61" y="156"/>
                      </a:lnTo>
                      <a:lnTo>
                        <a:pt x="62" y="157"/>
                      </a:lnTo>
                      <a:lnTo>
                        <a:pt x="64" y="159"/>
                      </a:lnTo>
                      <a:lnTo>
                        <a:pt x="66" y="160"/>
                      </a:lnTo>
                      <a:lnTo>
                        <a:pt x="68" y="161"/>
                      </a:lnTo>
                      <a:lnTo>
                        <a:pt x="70" y="162"/>
                      </a:lnTo>
                      <a:lnTo>
                        <a:pt x="71" y="163"/>
                      </a:lnTo>
                      <a:lnTo>
                        <a:pt x="73" y="164"/>
                      </a:lnTo>
                      <a:lnTo>
                        <a:pt x="75" y="164"/>
                      </a:lnTo>
                      <a:lnTo>
                        <a:pt x="77" y="165"/>
                      </a:lnTo>
                      <a:lnTo>
                        <a:pt x="79" y="166"/>
                      </a:lnTo>
                      <a:lnTo>
                        <a:pt x="81" y="166"/>
                      </a:lnTo>
                      <a:lnTo>
                        <a:pt x="83" y="167"/>
                      </a:lnTo>
                      <a:lnTo>
                        <a:pt x="85" y="167"/>
                      </a:lnTo>
                      <a:lnTo>
                        <a:pt x="87" y="168"/>
                      </a:lnTo>
                      <a:lnTo>
                        <a:pt x="89" y="168"/>
                      </a:lnTo>
                      <a:lnTo>
                        <a:pt x="91" y="169"/>
                      </a:lnTo>
                      <a:lnTo>
                        <a:pt x="92" y="169"/>
                      </a:lnTo>
                      <a:lnTo>
                        <a:pt x="94" y="169"/>
                      </a:lnTo>
                      <a:lnTo>
                        <a:pt x="97" y="169"/>
                      </a:lnTo>
                      <a:lnTo>
                        <a:pt x="98" y="169"/>
                      </a:lnTo>
                      <a:lnTo>
                        <a:pt x="100" y="170"/>
                      </a:lnTo>
                      <a:lnTo>
                        <a:pt x="102" y="170"/>
                      </a:lnTo>
                      <a:lnTo>
                        <a:pt x="104" y="170"/>
                      </a:lnTo>
                      <a:lnTo>
                        <a:pt x="105" y="170"/>
                      </a:lnTo>
                      <a:lnTo>
                        <a:pt x="107" y="170"/>
                      </a:lnTo>
                      <a:lnTo>
                        <a:pt x="109" y="170"/>
                      </a:lnTo>
                      <a:lnTo>
                        <a:pt x="111" y="170"/>
                      </a:lnTo>
                      <a:lnTo>
                        <a:pt x="112" y="170"/>
                      </a:lnTo>
                      <a:lnTo>
                        <a:pt x="114" y="170"/>
                      </a:lnTo>
                      <a:lnTo>
                        <a:pt x="116" y="170"/>
                      </a:lnTo>
                      <a:lnTo>
                        <a:pt x="119" y="169"/>
                      </a:lnTo>
                      <a:lnTo>
                        <a:pt x="122" y="169"/>
                      </a:lnTo>
                      <a:lnTo>
                        <a:pt x="125" y="169"/>
                      </a:lnTo>
                      <a:lnTo>
                        <a:pt x="128" y="168"/>
                      </a:lnTo>
                      <a:lnTo>
                        <a:pt x="130" y="168"/>
                      </a:lnTo>
                      <a:lnTo>
                        <a:pt x="133" y="167"/>
                      </a:lnTo>
                      <a:lnTo>
                        <a:pt x="135" y="167"/>
                      </a:lnTo>
                      <a:lnTo>
                        <a:pt x="138" y="166"/>
                      </a:lnTo>
                      <a:lnTo>
                        <a:pt x="139" y="165"/>
                      </a:lnTo>
                      <a:lnTo>
                        <a:pt x="141" y="165"/>
                      </a:lnTo>
                      <a:lnTo>
                        <a:pt x="142" y="165"/>
                      </a:lnTo>
                      <a:lnTo>
                        <a:pt x="144" y="164"/>
                      </a:lnTo>
                      <a:lnTo>
                        <a:pt x="145" y="164"/>
                      </a:lnTo>
                      <a:lnTo>
                        <a:pt x="146" y="164"/>
                      </a:lnTo>
                      <a:lnTo>
                        <a:pt x="146" y="163"/>
                      </a:lnTo>
                      <a:lnTo>
                        <a:pt x="147" y="163"/>
                      </a:lnTo>
                      <a:lnTo>
                        <a:pt x="148" y="162"/>
                      </a:lnTo>
                      <a:lnTo>
                        <a:pt x="150" y="162"/>
                      </a:lnTo>
                      <a:lnTo>
                        <a:pt x="152" y="161"/>
                      </a:lnTo>
                      <a:lnTo>
                        <a:pt x="154" y="159"/>
                      </a:lnTo>
                      <a:lnTo>
                        <a:pt x="156" y="158"/>
                      </a:lnTo>
                      <a:lnTo>
                        <a:pt x="159" y="157"/>
                      </a:lnTo>
                      <a:lnTo>
                        <a:pt x="161" y="156"/>
                      </a:lnTo>
                      <a:lnTo>
                        <a:pt x="164" y="155"/>
                      </a:lnTo>
                      <a:lnTo>
                        <a:pt x="166" y="153"/>
                      </a:lnTo>
                      <a:lnTo>
                        <a:pt x="169" y="152"/>
                      </a:lnTo>
                      <a:lnTo>
                        <a:pt x="170" y="151"/>
                      </a:lnTo>
                      <a:lnTo>
                        <a:pt x="171" y="150"/>
                      </a:lnTo>
                      <a:lnTo>
                        <a:pt x="172" y="149"/>
                      </a:lnTo>
                      <a:lnTo>
                        <a:pt x="173" y="149"/>
                      </a:lnTo>
                      <a:close/>
                    </a:path>
                  </a:pathLst>
                </a:custGeom>
                <a:noFill/>
                <a:ln w="11113" cap="rnd">
                  <a:solidFill>
                    <a:srgbClr val="777777"/>
                  </a:solidFill>
                  <a:round/>
                  <a:headEnd/>
                  <a:tailEnd/>
                </a:ln>
              </p:spPr>
              <p:txBody>
                <a:bodyPr/>
                <a:lstStyle/>
                <a:p>
                  <a:endParaRPr lang="en-US">
                    <a:solidFill>
                      <a:srgbClr val="000000"/>
                    </a:solidFill>
                    <a:latin typeface="Arial" pitchFamily="34" charset="0"/>
                  </a:endParaRPr>
                </a:p>
              </p:txBody>
            </p:sp>
          </p:grpSp>
          <p:sp>
            <p:nvSpPr>
              <p:cNvPr id="48" name="Freeform 65"/>
              <p:cNvSpPr>
                <a:spLocks/>
              </p:cNvSpPr>
              <p:nvPr/>
            </p:nvSpPr>
            <p:spPr bwMode="auto">
              <a:xfrm>
                <a:off x="407988" y="2273300"/>
                <a:ext cx="28575" cy="20638"/>
              </a:xfrm>
              <a:custGeom>
                <a:avLst/>
                <a:gdLst>
                  <a:gd name="T0" fmla="*/ 2147483647 w 18"/>
                  <a:gd name="T1" fmla="*/ 2147483647 h 13"/>
                  <a:gd name="T2" fmla="*/ 2147483647 w 18"/>
                  <a:gd name="T3" fmla="*/ 2147483647 h 13"/>
                  <a:gd name="T4" fmla="*/ 2147483647 w 18"/>
                  <a:gd name="T5" fmla="*/ 2147483647 h 13"/>
                  <a:gd name="T6" fmla="*/ 2147483647 w 18"/>
                  <a:gd name="T7" fmla="*/ 2147483647 h 13"/>
                  <a:gd name="T8" fmla="*/ 2147483647 w 18"/>
                  <a:gd name="T9" fmla="*/ 2147483647 h 13"/>
                  <a:gd name="T10" fmla="*/ 2147483647 w 18"/>
                  <a:gd name="T11" fmla="*/ 2147483647 h 13"/>
                  <a:gd name="T12" fmla="*/ 2147483647 w 18"/>
                  <a:gd name="T13" fmla="*/ 2147483647 h 13"/>
                  <a:gd name="T14" fmla="*/ 0 w 18"/>
                  <a:gd name="T15" fmla="*/ 2147483647 h 13"/>
                  <a:gd name="T16" fmla="*/ 0 w 18"/>
                  <a:gd name="T17" fmla="*/ 2147483647 h 13"/>
                  <a:gd name="T18" fmla="*/ 0 w 18"/>
                  <a:gd name="T19" fmla="*/ 2147483647 h 13"/>
                  <a:gd name="T20" fmla="*/ 2147483647 w 18"/>
                  <a:gd name="T21" fmla="*/ 2147483647 h 13"/>
                  <a:gd name="T22" fmla="*/ 2147483647 w 18"/>
                  <a:gd name="T23" fmla="*/ 2147483647 h 13"/>
                  <a:gd name="T24" fmla="*/ 2147483647 w 18"/>
                  <a:gd name="T25" fmla="*/ 2147483647 h 13"/>
                  <a:gd name="T26" fmla="*/ 2147483647 w 18"/>
                  <a:gd name="T27" fmla="*/ 2147483647 h 13"/>
                  <a:gd name="T28" fmla="*/ 2147483647 w 18"/>
                  <a:gd name="T29" fmla="*/ 2147483647 h 13"/>
                  <a:gd name="T30" fmla="*/ 2147483647 w 18"/>
                  <a:gd name="T31" fmla="*/ 2147483647 h 13"/>
                  <a:gd name="T32" fmla="*/ 2147483647 w 18"/>
                  <a:gd name="T33" fmla="*/ 2147483647 h 13"/>
                  <a:gd name="T34" fmla="*/ 2147483647 w 18"/>
                  <a:gd name="T35" fmla="*/ 2147483647 h 13"/>
                  <a:gd name="T36" fmla="*/ 2147483647 w 18"/>
                  <a:gd name="T37" fmla="*/ 2147483647 h 13"/>
                  <a:gd name="T38" fmla="*/ 2147483647 w 18"/>
                  <a:gd name="T39" fmla="*/ 2147483647 h 13"/>
                  <a:gd name="T40" fmla="*/ 2147483647 w 18"/>
                  <a:gd name="T41" fmla="*/ 2147483647 h 13"/>
                  <a:gd name="T42" fmla="*/ 2147483647 w 18"/>
                  <a:gd name="T43" fmla="*/ 0 h 13"/>
                  <a:gd name="T44" fmla="*/ 2147483647 w 18"/>
                  <a:gd name="T45" fmla="*/ 0 h 13"/>
                  <a:gd name="T46" fmla="*/ 2147483647 w 18"/>
                  <a:gd name="T47" fmla="*/ 2147483647 h 13"/>
                  <a:gd name="T48" fmla="*/ 2147483647 w 18"/>
                  <a:gd name="T49" fmla="*/ 2147483647 h 13"/>
                  <a:gd name="T50" fmla="*/ 2147483647 w 18"/>
                  <a:gd name="T51" fmla="*/ 2147483647 h 13"/>
                  <a:gd name="T52" fmla="*/ 2147483647 w 18"/>
                  <a:gd name="T53" fmla="*/ 2147483647 h 13"/>
                  <a:gd name="T54" fmla="*/ 2147483647 w 18"/>
                  <a:gd name="T55" fmla="*/ 2147483647 h 13"/>
                  <a:gd name="T56" fmla="*/ 2147483647 w 18"/>
                  <a:gd name="T57" fmla="*/ 2147483647 h 13"/>
                  <a:gd name="T58" fmla="*/ 2147483647 w 18"/>
                  <a:gd name="T59" fmla="*/ 2147483647 h 13"/>
                  <a:gd name="T60" fmla="*/ 2147483647 w 18"/>
                  <a:gd name="T61" fmla="*/ 2147483647 h 13"/>
                  <a:gd name="T62" fmla="*/ 2147483647 w 18"/>
                  <a:gd name="T63" fmla="*/ 2147483647 h 13"/>
                  <a:gd name="T64" fmla="*/ 2147483647 w 18"/>
                  <a:gd name="T65" fmla="*/ 2147483647 h 13"/>
                  <a:gd name="T66" fmla="*/ 2147483647 w 18"/>
                  <a:gd name="T67" fmla="*/ 2147483647 h 13"/>
                  <a:gd name="T68" fmla="*/ 2147483647 w 18"/>
                  <a:gd name="T69" fmla="*/ 2147483647 h 13"/>
                  <a:gd name="T70" fmla="*/ 2147483647 w 18"/>
                  <a:gd name="T71" fmla="*/ 2147483647 h 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
                  <a:gd name="T109" fmla="*/ 0 h 13"/>
                  <a:gd name="T110" fmla="*/ 18 w 18"/>
                  <a:gd name="T111" fmla="*/ 13 h 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 h="13">
                    <a:moveTo>
                      <a:pt x="7" y="13"/>
                    </a:moveTo>
                    <a:lnTo>
                      <a:pt x="6" y="12"/>
                    </a:lnTo>
                    <a:lnTo>
                      <a:pt x="5" y="12"/>
                    </a:lnTo>
                    <a:lnTo>
                      <a:pt x="4" y="12"/>
                    </a:lnTo>
                    <a:lnTo>
                      <a:pt x="3" y="11"/>
                    </a:lnTo>
                    <a:lnTo>
                      <a:pt x="1" y="10"/>
                    </a:lnTo>
                    <a:lnTo>
                      <a:pt x="1" y="8"/>
                    </a:lnTo>
                    <a:lnTo>
                      <a:pt x="0" y="7"/>
                    </a:lnTo>
                    <a:lnTo>
                      <a:pt x="0" y="6"/>
                    </a:lnTo>
                    <a:lnTo>
                      <a:pt x="0" y="4"/>
                    </a:lnTo>
                    <a:lnTo>
                      <a:pt x="1" y="3"/>
                    </a:lnTo>
                    <a:lnTo>
                      <a:pt x="4" y="3"/>
                    </a:lnTo>
                    <a:lnTo>
                      <a:pt x="5" y="4"/>
                    </a:lnTo>
                    <a:lnTo>
                      <a:pt x="6" y="5"/>
                    </a:lnTo>
                    <a:lnTo>
                      <a:pt x="7" y="6"/>
                    </a:lnTo>
                    <a:lnTo>
                      <a:pt x="8" y="7"/>
                    </a:lnTo>
                    <a:lnTo>
                      <a:pt x="10" y="6"/>
                    </a:lnTo>
                    <a:lnTo>
                      <a:pt x="10" y="5"/>
                    </a:lnTo>
                    <a:lnTo>
                      <a:pt x="11" y="5"/>
                    </a:lnTo>
                    <a:lnTo>
                      <a:pt x="11" y="3"/>
                    </a:lnTo>
                    <a:lnTo>
                      <a:pt x="12" y="1"/>
                    </a:lnTo>
                    <a:lnTo>
                      <a:pt x="15" y="0"/>
                    </a:lnTo>
                    <a:lnTo>
                      <a:pt x="17" y="1"/>
                    </a:lnTo>
                    <a:lnTo>
                      <a:pt x="17" y="3"/>
                    </a:lnTo>
                    <a:lnTo>
                      <a:pt x="18" y="5"/>
                    </a:lnTo>
                    <a:lnTo>
                      <a:pt x="18" y="7"/>
                    </a:lnTo>
                    <a:lnTo>
                      <a:pt x="18" y="8"/>
                    </a:lnTo>
                    <a:lnTo>
                      <a:pt x="17" y="10"/>
                    </a:lnTo>
                    <a:lnTo>
                      <a:pt x="15" y="12"/>
                    </a:lnTo>
                    <a:lnTo>
                      <a:pt x="12" y="13"/>
                    </a:lnTo>
                    <a:lnTo>
                      <a:pt x="11" y="13"/>
                    </a:lnTo>
                    <a:lnTo>
                      <a:pt x="9" y="13"/>
                    </a:lnTo>
                    <a:lnTo>
                      <a:pt x="8" y="13"/>
                    </a:lnTo>
                    <a:lnTo>
                      <a:pt x="7" y="13"/>
                    </a:lnTo>
                    <a:close/>
                  </a:path>
                </a:pathLst>
              </a:custGeom>
              <a:solidFill>
                <a:srgbClr val="693600"/>
              </a:solidFill>
              <a:ln w="9525">
                <a:noFill/>
                <a:round/>
                <a:headEnd/>
                <a:tailEnd/>
              </a:ln>
            </p:spPr>
            <p:txBody>
              <a:bodyPr/>
              <a:lstStyle/>
              <a:p>
                <a:endParaRPr lang="en-US">
                  <a:solidFill>
                    <a:srgbClr val="000000"/>
                  </a:solidFill>
                  <a:latin typeface="Arial" pitchFamily="34" charset="0"/>
                </a:endParaRPr>
              </a:p>
            </p:txBody>
          </p:sp>
          <p:grpSp>
            <p:nvGrpSpPr>
              <p:cNvPr id="33" name="Group 66"/>
              <p:cNvGrpSpPr>
                <a:grpSpLocks/>
              </p:cNvGrpSpPr>
              <p:nvPr/>
            </p:nvGrpSpPr>
            <p:grpSpPr bwMode="auto">
              <a:xfrm>
                <a:off x="425450" y="2290763"/>
                <a:ext cx="104775" cy="49212"/>
                <a:chOff x="268" y="1443"/>
                <a:chExt cx="66" cy="31"/>
              </a:xfrm>
            </p:grpSpPr>
            <p:sp>
              <p:nvSpPr>
                <p:cNvPr id="193" name="Freeform 67"/>
                <p:cNvSpPr>
                  <a:spLocks/>
                </p:cNvSpPr>
                <p:nvPr/>
              </p:nvSpPr>
              <p:spPr bwMode="auto">
                <a:xfrm>
                  <a:off x="268" y="1443"/>
                  <a:ext cx="66" cy="31"/>
                </a:xfrm>
                <a:custGeom>
                  <a:avLst/>
                  <a:gdLst>
                    <a:gd name="T0" fmla="*/ 11 w 66"/>
                    <a:gd name="T1" fmla="*/ 0 h 31"/>
                    <a:gd name="T2" fmla="*/ 19 w 66"/>
                    <a:gd name="T3" fmla="*/ 5 h 31"/>
                    <a:gd name="T4" fmla="*/ 64 w 66"/>
                    <a:gd name="T5" fmla="*/ 27 h 31"/>
                    <a:gd name="T6" fmla="*/ 66 w 66"/>
                    <a:gd name="T7" fmla="*/ 31 h 31"/>
                    <a:gd name="T8" fmla="*/ 0 w 66"/>
                    <a:gd name="T9" fmla="*/ 5 h 31"/>
                    <a:gd name="T10" fmla="*/ 11 w 66"/>
                    <a:gd name="T11" fmla="*/ 0 h 31"/>
                    <a:gd name="T12" fmla="*/ 0 60000 65536"/>
                    <a:gd name="T13" fmla="*/ 0 60000 65536"/>
                    <a:gd name="T14" fmla="*/ 0 60000 65536"/>
                    <a:gd name="T15" fmla="*/ 0 60000 65536"/>
                    <a:gd name="T16" fmla="*/ 0 60000 65536"/>
                    <a:gd name="T17" fmla="*/ 0 60000 65536"/>
                    <a:gd name="T18" fmla="*/ 0 w 66"/>
                    <a:gd name="T19" fmla="*/ 0 h 31"/>
                    <a:gd name="T20" fmla="*/ 66 w 6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66" h="31">
                      <a:moveTo>
                        <a:pt x="11" y="0"/>
                      </a:moveTo>
                      <a:lnTo>
                        <a:pt x="19" y="5"/>
                      </a:lnTo>
                      <a:lnTo>
                        <a:pt x="64" y="27"/>
                      </a:lnTo>
                      <a:lnTo>
                        <a:pt x="66" y="31"/>
                      </a:lnTo>
                      <a:lnTo>
                        <a:pt x="0" y="5"/>
                      </a:lnTo>
                      <a:lnTo>
                        <a:pt x="11" y="0"/>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94" name="Freeform 68"/>
                <p:cNvSpPr>
                  <a:spLocks/>
                </p:cNvSpPr>
                <p:nvPr/>
              </p:nvSpPr>
              <p:spPr bwMode="auto">
                <a:xfrm>
                  <a:off x="268" y="1443"/>
                  <a:ext cx="66" cy="31"/>
                </a:xfrm>
                <a:custGeom>
                  <a:avLst/>
                  <a:gdLst>
                    <a:gd name="T0" fmla="*/ 11 w 66"/>
                    <a:gd name="T1" fmla="*/ 0 h 31"/>
                    <a:gd name="T2" fmla="*/ 19 w 66"/>
                    <a:gd name="T3" fmla="*/ 5 h 31"/>
                    <a:gd name="T4" fmla="*/ 64 w 66"/>
                    <a:gd name="T5" fmla="*/ 27 h 31"/>
                    <a:gd name="T6" fmla="*/ 66 w 66"/>
                    <a:gd name="T7" fmla="*/ 31 h 31"/>
                    <a:gd name="T8" fmla="*/ 0 w 66"/>
                    <a:gd name="T9" fmla="*/ 5 h 31"/>
                    <a:gd name="T10" fmla="*/ 11 w 66"/>
                    <a:gd name="T11" fmla="*/ 0 h 31"/>
                    <a:gd name="T12" fmla="*/ 0 60000 65536"/>
                    <a:gd name="T13" fmla="*/ 0 60000 65536"/>
                    <a:gd name="T14" fmla="*/ 0 60000 65536"/>
                    <a:gd name="T15" fmla="*/ 0 60000 65536"/>
                    <a:gd name="T16" fmla="*/ 0 60000 65536"/>
                    <a:gd name="T17" fmla="*/ 0 60000 65536"/>
                    <a:gd name="T18" fmla="*/ 0 w 66"/>
                    <a:gd name="T19" fmla="*/ 0 h 31"/>
                    <a:gd name="T20" fmla="*/ 66 w 6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66" h="31">
                      <a:moveTo>
                        <a:pt x="11" y="0"/>
                      </a:moveTo>
                      <a:lnTo>
                        <a:pt x="19" y="5"/>
                      </a:lnTo>
                      <a:lnTo>
                        <a:pt x="64" y="27"/>
                      </a:lnTo>
                      <a:lnTo>
                        <a:pt x="66" y="31"/>
                      </a:lnTo>
                      <a:lnTo>
                        <a:pt x="0" y="5"/>
                      </a:lnTo>
                      <a:lnTo>
                        <a:pt x="11" y="0"/>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50" name="Freeform 69"/>
              <p:cNvSpPr>
                <a:spLocks/>
              </p:cNvSpPr>
              <p:nvPr/>
            </p:nvSpPr>
            <p:spPr bwMode="auto">
              <a:xfrm>
                <a:off x="352425" y="2244725"/>
                <a:ext cx="60325" cy="34925"/>
              </a:xfrm>
              <a:custGeom>
                <a:avLst/>
                <a:gdLst>
                  <a:gd name="T0" fmla="*/ 2147483647 w 38"/>
                  <a:gd name="T1" fmla="*/ 2147483647 h 22"/>
                  <a:gd name="T2" fmla="*/ 2147483647 w 38"/>
                  <a:gd name="T3" fmla="*/ 2147483647 h 22"/>
                  <a:gd name="T4" fmla="*/ 2147483647 w 38"/>
                  <a:gd name="T5" fmla="*/ 2147483647 h 22"/>
                  <a:gd name="T6" fmla="*/ 2147483647 w 38"/>
                  <a:gd name="T7" fmla="*/ 2147483647 h 22"/>
                  <a:gd name="T8" fmla="*/ 2147483647 w 38"/>
                  <a:gd name="T9" fmla="*/ 2147483647 h 22"/>
                  <a:gd name="T10" fmla="*/ 2147483647 w 38"/>
                  <a:gd name="T11" fmla="*/ 2147483647 h 22"/>
                  <a:gd name="T12" fmla="*/ 2147483647 w 38"/>
                  <a:gd name="T13" fmla="*/ 2147483647 h 22"/>
                  <a:gd name="T14" fmla="*/ 2147483647 w 38"/>
                  <a:gd name="T15" fmla="*/ 2147483647 h 22"/>
                  <a:gd name="T16" fmla="*/ 2147483647 w 38"/>
                  <a:gd name="T17" fmla="*/ 2147483647 h 22"/>
                  <a:gd name="T18" fmla="*/ 2147483647 w 38"/>
                  <a:gd name="T19" fmla="*/ 2147483647 h 22"/>
                  <a:gd name="T20" fmla="*/ 0 w 38"/>
                  <a:gd name="T21" fmla="*/ 2147483647 h 22"/>
                  <a:gd name="T22" fmla="*/ 0 w 38"/>
                  <a:gd name="T23" fmla="*/ 2147483647 h 22"/>
                  <a:gd name="T24" fmla="*/ 0 w 38"/>
                  <a:gd name="T25" fmla="*/ 2147483647 h 22"/>
                  <a:gd name="T26" fmla="*/ 2147483647 w 38"/>
                  <a:gd name="T27" fmla="*/ 2147483647 h 22"/>
                  <a:gd name="T28" fmla="*/ 2147483647 w 38"/>
                  <a:gd name="T29" fmla="*/ 2147483647 h 22"/>
                  <a:gd name="T30" fmla="*/ 2147483647 w 38"/>
                  <a:gd name="T31" fmla="*/ 2147483647 h 22"/>
                  <a:gd name="T32" fmla="*/ 2147483647 w 38"/>
                  <a:gd name="T33" fmla="*/ 0 h 22"/>
                  <a:gd name="T34" fmla="*/ 2147483647 w 38"/>
                  <a:gd name="T35" fmla="*/ 0 h 22"/>
                  <a:gd name="T36" fmla="*/ 2147483647 w 38"/>
                  <a:gd name="T37" fmla="*/ 0 h 22"/>
                  <a:gd name="T38" fmla="*/ 2147483647 w 38"/>
                  <a:gd name="T39" fmla="*/ 2147483647 h 22"/>
                  <a:gd name="T40" fmla="*/ 2147483647 w 38"/>
                  <a:gd name="T41" fmla="*/ 2147483647 h 22"/>
                  <a:gd name="T42" fmla="*/ 2147483647 w 38"/>
                  <a:gd name="T43" fmla="*/ 2147483647 h 22"/>
                  <a:gd name="T44" fmla="*/ 2147483647 w 38"/>
                  <a:gd name="T45" fmla="*/ 2147483647 h 22"/>
                  <a:gd name="T46" fmla="*/ 2147483647 w 38"/>
                  <a:gd name="T47" fmla="*/ 2147483647 h 22"/>
                  <a:gd name="T48" fmla="*/ 2147483647 w 38"/>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
                  <a:gd name="T76" fmla="*/ 0 h 22"/>
                  <a:gd name="T77" fmla="*/ 38 w 38"/>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 h="22">
                    <a:moveTo>
                      <a:pt x="32" y="22"/>
                    </a:moveTo>
                    <a:lnTo>
                      <a:pt x="15" y="13"/>
                    </a:lnTo>
                    <a:lnTo>
                      <a:pt x="14" y="13"/>
                    </a:lnTo>
                    <a:lnTo>
                      <a:pt x="13" y="14"/>
                    </a:lnTo>
                    <a:lnTo>
                      <a:pt x="10" y="14"/>
                    </a:lnTo>
                    <a:lnTo>
                      <a:pt x="8" y="14"/>
                    </a:lnTo>
                    <a:lnTo>
                      <a:pt x="5" y="14"/>
                    </a:lnTo>
                    <a:lnTo>
                      <a:pt x="3" y="14"/>
                    </a:lnTo>
                    <a:lnTo>
                      <a:pt x="1" y="13"/>
                    </a:lnTo>
                    <a:lnTo>
                      <a:pt x="1" y="11"/>
                    </a:lnTo>
                    <a:lnTo>
                      <a:pt x="0" y="10"/>
                    </a:lnTo>
                    <a:lnTo>
                      <a:pt x="0" y="8"/>
                    </a:lnTo>
                    <a:lnTo>
                      <a:pt x="0" y="7"/>
                    </a:lnTo>
                    <a:lnTo>
                      <a:pt x="1" y="5"/>
                    </a:lnTo>
                    <a:lnTo>
                      <a:pt x="3" y="3"/>
                    </a:lnTo>
                    <a:lnTo>
                      <a:pt x="5" y="1"/>
                    </a:lnTo>
                    <a:lnTo>
                      <a:pt x="8" y="0"/>
                    </a:lnTo>
                    <a:lnTo>
                      <a:pt x="10" y="0"/>
                    </a:lnTo>
                    <a:lnTo>
                      <a:pt x="12" y="0"/>
                    </a:lnTo>
                    <a:lnTo>
                      <a:pt x="13" y="1"/>
                    </a:lnTo>
                    <a:lnTo>
                      <a:pt x="14" y="2"/>
                    </a:lnTo>
                    <a:lnTo>
                      <a:pt x="16" y="4"/>
                    </a:lnTo>
                    <a:lnTo>
                      <a:pt x="17" y="7"/>
                    </a:lnTo>
                    <a:lnTo>
                      <a:pt x="38" y="16"/>
                    </a:lnTo>
                    <a:lnTo>
                      <a:pt x="32" y="22"/>
                    </a:lnTo>
                    <a:close/>
                  </a:path>
                </a:pathLst>
              </a:custGeom>
              <a:solidFill>
                <a:srgbClr val="693600"/>
              </a:solidFill>
              <a:ln w="9525">
                <a:noFill/>
                <a:round/>
                <a:headEnd/>
                <a:tailEnd/>
              </a:ln>
            </p:spPr>
            <p:txBody>
              <a:bodyPr/>
              <a:lstStyle/>
              <a:p>
                <a:endParaRPr lang="en-US">
                  <a:solidFill>
                    <a:srgbClr val="000000"/>
                  </a:solidFill>
                  <a:latin typeface="Arial" pitchFamily="34" charset="0"/>
                </a:endParaRPr>
              </a:p>
            </p:txBody>
          </p:sp>
          <p:grpSp>
            <p:nvGrpSpPr>
              <p:cNvPr id="34" name="Group 70"/>
              <p:cNvGrpSpPr>
                <a:grpSpLocks/>
              </p:cNvGrpSpPr>
              <p:nvPr/>
            </p:nvGrpSpPr>
            <p:grpSpPr bwMode="auto">
              <a:xfrm>
                <a:off x="312738" y="2222500"/>
                <a:ext cx="22225" cy="17463"/>
                <a:chOff x="197" y="1400"/>
                <a:chExt cx="14" cy="11"/>
              </a:xfrm>
            </p:grpSpPr>
            <p:sp>
              <p:nvSpPr>
                <p:cNvPr id="191" name="Freeform 71"/>
                <p:cNvSpPr>
                  <a:spLocks/>
                </p:cNvSpPr>
                <p:nvPr/>
              </p:nvSpPr>
              <p:spPr bwMode="auto">
                <a:xfrm>
                  <a:off x="197" y="1400"/>
                  <a:ext cx="14" cy="11"/>
                </a:xfrm>
                <a:custGeom>
                  <a:avLst/>
                  <a:gdLst>
                    <a:gd name="T0" fmla="*/ 13 w 14"/>
                    <a:gd name="T1" fmla="*/ 11 h 11"/>
                    <a:gd name="T2" fmla="*/ 0 w 14"/>
                    <a:gd name="T3" fmla="*/ 5 h 11"/>
                    <a:gd name="T4" fmla="*/ 4 w 14"/>
                    <a:gd name="T5" fmla="*/ 0 h 11"/>
                    <a:gd name="T6" fmla="*/ 10 w 14"/>
                    <a:gd name="T7" fmla="*/ 4 h 11"/>
                    <a:gd name="T8" fmla="*/ 14 w 14"/>
                    <a:gd name="T9" fmla="*/ 7 h 11"/>
                    <a:gd name="T10" fmla="*/ 13 w 14"/>
                    <a:gd name="T11" fmla="*/ 11 h 11"/>
                    <a:gd name="T12" fmla="*/ 0 60000 65536"/>
                    <a:gd name="T13" fmla="*/ 0 60000 65536"/>
                    <a:gd name="T14" fmla="*/ 0 60000 65536"/>
                    <a:gd name="T15" fmla="*/ 0 60000 65536"/>
                    <a:gd name="T16" fmla="*/ 0 60000 65536"/>
                    <a:gd name="T17" fmla="*/ 0 60000 65536"/>
                    <a:gd name="T18" fmla="*/ 0 w 14"/>
                    <a:gd name="T19" fmla="*/ 0 h 11"/>
                    <a:gd name="T20" fmla="*/ 14 w 14"/>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4" h="11">
                      <a:moveTo>
                        <a:pt x="13" y="11"/>
                      </a:moveTo>
                      <a:lnTo>
                        <a:pt x="0" y="5"/>
                      </a:lnTo>
                      <a:lnTo>
                        <a:pt x="4" y="0"/>
                      </a:lnTo>
                      <a:lnTo>
                        <a:pt x="10" y="4"/>
                      </a:lnTo>
                      <a:lnTo>
                        <a:pt x="14" y="7"/>
                      </a:lnTo>
                      <a:lnTo>
                        <a:pt x="13" y="11"/>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92" name="Freeform 72"/>
                <p:cNvSpPr>
                  <a:spLocks/>
                </p:cNvSpPr>
                <p:nvPr/>
              </p:nvSpPr>
              <p:spPr bwMode="auto">
                <a:xfrm>
                  <a:off x="197" y="1400"/>
                  <a:ext cx="14" cy="11"/>
                </a:xfrm>
                <a:custGeom>
                  <a:avLst/>
                  <a:gdLst>
                    <a:gd name="T0" fmla="*/ 13 w 14"/>
                    <a:gd name="T1" fmla="*/ 11 h 11"/>
                    <a:gd name="T2" fmla="*/ 0 w 14"/>
                    <a:gd name="T3" fmla="*/ 5 h 11"/>
                    <a:gd name="T4" fmla="*/ 4 w 14"/>
                    <a:gd name="T5" fmla="*/ 0 h 11"/>
                    <a:gd name="T6" fmla="*/ 10 w 14"/>
                    <a:gd name="T7" fmla="*/ 4 h 11"/>
                    <a:gd name="T8" fmla="*/ 14 w 14"/>
                    <a:gd name="T9" fmla="*/ 7 h 11"/>
                    <a:gd name="T10" fmla="*/ 13 w 14"/>
                    <a:gd name="T11" fmla="*/ 11 h 11"/>
                    <a:gd name="T12" fmla="*/ 0 60000 65536"/>
                    <a:gd name="T13" fmla="*/ 0 60000 65536"/>
                    <a:gd name="T14" fmla="*/ 0 60000 65536"/>
                    <a:gd name="T15" fmla="*/ 0 60000 65536"/>
                    <a:gd name="T16" fmla="*/ 0 60000 65536"/>
                    <a:gd name="T17" fmla="*/ 0 60000 65536"/>
                    <a:gd name="T18" fmla="*/ 0 w 14"/>
                    <a:gd name="T19" fmla="*/ 0 h 11"/>
                    <a:gd name="T20" fmla="*/ 14 w 14"/>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4" h="11">
                      <a:moveTo>
                        <a:pt x="13" y="11"/>
                      </a:moveTo>
                      <a:lnTo>
                        <a:pt x="0" y="5"/>
                      </a:lnTo>
                      <a:lnTo>
                        <a:pt x="4" y="0"/>
                      </a:lnTo>
                      <a:lnTo>
                        <a:pt x="10" y="4"/>
                      </a:lnTo>
                      <a:lnTo>
                        <a:pt x="14" y="7"/>
                      </a:lnTo>
                      <a:lnTo>
                        <a:pt x="13" y="11"/>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52" name="Freeform 73"/>
              <p:cNvSpPr>
                <a:spLocks/>
              </p:cNvSpPr>
              <p:nvPr/>
            </p:nvSpPr>
            <p:spPr bwMode="auto">
              <a:xfrm>
                <a:off x="350838" y="2184400"/>
                <a:ext cx="17462" cy="15875"/>
              </a:xfrm>
              <a:custGeom>
                <a:avLst/>
                <a:gdLst>
                  <a:gd name="T0" fmla="*/ 2147483647 w 11"/>
                  <a:gd name="T1" fmla="*/ 2147483647 h 10"/>
                  <a:gd name="T2" fmla="*/ 0 w 11"/>
                  <a:gd name="T3" fmla="*/ 2147483647 h 10"/>
                  <a:gd name="T4" fmla="*/ 2147483647 w 11"/>
                  <a:gd name="T5" fmla="*/ 0 h 10"/>
                  <a:gd name="T6" fmla="*/ 2147483647 w 11"/>
                  <a:gd name="T7" fmla="*/ 2147483647 h 10"/>
                  <a:gd name="T8" fmla="*/ 2147483647 w 11"/>
                  <a:gd name="T9" fmla="*/ 2147483647 h 10"/>
                  <a:gd name="T10" fmla="*/ 2147483647 w 11"/>
                  <a:gd name="T11" fmla="*/ 2147483647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9" y="10"/>
                    </a:moveTo>
                    <a:lnTo>
                      <a:pt x="0" y="2"/>
                    </a:lnTo>
                    <a:lnTo>
                      <a:pt x="4" y="0"/>
                    </a:lnTo>
                    <a:lnTo>
                      <a:pt x="7" y="2"/>
                    </a:lnTo>
                    <a:lnTo>
                      <a:pt x="11" y="6"/>
                    </a:lnTo>
                    <a:lnTo>
                      <a:pt x="9" y="1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3" name="Freeform 74"/>
              <p:cNvSpPr>
                <a:spLocks/>
              </p:cNvSpPr>
              <p:nvPr/>
            </p:nvSpPr>
            <p:spPr bwMode="auto">
              <a:xfrm>
                <a:off x="406400" y="2163763"/>
                <a:ext cx="9525" cy="22225"/>
              </a:xfrm>
              <a:custGeom>
                <a:avLst/>
                <a:gdLst>
                  <a:gd name="T0" fmla="*/ 0 w 6"/>
                  <a:gd name="T1" fmla="*/ 0 h 14"/>
                  <a:gd name="T2" fmla="*/ 2147483647 w 6"/>
                  <a:gd name="T3" fmla="*/ 0 h 14"/>
                  <a:gd name="T4" fmla="*/ 2147483647 w 6"/>
                  <a:gd name="T5" fmla="*/ 2147483647 h 14"/>
                  <a:gd name="T6" fmla="*/ 2147483647 w 6"/>
                  <a:gd name="T7" fmla="*/ 2147483647 h 14"/>
                  <a:gd name="T8" fmla="*/ 2147483647 w 6"/>
                  <a:gd name="T9" fmla="*/ 2147483647 h 14"/>
                  <a:gd name="T10" fmla="*/ 0 w 6"/>
                  <a:gd name="T11" fmla="*/ 0 h 14"/>
                  <a:gd name="T12" fmla="*/ 0 60000 65536"/>
                  <a:gd name="T13" fmla="*/ 0 60000 65536"/>
                  <a:gd name="T14" fmla="*/ 0 60000 65536"/>
                  <a:gd name="T15" fmla="*/ 0 60000 65536"/>
                  <a:gd name="T16" fmla="*/ 0 60000 65536"/>
                  <a:gd name="T17" fmla="*/ 0 60000 65536"/>
                  <a:gd name="T18" fmla="*/ 0 w 6"/>
                  <a:gd name="T19" fmla="*/ 0 h 14"/>
                  <a:gd name="T20" fmla="*/ 6 w 6"/>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6" h="14">
                    <a:moveTo>
                      <a:pt x="0" y="0"/>
                    </a:moveTo>
                    <a:lnTo>
                      <a:pt x="6" y="0"/>
                    </a:lnTo>
                    <a:lnTo>
                      <a:pt x="6" y="5"/>
                    </a:lnTo>
                    <a:lnTo>
                      <a:pt x="5" y="12"/>
                    </a:lnTo>
                    <a:lnTo>
                      <a:pt x="1" y="14"/>
                    </a:lnTo>
                    <a:lnTo>
                      <a:pt x="0"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4" name="Freeform 75"/>
              <p:cNvSpPr>
                <a:spLocks/>
              </p:cNvSpPr>
              <p:nvPr/>
            </p:nvSpPr>
            <p:spPr bwMode="auto">
              <a:xfrm>
                <a:off x="285750" y="2278063"/>
                <a:ext cx="30163" cy="12700"/>
              </a:xfrm>
              <a:custGeom>
                <a:avLst/>
                <a:gdLst>
                  <a:gd name="T0" fmla="*/ 2147483647 w 19"/>
                  <a:gd name="T1" fmla="*/ 2147483647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0 60000 65536"/>
                  <a:gd name="T13" fmla="*/ 0 60000 65536"/>
                  <a:gd name="T14" fmla="*/ 0 60000 65536"/>
                  <a:gd name="T15" fmla="*/ 0 60000 65536"/>
                  <a:gd name="T16" fmla="*/ 0 60000 65536"/>
                  <a:gd name="T17" fmla="*/ 0 60000 65536"/>
                  <a:gd name="T18" fmla="*/ 0 w 19"/>
                  <a:gd name="T19" fmla="*/ 0 h 8"/>
                  <a:gd name="T20" fmla="*/ 19 w 19"/>
                  <a:gd name="T21" fmla="*/ 8 h 8"/>
                </a:gdLst>
                <a:ahLst/>
                <a:cxnLst>
                  <a:cxn ang="T12">
                    <a:pos x="T0" y="T1"/>
                  </a:cxn>
                  <a:cxn ang="T13">
                    <a:pos x="T2" y="T3"/>
                  </a:cxn>
                  <a:cxn ang="T14">
                    <a:pos x="T4" y="T5"/>
                  </a:cxn>
                  <a:cxn ang="T15">
                    <a:pos x="T6" y="T7"/>
                  </a:cxn>
                  <a:cxn ang="T16">
                    <a:pos x="T8" y="T9"/>
                  </a:cxn>
                  <a:cxn ang="T17">
                    <a:pos x="T10" y="T11"/>
                  </a:cxn>
                </a:cxnLst>
                <a:rect l="T18" t="T19" r="T20" b="T21"/>
                <a:pathLst>
                  <a:path w="19" h="8">
                    <a:moveTo>
                      <a:pt x="3" y="1"/>
                    </a:moveTo>
                    <a:lnTo>
                      <a:pt x="16" y="0"/>
                    </a:lnTo>
                    <a:lnTo>
                      <a:pt x="19" y="3"/>
                    </a:lnTo>
                    <a:lnTo>
                      <a:pt x="0" y="8"/>
                    </a:lnTo>
                    <a:lnTo>
                      <a:pt x="0" y="4"/>
                    </a:lnTo>
                    <a:lnTo>
                      <a:pt x="3" y="1"/>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5" name="Freeform 76"/>
              <p:cNvSpPr>
                <a:spLocks/>
              </p:cNvSpPr>
              <p:nvPr/>
            </p:nvSpPr>
            <p:spPr bwMode="auto">
              <a:xfrm>
                <a:off x="293688" y="2325688"/>
                <a:ext cx="28575" cy="22225"/>
              </a:xfrm>
              <a:custGeom>
                <a:avLst/>
                <a:gdLst>
                  <a:gd name="T0" fmla="*/ 0 w 18"/>
                  <a:gd name="T1" fmla="*/ 2147483647 h 14"/>
                  <a:gd name="T2" fmla="*/ 2147483647 w 18"/>
                  <a:gd name="T3" fmla="*/ 0 h 14"/>
                  <a:gd name="T4" fmla="*/ 2147483647 w 18"/>
                  <a:gd name="T5" fmla="*/ 2147483647 h 14"/>
                  <a:gd name="T6" fmla="*/ 2147483647 w 18"/>
                  <a:gd name="T7" fmla="*/ 2147483647 h 14"/>
                  <a:gd name="T8" fmla="*/ 2147483647 w 18"/>
                  <a:gd name="T9" fmla="*/ 2147483647 h 14"/>
                  <a:gd name="T10" fmla="*/ 0 w 18"/>
                  <a:gd name="T11" fmla="*/ 2147483647 h 14"/>
                  <a:gd name="T12" fmla="*/ 0 60000 65536"/>
                  <a:gd name="T13" fmla="*/ 0 60000 65536"/>
                  <a:gd name="T14" fmla="*/ 0 60000 65536"/>
                  <a:gd name="T15" fmla="*/ 0 60000 65536"/>
                  <a:gd name="T16" fmla="*/ 0 60000 65536"/>
                  <a:gd name="T17" fmla="*/ 0 60000 65536"/>
                  <a:gd name="T18" fmla="*/ 0 w 18"/>
                  <a:gd name="T19" fmla="*/ 0 h 14"/>
                  <a:gd name="T20" fmla="*/ 18 w 1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8" h="14">
                    <a:moveTo>
                      <a:pt x="0" y="7"/>
                    </a:moveTo>
                    <a:lnTo>
                      <a:pt x="15" y="0"/>
                    </a:lnTo>
                    <a:lnTo>
                      <a:pt x="18" y="3"/>
                    </a:lnTo>
                    <a:lnTo>
                      <a:pt x="3" y="14"/>
                    </a:lnTo>
                    <a:lnTo>
                      <a:pt x="1" y="10"/>
                    </a:lnTo>
                    <a:lnTo>
                      <a:pt x="0" y="7"/>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6" name="Freeform 77"/>
              <p:cNvSpPr>
                <a:spLocks/>
              </p:cNvSpPr>
              <p:nvPr/>
            </p:nvSpPr>
            <p:spPr bwMode="auto">
              <a:xfrm>
                <a:off x="334963" y="2359025"/>
                <a:ext cx="23812" cy="30163"/>
              </a:xfrm>
              <a:custGeom>
                <a:avLst/>
                <a:gdLst>
                  <a:gd name="T0" fmla="*/ 0 w 15"/>
                  <a:gd name="T1" fmla="*/ 2147483647 h 19"/>
                  <a:gd name="T2" fmla="*/ 2147483647 w 15"/>
                  <a:gd name="T3" fmla="*/ 0 h 19"/>
                  <a:gd name="T4" fmla="*/ 2147483647 w 15"/>
                  <a:gd name="T5" fmla="*/ 2147483647 h 19"/>
                  <a:gd name="T6" fmla="*/ 2147483647 w 15"/>
                  <a:gd name="T7" fmla="*/ 2147483647 h 19"/>
                  <a:gd name="T8" fmla="*/ 2147483647 w 15"/>
                  <a:gd name="T9" fmla="*/ 2147483647 h 19"/>
                  <a:gd name="T10" fmla="*/ 0 w 15"/>
                  <a:gd name="T11" fmla="*/ 2147483647 h 19"/>
                  <a:gd name="T12" fmla="*/ 0 60000 65536"/>
                  <a:gd name="T13" fmla="*/ 0 60000 65536"/>
                  <a:gd name="T14" fmla="*/ 0 60000 65536"/>
                  <a:gd name="T15" fmla="*/ 0 60000 65536"/>
                  <a:gd name="T16" fmla="*/ 0 60000 65536"/>
                  <a:gd name="T17" fmla="*/ 0 60000 65536"/>
                  <a:gd name="T18" fmla="*/ 0 w 15"/>
                  <a:gd name="T19" fmla="*/ 0 h 19"/>
                  <a:gd name="T20" fmla="*/ 15 w 15"/>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5" h="19">
                    <a:moveTo>
                      <a:pt x="0" y="15"/>
                    </a:moveTo>
                    <a:lnTo>
                      <a:pt x="12" y="0"/>
                    </a:lnTo>
                    <a:lnTo>
                      <a:pt x="15" y="2"/>
                    </a:lnTo>
                    <a:lnTo>
                      <a:pt x="10" y="19"/>
                    </a:lnTo>
                    <a:lnTo>
                      <a:pt x="4" y="17"/>
                    </a:lnTo>
                    <a:lnTo>
                      <a:pt x="0" y="1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7" name="Freeform 78"/>
              <p:cNvSpPr>
                <a:spLocks/>
              </p:cNvSpPr>
              <p:nvPr/>
            </p:nvSpPr>
            <p:spPr bwMode="auto">
              <a:xfrm>
                <a:off x="466725" y="2162175"/>
                <a:ext cx="31750" cy="33338"/>
              </a:xfrm>
              <a:custGeom>
                <a:avLst/>
                <a:gdLst>
                  <a:gd name="T0" fmla="*/ 0 w 20"/>
                  <a:gd name="T1" fmla="*/ 2147483647 h 21"/>
                  <a:gd name="T2" fmla="*/ 2147483647 w 20"/>
                  <a:gd name="T3" fmla="*/ 0 h 21"/>
                  <a:gd name="T4" fmla="*/ 2147483647 w 20"/>
                  <a:gd name="T5" fmla="*/ 2147483647 h 21"/>
                  <a:gd name="T6" fmla="*/ 2147483647 w 20"/>
                  <a:gd name="T7" fmla="*/ 2147483647 h 21"/>
                  <a:gd name="T8" fmla="*/ 2147483647 w 20"/>
                  <a:gd name="T9" fmla="*/ 2147483647 h 21"/>
                  <a:gd name="T10" fmla="*/ 2147483647 w 20"/>
                  <a:gd name="T11" fmla="*/ 2147483647 h 21"/>
                  <a:gd name="T12" fmla="*/ 2147483647 w 20"/>
                  <a:gd name="T13" fmla="*/ 2147483647 h 21"/>
                  <a:gd name="T14" fmla="*/ 2147483647 w 20"/>
                  <a:gd name="T15" fmla="*/ 2147483647 h 21"/>
                  <a:gd name="T16" fmla="*/ 2147483647 w 20"/>
                  <a:gd name="T17" fmla="*/ 2147483647 h 21"/>
                  <a:gd name="T18" fmla="*/ 2147483647 w 20"/>
                  <a:gd name="T19" fmla="*/ 2147483647 h 21"/>
                  <a:gd name="T20" fmla="*/ 0 w 20"/>
                  <a:gd name="T21" fmla="*/ 2147483647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1"/>
                  <a:gd name="T35" fmla="*/ 20 w 20"/>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1">
                    <a:moveTo>
                      <a:pt x="0" y="21"/>
                    </a:moveTo>
                    <a:lnTo>
                      <a:pt x="13" y="0"/>
                    </a:lnTo>
                    <a:lnTo>
                      <a:pt x="20" y="2"/>
                    </a:lnTo>
                    <a:lnTo>
                      <a:pt x="12" y="13"/>
                    </a:lnTo>
                    <a:lnTo>
                      <a:pt x="8" y="19"/>
                    </a:lnTo>
                    <a:lnTo>
                      <a:pt x="6" y="19"/>
                    </a:lnTo>
                    <a:lnTo>
                      <a:pt x="5" y="20"/>
                    </a:lnTo>
                    <a:lnTo>
                      <a:pt x="4" y="20"/>
                    </a:lnTo>
                    <a:lnTo>
                      <a:pt x="1" y="21"/>
                    </a:lnTo>
                    <a:lnTo>
                      <a:pt x="0" y="21"/>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8" name="Freeform 79"/>
              <p:cNvSpPr>
                <a:spLocks/>
              </p:cNvSpPr>
              <p:nvPr/>
            </p:nvSpPr>
            <p:spPr bwMode="auto">
              <a:xfrm>
                <a:off x="522288" y="2212975"/>
                <a:ext cx="26987" cy="15875"/>
              </a:xfrm>
              <a:custGeom>
                <a:avLst/>
                <a:gdLst>
                  <a:gd name="T0" fmla="*/ 0 w 17"/>
                  <a:gd name="T1" fmla="*/ 2147483647 h 10"/>
                  <a:gd name="T2" fmla="*/ 2147483647 w 17"/>
                  <a:gd name="T3" fmla="*/ 2147483647 h 10"/>
                  <a:gd name="T4" fmla="*/ 2147483647 w 17"/>
                  <a:gd name="T5" fmla="*/ 0 h 10"/>
                  <a:gd name="T6" fmla="*/ 2147483647 w 17"/>
                  <a:gd name="T7" fmla="*/ 2147483647 h 10"/>
                  <a:gd name="T8" fmla="*/ 2147483647 w 17"/>
                  <a:gd name="T9" fmla="*/ 2147483647 h 10"/>
                  <a:gd name="T10" fmla="*/ 0 w 17"/>
                  <a:gd name="T11" fmla="*/ 2147483647 h 10"/>
                  <a:gd name="T12" fmla="*/ 0 60000 65536"/>
                  <a:gd name="T13" fmla="*/ 0 60000 65536"/>
                  <a:gd name="T14" fmla="*/ 0 60000 65536"/>
                  <a:gd name="T15" fmla="*/ 0 60000 65536"/>
                  <a:gd name="T16" fmla="*/ 0 60000 65536"/>
                  <a:gd name="T17" fmla="*/ 0 60000 65536"/>
                  <a:gd name="T18" fmla="*/ 0 w 17"/>
                  <a:gd name="T19" fmla="*/ 0 h 10"/>
                  <a:gd name="T20" fmla="*/ 17 w 1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7" h="10">
                    <a:moveTo>
                      <a:pt x="0" y="5"/>
                    </a:moveTo>
                    <a:lnTo>
                      <a:pt x="7" y="3"/>
                    </a:lnTo>
                    <a:lnTo>
                      <a:pt x="15" y="0"/>
                    </a:lnTo>
                    <a:lnTo>
                      <a:pt x="17" y="4"/>
                    </a:lnTo>
                    <a:lnTo>
                      <a:pt x="1" y="10"/>
                    </a:lnTo>
                    <a:lnTo>
                      <a:pt x="0" y="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59" name="Freeform 80"/>
              <p:cNvSpPr>
                <a:spLocks/>
              </p:cNvSpPr>
              <p:nvPr/>
            </p:nvSpPr>
            <p:spPr bwMode="auto">
              <a:xfrm>
                <a:off x="420688" y="2384425"/>
                <a:ext cx="14287" cy="15875"/>
              </a:xfrm>
              <a:custGeom>
                <a:avLst/>
                <a:gdLst>
                  <a:gd name="T0" fmla="*/ 2147483647 w 9"/>
                  <a:gd name="T1" fmla="*/ 2147483647 h 10"/>
                  <a:gd name="T2" fmla="*/ 0 w 9"/>
                  <a:gd name="T3" fmla="*/ 2147483647 h 10"/>
                  <a:gd name="T4" fmla="*/ 2147483647 w 9"/>
                  <a:gd name="T5" fmla="*/ 0 h 10"/>
                  <a:gd name="T6" fmla="*/ 2147483647 w 9"/>
                  <a:gd name="T7" fmla="*/ 2147483647 h 10"/>
                  <a:gd name="T8" fmla="*/ 2147483647 w 9"/>
                  <a:gd name="T9" fmla="*/ 2147483647 h 10"/>
                  <a:gd name="T10" fmla="*/ 2147483647 w 9"/>
                  <a:gd name="T11" fmla="*/ 2147483647 h 10"/>
                  <a:gd name="T12" fmla="*/ 0 60000 65536"/>
                  <a:gd name="T13" fmla="*/ 0 60000 65536"/>
                  <a:gd name="T14" fmla="*/ 0 60000 65536"/>
                  <a:gd name="T15" fmla="*/ 0 60000 65536"/>
                  <a:gd name="T16" fmla="*/ 0 60000 65536"/>
                  <a:gd name="T17" fmla="*/ 0 60000 65536"/>
                  <a:gd name="T18" fmla="*/ 0 w 9"/>
                  <a:gd name="T19" fmla="*/ 0 h 10"/>
                  <a:gd name="T20" fmla="*/ 9 w 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9" h="10">
                    <a:moveTo>
                      <a:pt x="2" y="9"/>
                    </a:moveTo>
                    <a:lnTo>
                      <a:pt x="0" y="2"/>
                    </a:lnTo>
                    <a:lnTo>
                      <a:pt x="6" y="0"/>
                    </a:lnTo>
                    <a:lnTo>
                      <a:pt x="9" y="5"/>
                    </a:lnTo>
                    <a:lnTo>
                      <a:pt x="7" y="10"/>
                    </a:lnTo>
                    <a:lnTo>
                      <a:pt x="2" y="9"/>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60" name="Freeform 81"/>
              <p:cNvSpPr>
                <a:spLocks/>
              </p:cNvSpPr>
              <p:nvPr/>
            </p:nvSpPr>
            <p:spPr bwMode="auto">
              <a:xfrm>
                <a:off x="576263" y="2389188"/>
                <a:ext cx="49212" cy="30162"/>
              </a:xfrm>
              <a:custGeom>
                <a:avLst/>
                <a:gdLst>
                  <a:gd name="T0" fmla="*/ 0 w 31"/>
                  <a:gd name="T1" fmla="*/ 0 h 19"/>
                  <a:gd name="T2" fmla="*/ 2147483647 w 31"/>
                  <a:gd name="T3" fmla="*/ 2147483647 h 19"/>
                  <a:gd name="T4" fmla="*/ 2147483647 w 31"/>
                  <a:gd name="T5" fmla="*/ 2147483647 h 19"/>
                  <a:gd name="T6" fmla="*/ 2147483647 w 31"/>
                  <a:gd name="T7" fmla="*/ 2147483647 h 19"/>
                  <a:gd name="T8" fmla="*/ 2147483647 w 31"/>
                  <a:gd name="T9" fmla="*/ 2147483647 h 19"/>
                  <a:gd name="T10" fmla="*/ 0 w 31"/>
                  <a:gd name="T11" fmla="*/ 0 h 19"/>
                  <a:gd name="T12" fmla="*/ 0 60000 65536"/>
                  <a:gd name="T13" fmla="*/ 0 60000 65536"/>
                  <a:gd name="T14" fmla="*/ 0 60000 65536"/>
                  <a:gd name="T15" fmla="*/ 0 60000 65536"/>
                  <a:gd name="T16" fmla="*/ 0 60000 65536"/>
                  <a:gd name="T17" fmla="*/ 0 60000 65536"/>
                  <a:gd name="T18" fmla="*/ 0 w 31"/>
                  <a:gd name="T19" fmla="*/ 0 h 19"/>
                  <a:gd name="T20" fmla="*/ 31 w 31"/>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31" h="19">
                    <a:moveTo>
                      <a:pt x="0" y="0"/>
                    </a:moveTo>
                    <a:lnTo>
                      <a:pt x="31" y="13"/>
                    </a:lnTo>
                    <a:lnTo>
                      <a:pt x="31" y="19"/>
                    </a:lnTo>
                    <a:lnTo>
                      <a:pt x="4" y="9"/>
                    </a:lnTo>
                    <a:lnTo>
                      <a:pt x="3" y="6"/>
                    </a:lnTo>
                    <a:lnTo>
                      <a:pt x="0" y="0"/>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grpSp>
            <p:nvGrpSpPr>
              <p:cNvPr id="37" name="Group 82"/>
              <p:cNvGrpSpPr>
                <a:grpSpLocks/>
              </p:cNvGrpSpPr>
              <p:nvPr/>
            </p:nvGrpSpPr>
            <p:grpSpPr bwMode="auto">
              <a:xfrm>
                <a:off x="574675" y="2354263"/>
                <a:ext cx="66675" cy="23812"/>
                <a:chOff x="362" y="1483"/>
                <a:chExt cx="42" cy="15"/>
              </a:xfrm>
            </p:grpSpPr>
            <p:sp>
              <p:nvSpPr>
                <p:cNvPr id="189" name="Freeform 83"/>
                <p:cNvSpPr>
                  <a:spLocks/>
                </p:cNvSpPr>
                <p:nvPr/>
              </p:nvSpPr>
              <p:spPr bwMode="auto">
                <a:xfrm>
                  <a:off x="362" y="1483"/>
                  <a:ext cx="42" cy="15"/>
                </a:xfrm>
                <a:custGeom>
                  <a:avLst/>
                  <a:gdLst>
                    <a:gd name="T0" fmla="*/ 1 w 42"/>
                    <a:gd name="T1" fmla="*/ 0 h 15"/>
                    <a:gd name="T2" fmla="*/ 42 w 42"/>
                    <a:gd name="T3" fmla="*/ 10 h 15"/>
                    <a:gd name="T4" fmla="*/ 40 w 42"/>
                    <a:gd name="T5" fmla="*/ 15 h 15"/>
                    <a:gd name="T6" fmla="*/ 0 w 42"/>
                    <a:gd name="T7" fmla="*/ 8 h 15"/>
                    <a:gd name="T8" fmla="*/ 0 w 42"/>
                    <a:gd name="T9" fmla="*/ 5 h 15"/>
                    <a:gd name="T10" fmla="*/ 1 w 42"/>
                    <a:gd name="T11" fmla="*/ 0 h 15"/>
                    <a:gd name="T12" fmla="*/ 0 60000 65536"/>
                    <a:gd name="T13" fmla="*/ 0 60000 65536"/>
                    <a:gd name="T14" fmla="*/ 0 60000 65536"/>
                    <a:gd name="T15" fmla="*/ 0 60000 65536"/>
                    <a:gd name="T16" fmla="*/ 0 60000 65536"/>
                    <a:gd name="T17" fmla="*/ 0 60000 65536"/>
                    <a:gd name="T18" fmla="*/ 0 w 42"/>
                    <a:gd name="T19" fmla="*/ 0 h 15"/>
                    <a:gd name="T20" fmla="*/ 42 w 4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2" h="15">
                      <a:moveTo>
                        <a:pt x="1" y="0"/>
                      </a:moveTo>
                      <a:lnTo>
                        <a:pt x="42" y="10"/>
                      </a:lnTo>
                      <a:lnTo>
                        <a:pt x="40" y="15"/>
                      </a:lnTo>
                      <a:lnTo>
                        <a:pt x="0" y="8"/>
                      </a:lnTo>
                      <a:lnTo>
                        <a:pt x="0" y="5"/>
                      </a:lnTo>
                      <a:lnTo>
                        <a:pt x="1" y="0"/>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90" name="Freeform 84"/>
                <p:cNvSpPr>
                  <a:spLocks/>
                </p:cNvSpPr>
                <p:nvPr/>
              </p:nvSpPr>
              <p:spPr bwMode="auto">
                <a:xfrm>
                  <a:off x="362" y="1483"/>
                  <a:ext cx="42" cy="15"/>
                </a:xfrm>
                <a:custGeom>
                  <a:avLst/>
                  <a:gdLst>
                    <a:gd name="T0" fmla="*/ 1 w 42"/>
                    <a:gd name="T1" fmla="*/ 0 h 15"/>
                    <a:gd name="T2" fmla="*/ 42 w 42"/>
                    <a:gd name="T3" fmla="*/ 10 h 15"/>
                    <a:gd name="T4" fmla="*/ 40 w 42"/>
                    <a:gd name="T5" fmla="*/ 15 h 15"/>
                    <a:gd name="T6" fmla="*/ 0 w 42"/>
                    <a:gd name="T7" fmla="*/ 8 h 15"/>
                    <a:gd name="T8" fmla="*/ 0 w 42"/>
                    <a:gd name="T9" fmla="*/ 5 h 15"/>
                    <a:gd name="T10" fmla="*/ 1 w 42"/>
                    <a:gd name="T11" fmla="*/ 0 h 15"/>
                    <a:gd name="T12" fmla="*/ 0 60000 65536"/>
                    <a:gd name="T13" fmla="*/ 0 60000 65536"/>
                    <a:gd name="T14" fmla="*/ 0 60000 65536"/>
                    <a:gd name="T15" fmla="*/ 0 60000 65536"/>
                    <a:gd name="T16" fmla="*/ 0 60000 65536"/>
                    <a:gd name="T17" fmla="*/ 0 60000 65536"/>
                    <a:gd name="T18" fmla="*/ 0 w 42"/>
                    <a:gd name="T19" fmla="*/ 0 h 15"/>
                    <a:gd name="T20" fmla="*/ 42 w 4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2" h="15">
                      <a:moveTo>
                        <a:pt x="1" y="0"/>
                      </a:moveTo>
                      <a:lnTo>
                        <a:pt x="42" y="10"/>
                      </a:lnTo>
                      <a:lnTo>
                        <a:pt x="40" y="15"/>
                      </a:lnTo>
                      <a:lnTo>
                        <a:pt x="0" y="8"/>
                      </a:lnTo>
                      <a:lnTo>
                        <a:pt x="0" y="5"/>
                      </a:lnTo>
                      <a:lnTo>
                        <a:pt x="1" y="0"/>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62" name="Freeform 85"/>
              <p:cNvSpPr>
                <a:spLocks/>
              </p:cNvSpPr>
              <p:nvPr/>
            </p:nvSpPr>
            <p:spPr bwMode="auto">
              <a:xfrm>
                <a:off x="584200" y="2316163"/>
                <a:ext cx="66675" cy="17462"/>
              </a:xfrm>
              <a:custGeom>
                <a:avLst/>
                <a:gdLst>
                  <a:gd name="T0" fmla="*/ 2147483647 w 42"/>
                  <a:gd name="T1" fmla="*/ 0 h 11"/>
                  <a:gd name="T2" fmla="*/ 2147483647 w 42"/>
                  <a:gd name="T3" fmla="*/ 2147483647 h 11"/>
                  <a:gd name="T4" fmla="*/ 2147483647 w 42"/>
                  <a:gd name="T5" fmla="*/ 2147483647 h 11"/>
                  <a:gd name="T6" fmla="*/ 0 w 42"/>
                  <a:gd name="T7" fmla="*/ 2147483647 h 11"/>
                  <a:gd name="T8" fmla="*/ 2147483647 w 42"/>
                  <a:gd name="T9" fmla="*/ 2147483647 h 11"/>
                  <a:gd name="T10" fmla="*/ 2147483647 w 42"/>
                  <a:gd name="T11" fmla="*/ 0 h 11"/>
                  <a:gd name="T12" fmla="*/ 0 60000 65536"/>
                  <a:gd name="T13" fmla="*/ 0 60000 65536"/>
                  <a:gd name="T14" fmla="*/ 0 60000 65536"/>
                  <a:gd name="T15" fmla="*/ 0 60000 65536"/>
                  <a:gd name="T16" fmla="*/ 0 60000 65536"/>
                  <a:gd name="T17" fmla="*/ 0 60000 65536"/>
                  <a:gd name="T18" fmla="*/ 0 w 42"/>
                  <a:gd name="T19" fmla="*/ 0 h 11"/>
                  <a:gd name="T20" fmla="*/ 42 w 42"/>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42" h="11">
                    <a:moveTo>
                      <a:pt x="6" y="0"/>
                    </a:moveTo>
                    <a:lnTo>
                      <a:pt x="42" y="7"/>
                    </a:lnTo>
                    <a:lnTo>
                      <a:pt x="42" y="11"/>
                    </a:lnTo>
                    <a:lnTo>
                      <a:pt x="0" y="7"/>
                    </a:lnTo>
                    <a:lnTo>
                      <a:pt x="1" y="5"/>
                    </a:lnTo>
                    <a:lnTo>
                      <a:pt x="6" y="0"/>
                    </a:lnTo>
                    <a:close/>
                  </a:path>
                </a:pathLst>
              </a:custGeom>
              <a:solidFill>
                <a:srgbClr val="FFFFFF"/>
              </a:solidFill>
              <a:ln w="9525">
                <a:noFill/>
                <a:round/>
                <a:headEnd/>
                <a:tailEnd/>
              </a:ln>
            </p:spPr>
            <p:txBody>
              <a:bodyPr/>
              <a:lstStyle/>
              <a:p>
                <a:endParaRPr lang="en-US">
                  <a:solidFill>
                    <a:srgbClr val="000000"/>
                  </a:solidFill>
                  <a:latin typeface="Arial" pitchFamily="34" charset="0"/>
                </a:endParaRPr>
              </a:p>
            </p:txBody>
          </p:sp>
          <p:sp>
            <p:nvSpPr>
              <p:cNvPr id="63" name="Freeform 86"/>
              <p:cNvSpPr>
                <a:spLocks/>
              </p:cNvSpPr>
              <p:nvPr/>
            </p:nvSpPr>
            <p:spPr bwMode="auto">
              <a:xfrm>
                <a:off x="612775" y="2284413"/>
                <a:ext cx="73025" cy="14287"/>
              </a:xfrm>
              <a:custGeom>
                <a:avLst/>
                <a:gdLst>
                  <a:gd name="T0" fmla="*/ 2147483647 w 46"/>
                  <a:gd name="T1" fmla="*/ 0 h 9"/>
                  <a:gd name="T2" fmla="*/ 2147483647 w 46"/>
                  <a:gd name="T3" fmla="*/ 2147483647 h 9"/>
                  <a:gd name="T4" fmla="*/ 2147483647 w 46"/>
                  <a:gd name="T5" fmla="*/ 2147483647 h 9"/>
                  <a:gd name="T6" fmla="*/ 0 w 46"/>
                  <a:gd name="T7" fmla="*/ 2147483647 h 9"/>
                  <a:gd name="T8" fmla="*/ 2147483647 w 46"/>
                  <a:gd name="T9" fmla="*/ 2147483647 h 9"/>
                  <a:gd name="T10" fmla="*/ 2147483647 w 46"/>
                  <a:gd name="T11" fmla="*/ 0 h 9"/>
                  <a:gd name="T12" fmla="*/ 0 60000 65536"/>
                  <a:gd name="T13" fmla="*/ 0 60000 65536"/>
                  <a:gd name="T14" fmla="*/ 0 60000 65536"/>
                  <a:gd name="T15" fmla="*/ 0 60000 65536"/>
                  <a:gd name="T16" fmla="*/ 0 60000 65536"/>
                  <a:gd name="T17" fmla="*/ 0 60000 65536"/>
                  <a:gd name="T18" fmla="*/ 0 w 46"/>
                  <a:gd name="T19" fmla="*/ 0 h 9"/>
                  <a:gd name="T20" fmla="*/ 46 w 46"/>
                  <a:gd name="T21" fmla="*/ 9 h 9"/>
                </a:gdLst>
                <a:ahLst/>
                <a:cxnLst>
                  <a:cxn ang="T12">
                    <a:pos x="T0" y="T1"/>
                  </a:cxn>
                  <a:cxn ang="T13">
                    <a:pos x="T2" y="T3"/>
                  </a:cxn>
                  <a:cxn ang="T14">
                    <a:pos x="T4" y="T5"/>
                  </a:cxn>
                  <a:cxn ang="T15">
                    <a:pos x="T6" y="T7"/>
                  </a:cxn>
                  <a:cxn ang="T16">
                    <a:pos x="T8" y="T9"/>
                  </a:cxn>
                  <a:cxn ang="T17">
                    <a:pos x="T10" y="T11"/>
                  </a:cxn>
                </a:cxnLst>
                <a:rect l="T18" t="T19" r="T20" b="T21"/>
                <a:pathLst>
                  <a:path w="46" h="9">
                    <a:moveTo>
                      <a:pt x="7" y="0"/>
                    </a:moveTo>
                    <a:lnTo>
                      <a:pt x="46" y="6"/>
                    </a:lnTo>
                    <a:lnTo>
                      <a:pt x="41" y="9"/>
                    </a:lnTo>
                    <a:lnTo>
                      <a:pt x="0" y="5"/>
                    </a:lnTo>
                    <a:lnTo>
                      <a:pt x="3" y="2"/>
                    </a:lnTo>
                    <a:lnTo>
                      <a:pt x="7" y="0"/>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sp>
            <p:nvSpPr>
              <p:cNvPr id="64" name="Freeform 87"/>
              <p:cNvSpPr>
                <a:spLocks/>
              </p:cNvSpPr>
              <p:nvPr/>
            </p:nvSpPr>
            <p:spPr bwMode="auto">
              <a:xfrm>
                <a:off x="174625" y="2395538"/>
                <a:ext cx="661988" cy="242887"/>
              </a:xfrm>
              <a:custGeom>
                <a:avLst/>
                <a:gdLst>
                  <a:gd name="T0" fmla="*/ 2147483647 w 417"/>
                  <a:gd name="T1" fmla="*/ 2147483647 h 153"/>
                  <a:gd name="T2" fmla="*/ 2147483647 w 417"/>
                  <a:gd name="T3" fmla="*/ 2147483647 h 153"/>
                  <a:gd name="T4" fmla="*/ 2147483647 w 417"/>
                  <a:gd name="T5" fmla="*/ 2147483647 h 153"/>
                  <a:gd name="T6" fmla="*/ 2147483647 w 417"/>
                  <a:gd name="T7" fmla="*/ 2147483647 h 153"/>
                  <a:gd name="T8" fmla="*/ 2147483647 w 417"/>
                  <a:gd name="T9" fmla="*/ 2147483647 h 153"/>
                  <a:gd name="T10" fmla="*/ 2147483647 w 417"/>
                  <a:gd name="T11" fmla="*/ 2147483647 h 153"/>
                  <a:gd name="T12" fmla="*/ 2147483647 w 417"/>
                  <a:gd name="T13" fmla="*/ 2147483647 h 153"/>
                  <a:gd name="T14" fmla="*/ 2147483647 w 417"/>
                  <a:gd name="T15" fmla="*/ 2147483647 h 153"/>
                  <a:gd name="T16" fmla="*/ 2147483647 w 417"/>
                  <a:gd name="T17" fmla="*/ 2147483647 h 153"/>
                  <a:gd name="T18" fmla="*/ 2147483647 w 417"/>
                  <a:gd name="T19" fmla="*/ 2147483647 h 153"/>
                  <a:gd name="T20" fmla="*/ 2147483647 w 417"/>
                  <a:gd name="T21" fmla="*/ 2147483647 h 153"/>
                  <a:gd name="T22" fmla="*/ 2147483647 w 417"/>
                  <a:gd name="T23" fmla="*/ 2147483647 h 153"/>
                  <a:gd name="T24" fmla="*/ 2147483647 w 417"/>
                  <a:gd name="T25" fmla="*/ 2147483647 h 153"/>
                  <a:gd name="T26" fmla="*/ 2147483647 w 417"/>
                  <a:gd name="T27" fmla="*/ 2147483647 h 153"/>
                  <a:gd name="T28" fmla="*/ 2147483647 w 417"/>
                  <a:gd name="T29" fmla="*/ 2147483647 h 153"/>
                  <a:gd name="T30" fmla="*/ 2147483647 w 417"/>
                  <a:gd name="T31" fmla="*/ 2147483647 h 153"/>
                  <a:gd name="T32" fmla="*/ 2147483647 w 417"/>
                  <a:gd name="T33" fmla="*/ 2147483647 h 153"/>
                  <a:gd name="T34" fmla="*/ 2147483647 w 417"/>
                  <a:gd name="T35" fmla="*/ 2147483647 h 153"/>
                  <a:gd name="T36" fmla="*/ 2147483647 w 417"/>
                  <a:gd name="T37" fmla="*/ 2147483647 h 153"/>
                  <a:gd name="T38" fmla="*/ 2147483647 w 417"/>
                  <a:gd name="T39" fmla="*/ 2147483647 h 153"/>
                  <a:gd name="T40" fmla="*/ 2147483647 w 417"/>
                  <a:gd name="T41" fmla="*/ 2147483647 h 153"/>
                  <a:gd name="T42" fmla="*/ 2147483647 w 417"/>
                  <a:gd name="T43" fmla="*/ 2147483647 h 153"/>
                  <a:gd name="T44" fmla="*/ 2147483647 w 417"/>
                  <a:gd name="T45" fmla="*/ 2147483647 h 153"/>
                  <a:gd name="T46" fmla="*/ 2147483647 w 417"/>
                  <a:gd name="T47" fmla="*/ 2147483647 h 153"/>
                  <a:gd name="T48" fmla="*/ 2147483647 w 417"/>
                  <a:gd name="T49" fmla="*/ 2147483647 h 153"/>
                  <a:gd name="T50" fmla="*/ 2147483647 w 417"/>
                  <a:gd name="T51" fmla="*/ 2147483647 h 153"/>
                  <a:gd name="T52" fmla="*/ 2147483647 w 417"/>
                  <a:gd name="T53" fmla="*/ 2147483647 h 153"/>
                  <a:gd name="T54" fmla="*/ 2147483647 w 417"/>
                  <a:gd name="T55" fmla="*/ 2147483647 h 153"/>
                  <a:gd name="T56" fmla="*/ 2147483647 w 417"/>
                  <a:gd name="T57" fmla="*/ 2147483647 h 153"/>
                  <a:gd name="T58" fmla="*/ 2147483647 w 417"/>
                  <a:gd name="T59" fmla="*/ 2147483647 h 153"/>
                  <a:gd name="T60" fmla="*/ 2147483647 w 417"/>
                  <a:gd name="T61" fmla="*/ 2147483647 h 153"/>
                  <a:gd name="T62" fmla="*/ 2147483647 w 417"/>
                  <a:gd name="T63" fmla="*/ 2147483647 h 153"/>
                  <a:gd name="T64" fmla="*/ 2147483647 w 417"/>
                  <a:gd name="T65" fmla="*/ 2147483647 h 153"/>
                  <a:gd name="T66" fmla="*/ 2147483647 w 417"/>
                  <a:gd name="T67" fmla="*/ 2147483647 h 153"/>
                  <a:gd name="T68" fmla="*/ 2147483647 w 417"/>
                  <a:gd name="T69" fmla="*/ 2147483647 h 153"/>
                  <a:gd name="T70" fmla="*/ 2147483647 w 417"/>
                  <a:gd name="T71" fmla="*/ 2147483647 h 153"/>
                  <a:gd name="T72" fmla="*/ 2147483647 w 417"/>
                  <a:gd name="T73" fmla="*/ 2147483647 h 153"/>
                  <a:gd name="T74" fmla="*/ 2147483647 w 417"/>
                  <a:gd name="T75" fmla="*/ 2147483647 h 153"/>
                  <a:gd name="T76" fmla="*/ 2147483647 w 417"/>
                  <a:gd name="T77" fmla="*/ 2147483647 h 153"/>
                  <a:gd name="T78" fmla="*/ 2147483647 w 417"/>
                  <a:gd name="T79" fmla="*/ 2147483647 h 153"/>
                  <a:gd name="T80" fmla="*/ 2147483647 w 417"/>
                  <a:gd name="T81" fmla="*/ 2147483647 h 153"/>
                  <a:gd name="T82" fmla="*/ 2147483647 w 417"/>
                  <a:gd name="T83" fmla="*/ 2147483647 h 153"/>
                  <a:gd name="T84" fmla="*/ 2147483647 w 417"/>
                  <a:gd name="T85" fmla="*/ 2147483647 h 153"/>
                  <a:gd name="T86" fmla="*/ 2147483647 w 417"/>
                  <a:gd name="T87" fmla="*/ 2147483647 h 153"/>
                  <a:gd name="T88" fmla="*/ 2147483647 w 417"/>
                  <a:gd name="T89" fmla="*/ 2147483647 h 153"/>
                  <a:gd name="T90" fmla="*/ 2147483647 w 417"/>
                  <a:gd name="T91" fmla="*/ 2147483647 h 153"/>
                  <a:gd name="T92" fmla="*/ 2147483647 w 417"/>
                  <a:gd name="T93" fmla="*/ 2147483647 h 153"/>
                  <a:gd name="T94" fmla="*/ 2147483647 w 417"/>
                  <a:gd name="T95" fmla="*/ 2147483647 h 153"/>
                  <a:gd name="T96" fmla="*/ 2147483647 w 417"/>
                  <a:gd name="T97" fmla="*/ 2147483647 h 153"/>
                  <a:gd name="T98" fmla="*/ 2147483647 w 417"/>
                  <a:gd name="T99" fmla="*/ 2147483647 h 153"/>
                  <a:gd name="T100" fmla="*/ 2147483647 w 417"/>
                  <a:gd name="T101" fmla="*/ 2147483647 h 153"/>
                  <a:gd name="T102" fmla="*/ 2147483647 w 417"/>
                  <a:gd name="T103" fmla="*/ 2147483647 h 153"/>
                  <a:gd name="T104" fmla="*/ 2147483647 w 417"/>
                  <a:gd name="T105" fmla="*/ 2147483647 h 153"/>
                  <a:gd name="T106" fmla="*/ 2147483647 w 417"/>
                  <a:gd name="T107" fmla="*/ 2147483647 h 153"/>
                  <a:gd name="T108" fmla="*/ 2147483647 w 417"/>
                  <a:gd name="T109" fmla="*/ 2147483647 h 153"/>
                  <a:gd name="T110" fmla="*/ 2147483647 w 417"/>
                  <a:gd name="T111" fmla="*/ 2147483647 h 153"/>
                  <a:gd name="T112" fmla="*/ 2147483647 w 417"/>
                  <a:gd name="T113" fmla="*/ 2147483647 h 153"/>
                  <a:gd name="T114" fmla="*/ 2147483647 w 417"/>
                  <a:gd name="T115" fmla="*/ 2147483647 h 153"/>
                  <a:gd name="T116" fmla="*/ 2147483647 w 417"/>
                  <a:gd name="T117" fmla="*/ 2147483647 h 15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17"/>
                  <a:gd name="T178" fmla="*/ 0 h 153"/>
                  <a:gd name="T179" fmla="*/ 417 w 417"/>
                  <a:gd name="T180" fmla="*/ 153 h 15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17" h="153">
                    <a:moveTo>
                      <a:pt x="3" y="7"/>
                    </a:moveTo>
                    <a:lnTo>
                      <a:pt x="3" y="6"/>
                    </a:lnTo>
                    <a:lnTo>
                      <a:pt x="4" y="6"/>
                    </a:lnTo>
                    <a:lnTo>
                      <a:pt x="6" y="6"/>
                    </a:lnTo>
                    <a:lnTo>
                      <a:pt x="9" y="6"/>
                    </a:lnTo>
                    <a:lnTo>
                      <a:pt x="10" y="6"/>
                    </a:lnTo>
                    <a:lnTo>
                      <a:pt x="12" y="6"/>
                    </a:lnTo>
                    <a:lnTo>
                      <a:pt x="14" y="6"/>
                    </a:lnTo>
                    <a:lnTo>
                      <a:pt x="15" y="6"/>
                    </a:lnTo>
                    <a:lnTo>
                      <a:pt x="17" y="5"/>
                    </a:lnTo>
                    <a:lnTo>
                      <a:pt x="19" y="5"/>
                    </a:lnTo>
                    <a:lnTo>
                      <a:pt x="21" y="5"/>
                    </a:lnTo>
                    <a:lnTo>
                      <a:pt x="23" y="5"/>
                    </a:lnTo>
                    <a:lnTo>
                      <a:pt x="25" y="4"/>
                    </a:lnTo>
                    <a:lnTo>
                      <a:pt x="27" y="4"/>
                    </a:lnTo>
                    <a:lnTo>
                      <a:pt x="30" y="4"/>
                    </a:lnTo>
                    <a:lnTo>
                      <a:pt x="31" y="4"/>
                    </a:lnTo>
                    <a:lnTo>
                      <a:pt x="33" y="3"/>
                    </a:lnTo>
                    <a:lnTo>
                      <a:pt x="36" y="3"/>
                    </a:lnTo>
                    <a:lnTo>
                      <a:pt x="37" y="3"/>
                    </a:lnTo>
                    <a:lnTo>
                      <a:pt x="40" y="3"/>
                    </a:lnTo>
                    <a:lnTo>
                      <a:pt x="42" y="3"/>
                    </a:lnTo>
                    <a:lnTo>
                      <a:pt x="43" y="3"/>
                    </a:lnTo>
                    <a:lnTo>
                      <a:pt x="45" y="2"/>
                    </a:lnTo>
                    <a:lnTo>
                      <a:pt x="47" y="2"/>
                    </a:lnTo>
                    <a:lnTo>
                      <a:pt x="48" y="1"/>
                    </a:lnTo>
                    <a:lnTo>
                      <a:pt x="50" y="1"/>
                    </a:lnTo>
                    <a:lnTo>
                      <a:pt x="51" y="1"/>
                    </a:lnTo>
                    <a:lnTo>
                      <a:pt x="53" y="0"/>
                    </a:lnTo>
                    <a:lnTo>
                      <a:pt x="67" y="11"/>
                    </a:lnTo>
                    <a:lnTo>
                      <a:pt x="66" y="11"/>
                    </a:lnTo>
                    <a:lnTo>
                      <a:pt x="64" y="11"/>
                    </a:lnTo>
                    <a:lnTo>
                      <a:pt x="62" y="12"/>
                    </a:lnTo>
                    <a:lnTo>
                      <a:pt x="60" y="12"/>
                    </a:lnTo>
                    <a:lnTo>
                      <a:pt x="59" y="12"/>
                    </a:lnTo>
                    <a:lnTo>
                      <a:pt x="57" y="12"/>
                    </a:lnTo>
                    <a:lnTo>
                      <a:pt x="56" y="12"/>
                    </a:lnTo>
                    <a:lnTo>
                      <a:pt x="54" y="12"/>
                    </a:lnTo>
                    <a:lnTo>
                      <a:pt x="52" y="12"/>
                    </a:lnTo>
                    <a:lnTo>
                      <a:pt x="50" y="13"/>
                    </a:lnTo>
                    <a:lnTo>
                      <a:pt x="48" y="13"/>
                    </a:lnTo>
                    <a:lnTo>
                      <a:pt x="47" y="13"/>
                    </a:lnTo>
                    <a:lnTo>
                      <a:pt x="44" y="13"/>
                    </a:lnTo>
                    <a:lnTo>
                      <a:pt x="42" y="13"/>
                    </a:lnTo>
                    <a:lnTo>
                      <a:pt x="40" y="13"/>
                    </a:lnTo>
                    <a:lnTo>
                      <a:pt x="38" y="13"/>
                    </a:lnTo>
                    <a:lnTo>
                      <a:pt x="36" y="14"/>
                    </a:lnTo>
                    <a:lnTo>
                      <a:pt x="34" y="14"/>
                    </a:lnTo>
                    <a:lnTo>
                      <a:pt x="32" y="14"/>
                    </a:lnTo>
                    <a:lnTo>
                      <a:pt x="30" y="14"/>
                    </a:lnTo>
                    <a:lnTo>
                      <a:pt x="27" y="14"/>
                    </a:lnTo>
                    <a:lnTo>
                      <a:pt x="25" y="14"/>
                    </a:lnTo>
                    <a:lnTo>
                      <a:pt x="23" y="14"/>
                    </a:lnTo>
                    <a:lnTo>
                      <a:pt x="21" y="14"/>
                    </a:lnTo>
                    <a:lnTo>
                      <a:pt x="20" y="14"/>
                    </a:lnTo>
                    <a:lnTo>
                      <a:pt x="18" y="14"/>
                    </a:lnTo>
                    <a:lnTo>
                      <a:pt x="17" y="14"/>
                    </a:lnTo>
                    <a:lnTo>
                      <a:pt x="20" y="16"/>
                    </a:lnTo>
                    <a:lnTo>
                      <a:pt x="21" y="17"/>
                    </a:lnTo>
                    <a:lnTo>
                      <a:pt x="23" y="19"/>
                    </a:lnTo>
                    <a:lnTo>
                      <a:pt x="26" y="20"/>
                    </a:lnTo>
                    <a:lnTo>
                      <a:pt x="29" y="23"/>
                    </a:lnTo>
                    <a:lnTo>
                      <a:pt x="31" y="25"/>
                    </a:lnTo>
                    <a:lnTo>
                      <a:pt x="34" y="27"/>
                    </a:lnTo>
                    <a:lnTo>
                      <a:pt x="36" y="29"/>
                    </a:lnTo>
                    <a:lnTo>
                      <a:pt x="38" y="30"/>
                    </a:lnTo>
                    <a:lnTo>
                      <a:pt x="39" y="31"/>
                    </a:lnTo>
                    <a:lnTo>
                      <a:pt x="41" y="33"/>
                    </a:lnTo>
                    <a:lnTo>
                      <a:pt x="43" y="35"/>
                    </a:lnTo>
                    <a:lnTo>
                      <a:pt x="45" y="36"/>
                    </a:lnTo>
                    <a:lnTo>
                      <a:pt x="47" y="38"/>
                    </a:lnTo>
                    <a:lnTo>
                      <a:pt x="48" y="40"/>
                    </a:lnTo>
                    <a:lnTo>
                      <a:pt x="50" y="42"/>
                    </a:lnTo>
                    <a:lnTo>
                      <a:pt x="53" y="44"/>
                    </a:lnTo>
                    <a:lnTo>
                      <a:pt x="54" y="46"/>
                    </a:lnTo>
                    <a:lnTo>
                      <a:pt x="57" y="48"/>
                    </a:lnTo>
                    <a:lnTo>
                      <a:pt x="58" y="50"/>
                    </a:lnTo>
                    <a:lnTo>
                      <a:pt x="60" y="52"/>
                    </a:lnTo>
                    <a:lnTo>
                      <a:pt x="62" y="54"/>
                    </a:lnTo>
                    <a:lnTo>
                      <a:pt x="64" y="57"/>
                    </a:lnTo>
                    <a:lnTo>
                      <a:pt x="66" y="58"/>
                    </a:lnTo>
                    <a:lnTo>
                      <a:pt x="68" y="61"/>
                    </a:lnTo>
                    <a:lnTo>
                      <a:pt x="70" y="63"/>
                    </a:lnTo>
                    <a:lnTo>
                      <a:pt x="72" y="66"/>
                    </a:lnTo>
                    <a:lnTo>
                      <a:pt x="74" y="68"/>
                    </a:lnTo>
                    <a:lnTo>
                      <a:pt x="76" y="71"/>
                    </a:lnTo>
                    <a:lnTo>
                      <a:pt x="78" y="73"/>
                    </a:lnTo>
                    <a:lnTo>
                      <a:pt x="79" y="76"/>
                    </a:lnTo>
                    <a:lnTo>
                      <a:pt x="81" y="79"/>
                    </a:lnTo>
                    <a:lnTo>
                      <a:pt x="83" y="81"/>
                    </a:lnTo>
                    <a:lnTo>
                      <a:pt x="84" y="84"/>
                    </a:lnTo>
                    <a:lnTo>
                      <a:pt x="86" y="87"/>
                    </a:lnTo>
                    <a:lnTo>
                      <a:pt x="88" y="90"/>
                    </a:lnTo>
                    <a:lnTo>
                      <a:pt x="89" y="92"/>
                    </a:lnTo>
                    <a:lnTo>
                      <a:pt x="91" y="95"/>
                    </a:lnTo>
                    <a:lnTo>
                      <a:pt x="92" y="99"/>
                    </a:lnTo>
                    <a:lnTo>
                      <a:pt x="93" y="101"/>
                    </a:lnTo>
                    <a:lnTo>
                      <a:pt x="95" y="104"/>
                    </a:lnTo>
                    <a:lnTo>
                      <a:pt x="97" y="108"/>
                    </a:lnTo>
                    <a:lnTo>
                      <a:pt x="98" y="111"/>
                    </a:lnTo>
                    <a:lnTo>
                      <a:pt x="98" y="114"/>
                    </a:lnTo>
                    <a:lnTo>
                      <a:pt x="100" y="117"/>
                    </a:lnTo>
                    <a:lnTo>
                      <a:pt x="101" y="120"/>
                    </a:lnTo>
                    <a:lnTo>
                      <a:pt x="102" y="123"/>
                    </a:lnTo>
                    <a:lnTo>
                      <a:pt x="103" y="127"/>
                    </a:lnTo>
                    <a:lnTo>
                      <a:pt x="103" y="130"/>
                    </a:lnTo>
                    <a:lnTo>
                      <a:pt x="104" y="133"/>
                    </a:lnTo>
                    <a:lnTo>
                      <a:pt x="105" y="137"/>
                    </a:lnTo>
                    <a:lnTo>
                      <a:pt x="106" y="137"/>
                    </a:lnTo>
                    <a:lnTo>
                      <a:pt x="107" y="137"/>
                    </a:lnTo>
                    <a:lnTo>
                      <a:pt x="108" y="138"/>
                    </a:lnTo>
                    <a:lnTo>
                      <a:pt x="109" y="138"/>
                    </a:lnTo>
                    <a:lnTo>
                      <a:pt x="111" y="139"/>
                    </a:lnTo>
                    <a:lnTo>
                      <a:pt x="112" y="139"/>
                    </a:lnTo>
                    <a:lnTo>
                      <a:pt x="115" y="139"/>
                    </a:lnTo>
                    <a:lnTo>
                      <a:pt x="116" y="140"/>
                    </a:lnTo>
                    <a:lnTo>
                      <a:pt x="119" y="140"/>
                    </a:lnTo>
                    <a:lnTo>
                      <a:pt x="121" y="140"/>
                    </a:lnTo>
                    <a:lnTo>
                      <a:pt x="124" y="141"/>
                    </a:lnTo>
                    <a:lnTo>
                      <a:pt x="126" y="141"/>
                    </a:lnTo>
                    <a:lnTo>
                      <a:pt x="129" y="142"/>
                    </a:lnTo>
                    <a:lnTo>
                      <a:pt x="133" y="143"/>
                    </a:lnTo>
                    <a:lnTo>
                      <a:pt x="135" y="143"/>
                    </a:lnTo>
                    <a:lnTo>
                      <a:pt x="139" y="143"/>
                    </a:lnTo>
                    <a:lnTo>
                      <a:pt x="143" y="144"/>
                    </a:lnTo>
                    <a:lnTo>
                      <a:pt x="146" y="144"/>
                    </a:lnTo>
                    <a:lnTo>
                      <a:pt x="150" y="144"/>
                    </a:lnTo>
                    <a:lnTo>
                      <a:pt x="154" y="144"/>
                    </a:lnTo>
                    <a:lnTo>
                      <a:pt x="159" y="144"/>
                    </a:lnTo>
                    <a:lnTo>
                      <a:pt x="163" y="144"/>
                    </a:lnTo>
                    <a:lnTo>
                      <a:pt x="167" y="144"/>
                    </a:lnTo>
                    <a:lnTo>
                      <a:pt x="171" y="144"/>
                    </a:lnTo>
                    <a:lnTo>
                      <a:pt x="177" y="144"/>
                    </a:lnTo>
                    <a:lnTo>
                      <a:pt x="181" y="144"/>
                    </a:lnTo>
                    <a:lnTo>
                      <a:pt x="186" y="144"/>
                    </a:lnTo>
                    <a:lnTo>
                      <a:pt x="192" y="144"/>
                    </a:lnTo>
                    <a:lnTo>
                      <a:pt x="196" y="143"/>
                    </a:lnTo>
                    <a:lnTo>
                      <a:pt x="202" y="143"/>
                    </a:lnTo>
                    <a:lnTo>
                      <a:pt x="207" y="142"/>
                    </a:lnTo>
                    <a:lnTo>
                      <a:pt x="213" y="141"/>
                    </a:lnTo>
                    <a:lnTo>
                      <a:pt x="218" y="140"/>
                    </a:lnTo>
                    <a:lnTo>
                      <a:pt x="224" y="139"/>
                    </a:lnTo>
                    <a:lnTo>
                      <a:pt x="230" y="138"/>
                    </a:lnTo>
                    <a:lnTo>
                      <a:pt x="236" y="136"/>
                    </a:lnTo>
                    <a:lnTo>
                      <a:pt x="242" y="135"/>
                    </a:lnTo>
                    <a:lnTo>
                      <a:pt x="248" y="133"/>
                    </a:lnTo>
                    <a:lnTo>
                      <a:pt x="254" y="131"/>
                    </a:lnTo>
                    <a:lnTo>
                      <a:pt x="260" y="130"/>
                    </a:lnTo>
                    <a:lnTo>
                      <a:pt x="267" y="127"/>
                    </a:lnTo>
                    <a:lnTo>
                      <a:pt x="273" y="125"/>
                    </a:lnTo>
                    <a:lnTo>
                      <a:pt x="280" y="123"/>
                    </a:lnTo>
                    <a:lnTo>
                      <a:pt x="287" y="120"/>
                    </a:lnTo>
                    <a:lnTo>
                      <a:pt x="294" y="117"/>
                    </a:lnTo>
                    <a:lnTo>
                      <a:pt x="300" y="114"/>
                    </a:lnTo>
                    <a:lnTo>
                      <a:pt x="307" y="111"/>
                    </a:lnTo>
                    <a:lnTo>
                      <a:pt x="313" y="108"/>
                    </a:lnTo>
                    <a:lnTo>
                      <a:pt x="321" y="104"/>
                    </a:lnTo>
                    <a:lnTo>
                      <a:pt x="328" y="100"/>
                    </a:lnTo>
                    <a:lnTo>
                      <a:pt x="335" y="96"/>
                    </a:lnTo>
                    <a:lnTo>
                      <a:pt x="342" y="91"/>
                    </a:lnTo>
                    <a:lnTo>
                      <a:pt x="349" y="87"/>
                    </a:lnTo>
                    <a:lnTo>
                      <a:pt x="356" y="82"/>
                    </a:lnTo>
                    <a:lnTo>
                      <a:pt x="363" y="77"/>
                    </a:lnTo>
                    <a:lnTo>
                      <a:pt x="371" y="72"/>
                    </a:lnTo>
                    <a:lnTo>
                      <a:pt x="378" y="67"/>
                    </a:lnTo>
                    <a:lnTo>
                      <a:pt x="386" y="60"/>
                    </a:lnTo>
                    <a:lnTo>
                      <a:pt x="394" y="55"/>
                    </a:lnTo>
                    <a:lnTo>
                      <a:pt x="401" y="48"/>
                    </a:lnTo>
                    <a:lnTo>
                      <a:pt x="408" y="42"/>
                    </a:lnTo>
                    <a:lnTo>
                      <a:pt x="417" y="44"/>
                    </a:lnTo>
                    <a:lnTo>
                      <a:pt x="416" y="44"/>
                    </a:lnTo>
                    <a:lnTo>
                      <a:pt x="416" y="45"/>
                    </a:lnTo>
                    <a:lnTo>
                      <a:pt x="414" y="46"/>
                    </a:lnTo>
                    <a:lnTo>
                      <a:pt x="413" y="47"/>
                    </a:lnTo>
                    <a:lnTo>
                      <a:pt x="412" y="48"/>
                    </a:lnTo>
                    <a:lnTo>
                      <a:pt x="411" y="50"/>
                    </a:lnTo>
                    <a:lnTo>
                      <a:pt x="409" y="51"/>
                    </a:lnTo>
                    <a:lnTo>
                      <a:pt x="407" y="53"/>
                    </a:lnTo>
                    <a:lnTo>
                      <a:pt x="406" y="54"/>
                    </a:lnTo>
                    <a:lnTo>
                      <a:pt x="404" y="57"/>
                    </a:lnTo>
                    <a:lnTo>
                      <a:pt x="401" y="58"/>
                    </a:lnTo>
                    <a:lnTo>
                      <a:pt x="399" y="61"/>
                    </a:lnTo>
                    <a:lnTo>
                      <a:pt x="397" y="63"/>
                    </a:lnTo>
                    <a:lnTo>
                      <a:pt x="394" y="66"/>
                    </a:lnTo>
                    <a:lnTo>
                      <a:pt x="391" y="68"/>
                    </a:lnTo>
                    <a:lnTo>
                      <a:pt x="388" y="70"/>
                    </a:lnTo>
                    <a:lnTo>
                      <a:pt x="385" y="73"/>
                    </a:lnTo>
                    <a:lnTo>
                      <a:pt x="381" y="76"/>
                    </a:lnTo>
                    <a:lnTo>
                      <a:pt x="378" y="79"/>
                    </a:lnTo>
                    <a:lnTo>
                      <a:pt x="374" y="81"/>
                    </a:lnTo>
                    <a:lnTo>
                      <a:pt x="370" y="84"/>
                    </a:lnTo>
                    <a:lnTo>
                      <a:pt x="366" y="87"/>
                    </a:lnTo>
                    <a:lnTo>
                      <a:pt x="362" y="90"/>
                    </a:lnTo>
                    <a:lnTo>
                      <a:pt x="357" y="93"/>
                    </a:lnTo>
                    <a:lnTo>
                      <a:pt x="353" y="95"/>
                    </a:lnTo>
                    <a:lnTo>
                      <a:pt x="349" y="99"/>
                    </a:lnTo>
                    <a:lnTo>
                      <a:pt x="344" y="102"/>
                    </a:lnTo>
                    <a:lnTo>
                      <a:pt x="339" y="105"/>
                    </a:lnTo>
                    <a:lnTo>
                      <a:pt x="334" y="108"/>
                    </a:lnTo>
                    <a:lnTo>
                      <a:pt x="329" y="111"/>
                    </a:lnTo>
                    <a:lnTo>
                      <a:pt x="323" y="113"/>
                    </a:lnTo>
                    <a:lnTo>
                      <a:pt x="318" y="116"/>
                    </a:lnTo>
                    <a:lnTo>
                      <a:pt x="312" y="119"/>
                    </a:lnTo>
                    <a:lnTo>
                      <a:pt x="307" y="122"/>
                    </a:lnTo>
                    <a:lnTo>
                      <a:pt x="301" y="124"/>
                    </a:lnTo>
                    <a:lnTo>
                      <a:pt x="295" y="127"/>
                    </a:lnTo>
                    <a:lnTo>
                      <a:pt x="288" y="129"/>
                    </a:lnTo>
                    <a:lnTo>
                      <a:pt x="282" y="132"/>
                    </a:lnTo>
                    <a:lnTo>
                      <a:pt x="276" y="134"/>
                    </a:lnTo>
                    <a:lnTo>
                      <a:pt x="269" y="136"/>
                    </a:lnTo>
                    <a:lnTo>
                      <a:pt x="262" y="138"/>
                    </a:lnTo>
                    <a:lnTo>
                      <a:pt x="256" y="140"/>
                    </a:lnTo>
                    <a:lnTo>
                      <a:pt x="249" y="143"/>
                    </a:lnTo>
                    <a:lnTo>
                      <a:pt x="242" y="144"/>
                    </a:lnTo>
                    <a:lnTo>
                      <a:pt x="235" y="146"/>
                    </a:lnTo>
                    <a:lnTo>
                      <a:pt x="227" y="147"/>
                    </a:lnTo>
                    <a:lnTo>
                      <a:pt x="220" y="148"/>
                    </a:lnTo>
                    <a:lnTo>
                      <a:pt x="213" y="150"/>
                    </a:lnTo>
                    <a:lnTo>
                      <a:pt x="205" y="150"/>
                    </a:lnTo>
                    <a:lnTo>
                      <a:pt x="198" y="152"/>
                    </a:lnTo>
                    <a:lnTo>
                      <a:pt x="190" y="152"/>
                    </a:lnTo>
                    <a:lnTo>
                      <a:pt x="182" y="152"/>
                    </a:lnTo>
                    <a:lnTo>
                      <a:pt x="174" y="153"/>
                    </a:lnTo>
                    <a:lnTo>
                      <a:pt x="166" y="153"/>
                    </a:lnTo>
                    <a:lnTo>
                      <a:pt x="157" y="153"/>
                    </a:lnTo>
                    <a:lnTo>
                      <a:pt x="150" y="152"/>
                    </a:lnTo>
                    <a:lnTo>
                      <a:pt x="141" y="151"/>
                    </a:lnTo>
                    <a:lnTo>
                      <a:pt x="133" y="151"/>
                    </a:lnTo>
                    <a:lnTo>
                      <a:pt x="124" y="149"/>
                    </a:lnTo>
                    <a:lnTo>
                      <a:pt x="115" y="148"/>
                    </a:lnTo>
                    <a:lnTo>
                      <a:pt x="106" y="147"/>
                    </a:lnTo>
                    <a:lnTo>
                      <a:pt x="98" y="144"/>
                    </a:lnTo>
                    <a:lnTo>
                      <a:pt x="97" y="144"/>
                    </a:lnTo>
                    <a:lnTo>
                      <a:pt x="97" y="142"/>
                    </a:lnTo>
                    <a:lnTo>
                      <a:pt x="97" y="140"/>
                    </a:lnTo>
                    <a:lnTo>
                      <a:pt x="96" y="139"/>
                    </a:lnTo>
                    <a:lnTo>
                      <a:pt x="95" y="138"/>
                    </a:lnTo>
                    <a:lnTo>
                      <a:pt x="95" y="137"/>
                    </a:lnTo>
                    <a:lnTo>
                      <a:pt x="95" y="136"/>
                    </a:lnTo>
                    <a:lnTo>
                      <a:pt x="94" y="134"/>
                    </a:lnTo>
                    <a:lnTo>
                      <a:pt x="93" y="133"/>
                    </a:lnTo>
                    <a:lnTo>
                      <a:pt x="93" y="131"/>
                    </a:lnTo>
                    <a:lnTo>
                      <a:pt x="93" y="129"/>
                    </a:lnTo>
                    <a:lnTo>
                      <a:pt x="91" y="127"/>
                    </a:lnTo>
                    <a:lnTo>
                      <a:pt x="91" y="125"/>
                    </a:lnTo>
                    <a:lnTo>
                      <a:pt x="90" y="123"/>
                    </a:lnTo>
                    <a:lnTo>
                      <a:pt x="89" y="121"/>
                    </a:lnTo>
                    <a:lnTo>
                      <a:pt x="89" y="118"/>
                    </a:lnTo>
                    <a:lnTo>
                      <a:pt x="87" y="116"/>
                    </a:lnTo>
                    <a:lnTo>
                      <a:pt x="87" y="114"/>
                    </a:lnTo>
                    <a:lnTo>
                      <a:pt x="85" y="112"/>
                    </a:lnTo>
                    <a:lnTo>
                      <a:pt x="84" y="109"/>
                    </a:lnTo>
                    <a:lnTo>
                      <a:pt x="84" y="107"/>
                    </a:lnTo>
                    <a:lnTo>
                      <a:pt x="82" y="105"/>
                    </a:lnTo>
                    <a:lnTo>
                      <a:pt x="81" y="102"/>
                    </a:lnTo>
                    <a:lnTo>
                      <a:pt x="80" y="99"/>
                    </a:lnTo>
                    <a:lnTo>
                      <a:pt x="79" y="97"/>
                    </a:lnTo>
                    <a:lnTo>
                      <a:pt x="78" y="95"/>
                    </a:lnTo>
                    <a:lnTo>
                      <a:pt x="76" y="92"/>
                    </a:lnTo>
                    <a:lnTo>
                      <a:pt x="74" y="89"/>
                    </a:lnTo>
                    <a:lnTo>
                      <a:pt x="73" y="86"/>
                    </a:lnTo>
                    <a:lnTo>
                      <a:pt x="71" y="83"/>
                    </a:lnTo>
                    <a:lnTo>
                      <a:pt x="70" y="81"/>
                    </a:lnTo>
                    <a:lnTo>
                      <a:pt x="68" y="78"/>
                    </a:lnTo>
                    <a:lnTo>
                      <a:pt x="67" y="76"/>
                    </a:lnTo>
                    <a:lnTo>
                      <a:pt x="65" y="73"/>
                    </a:lnTo>
                    <a:lnTo>
                      <a:pt x="63" y="70"/>
                    </a:lnTo>
                    <a:lnTo>
                      <a:pt x="61" y="67"/>
                    </a:lnTo>
                    <a:lnTo>
                      <a:pt x="59" y="65"/>
                    </a:lnTo>
                    <a:lnTo>
                      <a:pt x="57" y="61"/>
                    </a:lnTo>
                    <a:lnTo>
                      <a:pt x="55" y="59"/>
                    </a:lnTo>
                    <a:lnTo>
                      <a:pt x="53" y="56"/>
                    </a:lnTo>
                    <a:lnTo>
                      <a:pt x="51" y="54"/>
                    </a:lnTo>
                    <a:lnTo>
                      <a:pt x="48" y="51"/>
                    </a:lnTo>
                    <a:lnTo>
                      <a:pt x="47" y="48"/>
                    </a:lnTo>
                    <a:lnTo>
                      <a:pt x="43" y="46"/>
                    </a:lnTo>
                    <a:lnTo>
                      <a:pt x="41" y="44"/>
                    </a:lnTo>
                    <a:lnTo>
                      <a:pt x="38" y="41"/>
                    </a:lnTo>
                    <a:lnTo>
                      <a:pt x="36" y="39"/>
                    </a:lnTo>
                    <a:lnTo>
                      <a:pt x="34" y="36"/>
                    </a:lnTo>
                    <a:lnTo>
                      <a:pt x="30" y="34"/>
                    </a:lnTo>
                    <a:lnTo>
                      <a:pt x="28" y="31"/>
                    </a:lnTo>
                    <a:lnTo>
                      <a:pt x="26" y="30"/>
                    </a:lnTo>
                    <a:lnTo>
                      <a:pt x="22" y="27"/>
                    </a:lnTo>
                    <a:lnTo>
                      <a:pt x="19" y="25"/>
                    </a:lnTo>
                    <a:lnTo>
                      <a:pt x="16" y="23"/>
                    </a:lnTo>
                    <a:lnTo>
                      <a:pt x="13" y="21"/>
                    </a:lnTo>
                    <a:lnTo>
                      <a:pt x="10" y="19"/>
                    </a:lnTo>
                    <a:lnTo>
                      <a:pt x="7" y="18"/>
                    </a:lnTo>
                    <a:lnTo>
                      <a:pt x="3" y="16"/>
                    </a:lnTo>
                    <a:lnTo>
                      <a:pt x="0" y="15"/>
                    </a:lnTo>
                    <a:lnTo>
                      <a:pt x="3" y="7"/>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grpSp>
            <p:nvGrpSpPr>
              <p:cNvPr id="39" name="Group 88"/>
              <p:cNvGrpSpPr>
                <a:grpSpLocks/>
              </p:cNvGrpSpPr>
              <p:nvPr/>
            </p:nvGrpSpPr>
            <p:grpSpPr bwMode="auto">
              <a:xfrm>
                <a:off x="790575" y="2371725"/>
                <a:ext cx="463550" cy="139700"/>
                <a:chOff x="498" y="1494"/>
                <a:chExt cx="292" cy="88"/>
              </a:xfrm>
            </p:grpSpPr>
            <p:sp>
              <p:nvSpPr>
                <p:cNvPr id="187" name="Freeform 89"/>
                <p:cNvSpPr>
                  <a:spLocks/>
                </p:cNvSpPr>
                <p:nvPr/>
              </p:nvSpPr>
              <p:spPr bwMode="auto">
                <a:xfrm>
                  <a:off x="498" y="1494"/>
                  <a:ext cx="292" cy="88"/>
                </a:xfrm>
                <a:custGeom>
                  <a:avLst/>
                  <a:gdLst>
                    <a:gd name="T0" fmla="*/ 5 w 292"/>
                    <a:gd name="T1" fmla="*/ 27 h 88"/>
                    <a:gd name="T2" fmla="*/ 12 w 292"/>
                    <a:gd name="T3" fmla="*/ 31 h 88"/>
                    <a:gd name="T4" fmla="*/ 23 w 292"/>
                    <a:gd name="T5" fmla="*/ 36 h 88"/>
                    <a:gd name="T6" fmla="*/ 35 w 292"/>
                    <a:gd name="T7" fmla="*/ 43 h 88"/>
                    <a:gd name="T8" fmla="*/ 52 w 292"/>
                    <a:gd name="T9" fmla="*/ 49 h 88"/>
                    <a:gd name="T10" fmla="*/ 71 w 292"/>
                    <a:gd name="T11" fmla="*/ 57 h 88"/>
                    <a:gd name="T12" fmla="*/ 92 w 292"/>
                    <a:gd name="T13" fmla="*/ 64 h 88"/>
                    <a:gd name="T14" fmla="*/ 115 w 292"/>
                    <a:gd name="T15" fmla="*/ 71 h 88"/>
                    <a:gd name="T16" fmla="*/ 139 w 292"/>
                    <a:gd name="T17" fmla="*/ 76 h 88"/>
                    <a:gd name="T18" fmla="*/ 164 w 292"/>
                    <a:gd name="T19" fmla="*/ 80 h 88"/>
                    <a:gd name="T20" fmla="*/ 189 w 292"/>
                    <a:gd name="T21" fmla="*/ 82 h 88"/>
                    <a:gd name="T22" fmla="*/ 214 w 292"/>
                    <a:gd name="T23" fmla="*/ 82 h 88"/>
                    <a:gd name="T24" fmla="*/ 232 w 292"/>
                    <a:gd name="T25" fmla="*/ 79 h 88"/>
                    <a:gd name="T26" fmla="*/ 240 w 292"/>
                    <a:gd name="T27" fmla="*/ 77 h 88"/>
                    <a:gd name="T28" fmla="*/ 247 w 292"/>
                    <a:gd name="T29" fmla="*/ 74 h 88"/>
                    <a:gd name="T30" fmla="*/ 255 w 292"/>
                    <a:gd name="T31" fmla="*/ 71 h 88"/>
                    <a:gd name="T32" fmla="*/ 263 w 292"/>
                    <a:gd name="T33" fmla="*/ 66 h 88"/>
                    <a:gd name="T34" fmla="*/ 270 w 292"/>
                    <a:gd name="T35" fmla="*/ 61 h 88"/>
                    <a:gd name="T36" fmla="*/ 276 w 292"/>
                    <a:gd name="T37" fmla="*/ 54 h 88"/>
                    <a:gd name="T38" fmla="*/ 281 w 292"/>
                    <a:gd name="T39" fmla="*/ 45 h 88"/>
                    <a:gd name="T40" fmla="*/ 283 w 292"/>
                    <a:gd name="T41" fmla="*/ 36 h 88"/>
                    <a:gd name="T42" fmla="*/ 282 w 292"/>
                    <a:gd name="T43" fmla="*/ 25 h 88"/>
                    <a:gd name="T44" fmla="*/ 278 w 292"/>
                    <a:gd name="T45" fmla="*/ 13 h 88"/>
                    <a:gd name="T46" fmla="*/ 269 w 292"/>
                    <a:gd name="T47" fmla="*/ 0 h 88"/>
                    <a:gd name="T48" fmla="*/ 282 w 292"/>
                    <a:gd name="T49" fmla="*/ 7 h 88"/>
                    <a:gd name="T50" fmla="*/ 286 w 292"/>
                    <a:gd name="T51" fmla="*/ 15 h 88"/>
                    <a:gd name="T52" fmla="*/ 289 w 292"/>
                    <a:gd name="T53" fmla="*/ 21 h 88"/>
                    <a:gd name="T54" fmla="*/ 291 w 292"/>
                    <a:gd name="T55" fmla="*/ 28 h 88"/>
                    <a:gd name="T56" fmla="*/ 292 w 292"/>
                    <a:gd name="T57" fmla="*/ 35 h 88"/>
                    <a:gd name="T58" fmla="*/ 292 w 292"/>
                    <a:gd name="T59" fmla="*/ 42 h 88"/>
                    <a:gd name="T60" fmla="*/ 290 w 292"/>
                    <a:gd name="T61" fmla="*/ 50 h 88"/>
                    <a:gd name="T62" fmla="*/ 286 w 292"/>
                    <a:gd name="T63" fmla="*/ 58 h 88"/>
                    <a:gd name="T64" fmla="*/ 281 w 292"/>
                    <a:gd name="T65" fmla="*/ 65 h 88"/>
                    <a:gd name="T66" fmla="*/ 272 w 292"/>
                    <a:gd name="T67" fmla="*/ 72 h 88"/>
                    <a:gd name="T68" fmla="*/ 260 w 292"/>
                    <a:gd name="T69" fmla="*/ 78 h 88"/>
                    <a:gd name="T70" fmla="*/ 248 w 292"/>
                    <a:gd name="T71" fmla="*/ 82 h 88"/>
                    <a:gd name="T72" fmla="*/ 235 w 292"/>
                    <a:gd name="T73" fmla="*/ 85 h 88"/>
                    <a:gd name="T74" fmla="*/ 221 w 292"/>
                    <a:gd name="T75" fmla="*/ 87 h 88"/>
                    <a:gd name="T76" fmla="*/ 207 w 292"/>
                    <a:gd name="T77" fmla="*/ 88 h 88"/>
                    <a:gd name="T78" fmla="*/ 194 w 292"/>
                    <a:gd name="T79" fmla="*/ 87 h 88"/>
                    <a:gd name="T80" fmla="*/ 181 w 292"/>
                    <a:gd name="T81" fmla="*/ 87 h 88"/>
                    <a:gd name="T82" fmla="*/ 169 w 292"/>
                    <a:gd name="T83" fmla="*/ 85 h 88"/>
                    <a:gd name="T84" fmla="*/ 158 w 292"/>
                    <a:gd name="T85" fmla="*/ 84 h 88"/>
                    <a:gd name="T86" fmla="*/ 148 w 292"/>
                    <a:gd name="T87" fmla="*/ 83 h 88"/>
                    <a:gd name="T88" fmla="*/ 139 w 292"/>
                    <a:gd name="T89" fmla="*/ 81 h 88"/>
                    <a:gd name="T90" fmla="*/ 131 w 292"/>
                    <a:gd name="T91" fmla="*/ 78 h 88"/>
                    <a:gd name="T92" fmla="*/ 124 w 292"/>
                    <a:gd name="T93" fmla="*/ 77 h 88"/>
                    <a:gd name="T94" fmla="*/ 115 w 292"/>
                    <a:gd name="T95" fmla="*/ 75 h 88"/>
                    <a:gd name="T96" fmla="*/ 107 w 292"/>
                    <a:gd name="T97" fmla="*/ 73 h 88"/>
                    <a:gd name="T98" fmla="*/ 98 w 292"/>
                    <a:gd name="T99" fmla="*/ 71 h 88"/>
                    <a:gd name="T100" fmla="*/ 87 w 292"/>
                    <a:gd name="T101" fmla="*/ 68 h 88"/>
                    <a:gd name="T102" fmla="*/ 76 w 292"/>
                    <a:gd name="T103" fmla="*/ 64 h 88"/>
                    <a:gd name="T104" fmla="*/ 64 w 292"/>
                    <a:gd name="T105" fmla="*/ 61 h 88"/>
                    <a:gd name="T106" fmla="*/ 52 w 292"/>
                    <a:gd name="T107" fmla="*/ 56 h 88"/>
                    <a:gd name="T108" fmla="*/ 40 w 292"/>
                    <a:gd name="T109" fmla="*/ 52 h 88"/>
                    <a:gd name="T110" fmla="*/ 28 w 292"/>
                    <a:gd name="T111" fmla="*/ 47 h 88"/>
                    <a:gd name="T112" fmla="*/ 16 w 292"/>
                    <a:gd name="T113" fmla="*/ 41 h 88"/>
                    <a:gd name="T114" fmla="*/ 5 w 292"/>
                    <a:gd name="T115" fmla="*/ 36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2"/>
                    <a:gd name="T175" fmla="*/ 0 h 88"/>
                    <a:gd name="T176" fmla="*/ 292 w 292"/>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2" h="88">
                      <a:moveTo>
                        <a:pt x="2" y="26"/>
                      </a:moveTo>
                      <a:lnTo>
                        <a:pt x="2" y="26"/>
                      </a:lnTo>
                      <a:lnTo>
                        <a:pt x="3" y="27"/>
                      </a:lnTo>
                      <a:lnTo>
                        <a:pt x="4" y="27"/>
                      </a:lnTo>
                      <a:lnTo>
                        <a:pt x="5" y="27"/>
                      </a:lnTo>
                      <a:lnTo>
                        <a:pt x="5" y="28"/>
                      </a:lnTo>
                      <a:lnTo>
                        <a:pt x="7" y="29"/>
                      </a:lnTo>
                      <a:lnTo>
                        <a:pt x="9" y="30"/>
                      </a:lnTo>
                      <a:lnTo>
                        <a:pt x="10" y="30"/>
                      </a:lnTo>
                      <a:lnTo>
                        <a:pt x="12" y="31"/>
                      </a:lnTo>
                      <a:lnTo>
                        <a:pt x="13" y="32"/>
                      </a:lnTo>
                      <a:lnTo>
                        <a:pt x="15" y="33"/>
                      </a:lnTo>
                      <a:lnTo>
                        <a:pt x="17" y="34"/>
                      </a:lnTo>
                      <a:lnTo>
                        <a:pt x="20" y="35"/>
                      </a:lnTo>
                      <a:lnTo>
                        <a:pt x="23" y="36"/>
                      </a:lnTo>
                      <a:lnTo>
                        <a:pt x="24" y="38"/>
                      </a:lnTo>
                      <a:lnTo>
                        <a:pt x="27" y="39"/>
                      </a:lnTo>
                      <a:lnTo>
                        <a:pt x="30" y="40"/>
                      </a:lnTo>
                      <a:lnTo>
                        <a:pt x="33" y="41"/>
                      </a:lnTo>
                      <a:lnTo>
                        <a:pt x="35" y="43"/>
                      </a:lnTo>
                      <a:lnTo>
                        <a:pt x="39" y="44"/>
                      </a:lnTo>
                      <a:lnTo>
                        <a:pt x="42" y="45"/>
                      </a:lnTo>
                      <a:lnTo>
                        <a:pt x="45" y="47"/>
                      </a:lnTo>
                      <a:lnTo>
                        <a:pt x="49" y="48"/>
                      </a:lnTo>
                      <a:lnTo>
                        <a:pt x="52" y="49"/>
                      </a:lnTo>
                      <a:lnTo>
                        <a:pt x="56" y="51"/>
                      </a:lnTo>
                      <a:lnTo>
                        <a:pt x="60" y="53"/>
                      </a:lnTo>
                      <a:lnTo>
                        <a:pt x="63" y="54"/>
                      </a:lnTo>
                      <a:lnTo>
                        <a:pt x="67" y="55"/>
                      </a:lnTo>
                      <a:lnTo>
                        <a:pt x="71" y="57"/>
                      </a:lnTo>
                      <a:lnTo>
                        <a:pt x="76" y="59"/>
                      </a:lnTo>
                      <a:lnTo>
                        <a:pt x="79" y="60"/>
                      </a:lnTo>
                      <a:lnTo>
                        <a:pt x="83" y="62"/>
                      </a:lnTo>
                      <a:lnTo>
                        <a:pt x="88" y="63"/>
                      </a:lnTo>
                      <a:lnTo>
                        <a:pt x="92" y="64"/>
                      </a:lnTo>
                      <a:lnTo>
                        <a:pt x="96" y="65"/>
                      </a:lnTo>
                      <a:lnTo>
                        <a:pt x="101" y="67"/>
                      </a:lnTo>
                      <a:lnTo>
                        <a:pt x="106" y="68"/>
                      </a:lnTo>
                      <a:lnTo>
                        <a:pt x="110" y="69"/>
                      </a:lnTo>
                      <a:lnTo>
                        <a:pt x="115" y="71"/>
                      </a:lnTo>
                      <a:lnTo>
                        <a:pt x="120" y="72"/>
                      </a:lnTo>
                      <a:lnTo>
                        <a:pt x="124" y="72"/>
                      </a:lnTo>
                      <a:lnTo>
                        <a:pt x="129" y="74"/>
                      </a:lnTo>
                      <a:lnTo>
                        <a:pt x="134" y="75"/>
                      </a:lnTo>
                      <a:lnTo>
                        <a:pt x="139" y="76"/>
                      </a:lnTo>
                      <a:lnTo>
                        <a:pt x="144" y="77"/>
                      </a:lnTo>
                      <a:lnTo>
                        <a:pt x="149" y="78"/>
                      </a:lnTo>
                      <a:lnTo>
                        <a:pt x="154" y="78"/>
                      </a:lnTo>
                      <a:lnTo>
                        <a:pt x="159" y="79"/>
                      </a:lnTo>
                      <a:lnTo>
                        <a:pt x="164" y="80"/>
                      </a:lnTo>
                      <a:lnTo>
                        <a:pt x="169" y="81"/>
                      </a:lnTo>
                      <a:lnTo>
                        <a:pt x="174" y="81"/>
                      </a:lnTo>
                      <a:lnTo>
                        <a:pt x="179" y="81"/>
                      </a:lnTo>
                      <a:lnTo>
                        <a:pt x="184" y="82"/>
                      </a:lnTo>
                      <a:lnTo>
                        <a:pt x="189" y="82"/>
                      </a:lnTo>
                      <a:lnTo>
                        <a:pt x="194" y="82"/>
                      </a:lnTo>
                      <a:lnTo>
                        <a:pt x="199" y="82"/>
                      </a:lnTo>
                      <a:lnTo>
                        <a:pt x="204" y="82"/>
                      </a:lnTo>
                      <a:lnTo>
                        <a:pt x="210" y="82"/>
                      </a:lnTo>
                      <a:lnTo>
                        <a:pt x="214" y="82"/>
                      </a:lnTo>
                      <a:lnTo>
                        <a:pt x="220" y="81"/>
                      </a:lnTo>
                      <a:lnTo>
                        <a:pt x="225" y="81"/>
                      </a:lnTo>
                      <a:lnTo>
                        <a:pt x="230" y="80"/>
                      </a:lnTo>
                      <a:lnTo>
                        <a:pt x="231" y="80"/>
                      </a:lnTo>
                      <a:lnTo>
                        <a:pt x="232" y="79"/>
                      </a:lnTo>
                      <a:lnTo>
                        <a:pt x="233" y="79"/>
                      </a:lnTo>
                      <a:lnTo>
                        <a:pt x="235" y="78"/>
                      </a:lnTo>
                      <a:lnTo>
                        <a:pt x="237" y="78"/>
                      </a:lnTo>
                      <a:lnTo>
                        <a:pt x="238" y="77"/>
                      </a:lnTo>
                      <a:lnTo>
                        <a:pt x="240" y="77"/>
                      </a:lnTo>
                      <a:lnTo>
                        <a:pt x="241" y="76"/>
                      </a:lnTo>
                      <a:lnTo>
                        <a:pt x="242" y="76"/>
                      </a:lnTo>
                      <a:lnTo>
                        <a:pt x="244" y="75"/>
                      </a:lnTo>
                      <a:lnTo>
                        <a:pt x="245" y="75"/>
                      </a:lnTo>
                      <a:lnTo>
                        <a:pt x="247" y="74"/>
                      </a:lnTo>
                      <a:lnTo>
                        <a:pt x="248" y="74"/>
                      </a:lnTo>
                      <a:lnTo>
                        <a:pt x="250" y="73"/>
                      </a:lnTo>
                      <a:lnTo>
                        <a:pt x="251" y="72"/>
                      </a:lnTo>
                      <a:lnTo>
                        <a:pt x="253" y="72"/>
                      </a:lnTo>
                      <a:lnTo>
                        <a:pt x="255" y="71"/>
                      </a:lnTo>
                      <a:lnTo>
                        <a:pt x="256" y="70"/>
                      </a:lnTo>
                      <a:lnTo>
                        <a:pt x="258" y="69"/>
                      </a:lnTo>
                      <a:lnTo>
                        <a:pt x="259" y="68"/>
                      </a:lnTo>
                      <a:lnTo>
                        <a:pt x="261" y="67"/>
                      </a:lnTo>
                      <a:lnTo>
                        <a:pt x="263" y="66"/>
                      </a:lnTo>
                      <a:lnTo>
                        <a:pt x="263" y="65"/>
                      </a:lnTo>
                      <a:lnTo>
                        <a:pt x="266" y="64"/>
                      </a:lnTo>
                      <a:lnTo>
                        <a:pt x="267" y="63"/>
                      </a:lnTo>
                      <a:lnTo>
                        <a:pt x="268" y="62"/>
                      </a:lnTo>
                      <a:lnTo>
                        <a:pt x="270" y="61"/>
                      </a:lnTo>
                      <a:lnTo>
                        <a:pt x="271" y="59"/>
                      </a:lnTo>
                      <a:lnTo>
                        <a:pt x="272" y="58"/>
                      </a:lnTo>
                      <a:lnTo>
                        <a:pt x="274" y="56"/>
                      </a:lnTo>
                      <a:lnTo>
                        <a:pt x="275" y="55"/>
                      </a:lnTo>
                      <a:lnTo>
                        <a:pt x="276" y="54"/>
                      </a:lnTo>
                      <a:lnTo>
                        <a:pt x="278" y="52"/>
                      </a:lnTo>
                      <a:lnTo>
                        <a:pt x="278" y="51"/>
                      </a:lnTo>
                      <a:lnTo>
                        <a:pt x="279" y="49"/>
                      </a:lnTo>
                      <a:lnTo>
                        <a:pt x="280" y="47"/>
                      </a:lnTo>
                      <a:lnTo>
                        <a:pt x="281" y="45"/>
                      </a:lnTo>
                      <a:lnTo>
                        <a:pt x="281" y="43"/>
                      </a:lnTo>
                      <a:lnTo>
                        <a:pt x="282" y="41"/>
                      </a:lnTo>
                      <a:lnTo>
                        <a:pt x="283" y="40"/>
                      </a:lnTo>
                      <a:lnTo>
                        <a:pt x="283" y="38"/>
                      </a:lnTo>
                      <a:lnTo>
                        <a:pt x="283" y="36"/>
                      </a:lnTo>
                      <a:lnTo>
                        <a:pt x="283" y="34"/>
                      </a:lnTo>
                      <a:lnTo>
                        <a:pt x="283" y="31"/>
                      </a:lnTo>
                      <a:lnTo>
                        <a:pt x="283" y="30"/>
                      </a:lnTo>
                      <a:lnTo>
                        <a:pt x="283" y="27"/>
                      </a:lnTo>
                      <a:lnTo>
                        <a:pt x="282" y="25"/>
                      </a:lnTo>
                      <a:lnTo>
                        <a:pt x="282" y="23"/>
                      </a:lnTo>
                      <a:lnTo>
                        <a:pt x="281" y="21"/>
                      </a:lnTo>
                      <a:lnTo>
                        <a:pt x="280" y="18"/>
                      </a:lnTo>
                      <a:lnTo>
                        <a:pt x="279" y="15"/>
                      </a:lnTo>
                      <a:lnTo>
                        <a:pt x="278" y="13"/>
                      </a:lnTo>
                      <a:lnTo>
                        <a:pt x="276" y="11"/>
                      </a:lnTo>
                      <a:lnTo>
                        <a:pt x="274" y="7"/>
                      </a:lnTo>
                      <a:lnTo>
                        <a:pt x="273" y="5"/>
                      </a:lnTo>
                      <a:lnTo>
                        <a:pt x="271" y="2"/>
                      </a:lnTo>
                      <a:lnTo>
                        <a:pt x="269" y="0"/>
                      </a:lnTo>
                      <a:lnTo>
                        <a:pt x="279" y="2"/>
                      </a:lnTo>
                      <a:lnTo>
                        <a:pt x="279" y="3"/>
                      </a:lnTo>
                      <a:lnTo>
                        <a:pt x="280" y="4"/>
                      </a:lnTo>
                      <a:lnTo>
                        <a:pt x="281" y="5"/>
                      </a:lnTo>
                      <a:lnTo>
                        <a:pt x="282" y="7"/>
                      </a:lnTo>
                      <a:lnTo>
                        <a:pt x="283" y="8"/>
                      </a:lnTo>
                      <a:lnTo>
                        <a:pt x="284" y="11"/>
                      </a:lnTo>
                      <a:lnTo>
                        <a:pt x="284" y="12"/>
                      </a:lnTo>
                      <a:lnTo>
                        <a:pt x="286" y="14"/>
                      </a:lnTo>
                      <a:lnTo>
                        <a:pt x="286" y="15"/>
                      </a:lnTo>
                      <a:lnTo>
                        <a:pt x="286" y="16"/>
                      </a:lnTo>
                      <a:lnTo>
                        <a:pt x="287" y="18"/>
                      </a:lnTo>
                      <a:lnTo>
                        <a:pt x="288" y="19"/>
                      </a:lnTo>
                      <a:lnTo>
                        <a:pt x="288" y="20"/>
                      </a:lnTo>
                      <a:lnTo>
                        <a:pt x="289" y="21"/>
                      </a:lnTo>
                      <a:lnTo>
                        <a:pt x="289" y="23"/>
                      </a:lnTo>
                      <a:lnTo>
                        <a:pt x="290" y="24"/>
                      </a:lnTo>
                      <a:lnTo>
                        <a:pt x="290" y="26"/>
                      </a:lnTo>
                      <a:lnTo>
                        <a:pt x="290" y="27"/>
                      </a:lnTo>
                      <a:lnTo>
                        <a:pt x="291" y="28"/>
                      </a:lnTo>
                      <a:lnTo>
                        <a:pt x="291" y="30"/>
                      </a:lnTo>
                      <a:lnTo>
                        <a:pt x="291" y="31"/>
                      </a:lnTo>
                      <a:lnTo>
                        <a:pt x="291" y="32"/>
                      </a:lnTo>
                      <a:lnTo>
                        <a:pt x="292" y="33"/>
                      </a:lnTo>
                      <a:lnTo>
                        <a:pt x="292" y="35"/>
                      </a:lnTo>
                      <a:lnTo>
                        <a:pt x="292" y="36"/>
                      </a:lnTo>
                      <a:lnTo>
                        <a:pt x="292" y="38"/>
                      </a:lnTo>
                      <a:lnTo>
                        <a:pt x="292" y="40"/>
                      </a:lnTo>
                      <a:lnTo>
                        <a:pt x="292" y="41"/>
                      </a:lnTo>
                      <a:lnTo>
                        <a:pt x="292" y="42"/>
                      </a:lnTo>
                      <a:lnTo>
                        <a:pt x="291" y="44"/>
                      </a:lnTo>
                      <a:lnTo>
                        <a:pt x="291" y="45"/>
                      </a:lnTo>
                      <a:lnTo>
                        <a:pt x="291" y="47"/>
                      </a:lnTo>
                      <a:lnTo>
                        <a:pt x="290" y="48"/>
                      </a:lnTo>
                      <a:lnTo>
                        <a:pt x="290" y="50"/>
                      </a:lnTo>
                      <a:lnTo>
                        <a:pt x="290" y="52"/>
                      </a:lnTo>
                      <a:lnTo>
                        <a:pt x="289" y="54"/>
                      </a:lnTo>
                      <a:lnTo>
                        <a:pt x="287" y="56"/>
                      </a:lnTo>
                      <a:lnTo>
                        <a:pt x="286" y="58"/>
                      </a:lnTo>
                      <a:lnTo>
                        <a:pt x="286" y="59"/>
                      </a:lnTo>
                      <a:lnTo>
                        <a:pt x="284" y="61"/>
                      </a:lnTo>
                      <a:lnTo>
                        <a:pt x="283" y="62"/>
                      </a:lnTo>
                      <a:lnTo>
                        <a:pt x="282" y="64"/>
                      </a:lnTo>
                      <a:lnTo>
                        <a:pt x="281" y="65"/>
                      </a:lnTo>
                      <a:lnTo>
                        <a:pt x="279" y="66"/>
                      </a:lnTo>
                      <a:lnTo>
                        <a:pt x="278" y="68"/>
                      </a:lnTo>
                      <a:lnTo>
                        <a:pt x="276" y="69"/>
                      </a:lnTo>
                      <a:lnTo>
                        <a:pt x="274" y="70"/>
                      </a:lnTo>
                      <a:lnTo>
                        <a:pt x="272" y="72"/>
                      </a:lnTo>
                      <a:lnTo>
                        <a:pt x="270" y="73"/>
                      </a:lnTo>
                      <a:lnTo>
                        <a:pt x="268" y="74"/>
                      </a:lnTo>
                      <a:lnTo>
                        <a:pt x="266" y="75"/>
                      </a:lnTo>
                      <a:lnTo>
                        <a:pt x="263" y="76"/>
                      </a:lnTo>
                      <a:lnTo>
                        <a:pt x="260" y="78"/>
                      </a:lnTo>
                      <a:lnTo>
                        <a:pt x="258" y="78"/>
                      </a:lnTo>
                      <a:lnTo>
                        <a:pt x="256" y="80"/>
                      </a:lnTo>
                      <a:lnTo>
                        <a:pt x="253" y="80"/>
                      </a:lnTo>
                      <a:lnTo>
                        <a:pt x="251" y="81"/>
                      </a:lnTo>
                      <a:lnTo>
                        <a:pt x="248" y="82"/>
                      </a:lnTo>
                      <a:lnTo>
                        <a:pt x="245" y="83"/>
                      </a:lnTo>
                      <a:lnTo>
                        <a:pt x="242" y="83"/>
                      </a:lnTo>
                      <a:lnTo>
                        <a:pt x="240" y="84"/>
                      </a:lnTo>
                      <a:lnTo>
                        <a:pt x="237" y="84"/>
                      </a:lnTo>
                      <a:lnTo>
                        <a:pt x="235" y="85"/>
                      </a:lnTo>
                      <a:lnTo>
                        <a:pt x="232" y="85"/>
                      </a:lnTo>
                      <a:lnTo>
                        <a:pt x="229" y="86"/>
                      </a:lnTo>
                      <a:lnTo>
                        <a:pt x="227" y="86"/>
                      </a:lnTo>
                      <a:lnTo>
                        <a:pt x="224" y="87"/>
                      </a:lnTo>
                      <a:lnTo>
                        <a:pt x="221" y="87"/>
                      </a:lnTo>
                      <a:lnTo>
                        <a:pt x="218" y="87"/>
                      </a:lnTo>
                      <a:lnTo>
                        <a:pt x="216" y="87"/>
                      </a:lnTo>
                      <a:lnTo>
                        <a:pt x="213" y="87"/>
                      </a:lnTo>
                      <a:lnTo>
                        <a:pt x="210" y="87"/>
                      </a:lnTo>
                      <a:lnTo>
                        <a:pt x="207" y="88"/>
                      </a:lnTo>
                      <a:lnTo>
                        <a:pt x="205" y="88"/>
                      </a:lnTo>
                      <a:lnTo>
                        <a:pt x="203" y="88"/>
                      </a:lnTo>
                      <a:lnTo>
                        <a:pt x="200" y="88"/>
                      </a:lnTo>
                      <a:lnTo>
                        <a:pt x="197" y="88"/>
                      </a:lnTo>
                      <a:lnTo>
                        <a:pt x="194" y="87"/>
                      </a:lnTo>
                      <a:lnTo>
                        <a:pt x="191" y="87"/>
                      </a:lnTo>
                      <a:lnTo>
                        <a:pt x="189" y="87"/>
                      </a:lnTo>
                      <a:lnTo>
                        <a:pt x="187" y="87"/>
                      </a:lnTo>
                      <a:lnTo>
                        <a:pt x="184" y="87"/>
                      </a:lnTo>
                      <a:lnTo>
                        <a:pt x="181" y="87"/>
                      </a:lnTo>
                      <a:lnTo>
                        <a:pt x="179" y="86"/>
                      </a:lnTo>
                      <a:lnTo>
                        <a:pt x="176" y="86"/>
                      </a:lnTo>
                      <a:lnTo>
                        <a:pt x="174" y="86"/>
                      </a:lnTo>
                      <a:lnTo>
                        <a:pt x="172" y="86"/>
                      </a:lnTo>
                      <a:lnTo>
                        <a:pt x="169" y="85"/>
                      </a:lnTo>
                      <a:lnTo>
                        <a:pt x="166" y="85"/>
                      </a:lnTo>
                      <a:lnTo>
                        <a:pt x="165" y="85"/>
                      </a:lnTo>
                      <a:lnTo>
                        <a:pt x="162" y="85"/>
                      </a:lnTo>
                      <a:lnTo>
                        <a:pt x="160" y="84"/>
                      </a:lnTo>
                      <a:lnTo>
                        <a:pt x="158" y="84"/>
                      </a:lnTo>
                      <a:lnTo>
                        <a:pt x="156" y="83"/>
                      </a:lnTo>
                      <a:lnTo>
                        <a:pt x="154" y="83"/>
                      </a:lnTo>
                      <a:lnTo>
                        <a:pt x="152" y="83"/>
                      </a:lnTo>
                      <a:lnTo>
                        <a:pt x="149" y="83"/>
                      </a:lnTo>
                      <a:lnTo>
                        <a:pt x="148" y="83"/>
                      </a:lnTo>
                      <a:lnTo>
                        <a:pt x="146" y="82"/>
                      </a:lnTo>
                      <a:lnTo>
                        <a:pt x="144" y="82"/>
                      </a:lnTo>
                      <a:lnTo>
                        <a:pt x="143" y="82"/>
                      </a:lnTo>
                      <a:lnTo>
                        <a:pt x="141" y="81"/>
                      </a:lnTo>
                      <a:lnTo>
                        <a:pt x="139" y="81"/>
                      </a:lnTo>
                      <a:lnTo>
                        <a:pt x="138" y="80"/>
                      </a:lnTo>
                      <a:lnTo>
                        <a:pt x="137" y="80"/>
                      </a:lnTo>
                      <a:lnTo>
                        <a:pt x="135" y="80"/>
                      </a:lnTo>
                      <a:lnTo>
                        <a:pt x="134" y="79"/>
                      </a:lnTo>
                      <a:lnTo>
                        <a:pt x="131" y="78"/>
                      </a:lnTo>
                      <a:lnTo>
                        <a:pt x="130" y="78"/>
                      </a:lnTo>
                      <a:lnTo>
                        <a:pt x="128" y="78"/>
                      </a:lnTo>
                      <a:lnTo>
                        <a:pt x="127" y="78"/>
                      </a:lnTo>
                      <a:lnTo>
                        <a:pt x="126" y="78"/>
                      </a:lnTo>
                      <a:lnTo>
                        <a:pt x="124" y="77"/>
                      </a:lnTo>
                      <a:lnTo>
                        <a:pt x="122" y="77"/>
                      </a:lnTo>
                      <a:lnTo>
                        <a:pt x="120" y="76"/>
                      </a:lnTo>
                      <a:lnTo>
                        <a:pt x="118" y="76"/>
                      </a:lnTo>
                      <a:lnTo>
                        <a:pt x="117" y="75"/>
                      </a:lnTo>
                      <a:lnTo>
                        <a:pt x="115" y="75"/>
                      </a:lnTo>
                      <a:lnTo>
                        <a:pt x="114" y="75"/>
                      </a:lnTo>
                      <a:lnTo>
                        <a:pt x="112" y="74"/>
                      </a:lnTo>
                      <a:lnTo>
                        <a:pt x="111" y="74"/>
                      </a:lnTo>
                      <a:lnTo>
                        <a:pt x="109" y="73"/>
                      </a:lnTo>
                      <a:lnTo>
                        <a:pt x="107" y="73"/>
                      </a:lnTo>
                      <a:lnTo>
                        <a:pt x="106" y="72"/>
                      </a:lnTo>
                      <a:lnTo>
                        <a:pt x="104" y="72"/>
                      </a:lnTo>
                      <a:lnTo>
                        <a:pt x="102" y="72"/>
                      </a:lnTo>
                      <a:lnTo>
                        <a:pt x="100" y="71"/>
                      </a:lnTo>
                      <a:lnTo>
                        <a:pt x="98" y="71"/>
                      </a:lnTo>
                      <a:lnTo>
                        <a:pt x="96" y="70"/>
                      </a:lnTo>
                      <a:lnTo>
                        <a:pt x="94" y="69"/>
                      </a:lnTo>
                      <a:lnTo>
                        <a:pt x="92" y="69"/>
                      </a:lnTo>
                      <a:lnTo>
                        <a:pt x="90" y="68"/>
                      </a:lnTo>
                      <a:lnTo>
                        <a:pt x="87" y="68"/>
                      </a:lnTo>
                      <a:lnTo>
                        <a:pt x="85" y="67"/>
                      </a:lnTo>
                      <a:lnTo>
                        <a:pt x="83" y="66"/>
                      </a:lnTo>
                      <a:lnTo>
                        <a:pt x="81" y="65"/>
                      </a:lnTo>
                      <a:lnTo>
                        <a:pt x="79" y="65"/>
                      </a:lnTo>
                      <a:lnTo>
                        <a:pt x="76" y="64"/>
                      </a:lnTo>
                      <a:lnTo>
                        <a:pt x="74" y="64"/>
                      </a:lnTo>
                      <a:lnTo>
                        <a:pt x="71" y="63"/>
                      </a:lnTo>
                      <a:lnTo>
                        <a:pt x="69" y="62"/>
                      </a:lnTo>
                      <a:lnTo>
                        <a:pt x="66" y="61"/>
                      </a:lnTo>
                      <a:lnTo>
                        <a:pt x="64" y="61"/>
                      </a:lnTo>
                      <a:lnTo>
                        <a:pt x="62" y="60"/>
                      </a:lnTo>
                      <a:lnTo>
                        <a:pt x="59" y="59"/>
                      </a:lnTo>
                      <a:lnTo>
                        <a:pt x="56" y="58"/>
                      </a:lnTo>
                      <a:lnTo>
                        <a:pt x="54" y="57"/>
                      </a:lnTo>
                      <a:lnTo>
                        <a:pt x="52" y="56"/>
                      </a:lnTo>
                      <a:lnTo>
                        <a:pt x="49" y="55"/>
                      </a:lnTo>
                      <a:lnTo>
                        <a:pt x="47" y="54"/>
                      </a:lnTo>
                      <a:lnTo>
                        <a:pt x="44" y="54"/>
                      </a:lnTo>
                      <a:lnTo>
                        <a:pt x="42" y="53"/>
                      </a:lnTo>
                      <a:lnTo>
                        <a:pt x="40" y="52"/>
                      </a:lnTo>
                      <a:lnTo>
                        <a:pt x="37" y="51"/>
                      </a:lnTo>
                      <a:lnTo>
                        <a:pt x="35" y="50"/>
                      </a:lnTo>
                      <a:lnTo>
                        <a:pt x="32" y="49"/>
                      </a:lnTo>
                      <a:lnTo>
                        <a:pt x="30" y="48"/>
                      </a:lnTo>
                      <a:lnTo>
                        <a:pt x="28" y="47"/>
                      </a:lnTo>
                      <a:lnTo>
                        <a:pt x="25" y="46"/>
                      </a:lnTo>
                      <a:lnTo>
                        <a:pt x="23" y="44"/>
                      </a:lnTo>
                      <a:lnTo>
                        <a:pt x="20" y="43"/>
                      </a:lnTo>
                      <a:lnTo>
                        <a:pt x="19" y="42"/>
                      </a:lnTo>
                      <a:lnTo>
                        <a:pt x="16" y="41"/>
                      </a:lnTo>
                      <a:lnTo>
                        <a:pt x="14" y="40"/>
                      </a:lnTo>
                      <a:lnTo>
                        <a:pt x="12" y="40"/>
                      </a:lnTo>
                      <a:lnTo>
                        <a:pt x="10" y="38"/>
                      </a:lnTo>
                      <a:lnTo>
                        <a:pt x="8" y="37"/>
                      </a:lnTo>
                      <a:lnTo>
                        <a:pt x="5" y="36"/>
                      </a:lnTo>
                      <a:lnTo>
                        <a:pt x="4" y="35"/>
                      </a:lnTo>
                      <a:lnTo>
                        <a:pt x="2" y="34"/>
                      </a:lnTo>
                      <a:lnTo>
                        <a:pt x="0" y="33"/>
                      </a:lnTo>
                      <a:lnTo>
                        <a:pt x="2" y="26"/>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188" name="Freeform 90"/>
                <p:cNvSpPr>
                  <a:spLocks/>
                </p:cNvSpPr>
                <p:nvPr/>
              </p:nvSpPr>
              <p:spPr bwMode="auto">
                <a:xfrm>
                  <a:off x="498" y="1494"/>
                  <a:ext cx="292" cy="88"/>
                </a:xfrm>
                <a:custGeom>
                  <a:avLst/>
                  <a:gdLst>
                    <a:gd name="T0" fmla="*/ 5 w 292"/>
                    <a:gd name="T1" fmla="*/ 27 h 88"/>
                    <a:gd name="T2" fmla="*/ 12 w 292"/>
                    <a:gd name="T3" fmla="*/ 31 h 88"/>
                    <a:gd name="T4" fmla="*/ 23 w 292"/>
                    <a:gd name="T5" fmla="*/ 36 h 88"/>
                    <a:gd name="T6" fmla="*/ 35 w 292"/>
                    <a:gd name="T7" fmla="*/ 43 h 88"/>
                    <a:gd name="T8" fmla="*/ 52 w 292"/>
                    <a:gd name="T9" fmla="*/ 49 h 88"/>
                    <a:gd name="T10" fmla="*/ 71 w 292"/>
                    <a:gd name="T11" fmla="*/ 57 h 88"/>
                    <a:gd name="T12" fmla="*/ 92 w 292"/>
                    <a:gd name="T13" fmla="*/ 64 h 88"/>
                    <a:gd name="T14" fmla="*/ 115 w 292"/>
                    <a:gd name="T15" fmla="*/ 71 h 88"/>
                    <a:gd name="T16" fmla="*/ 139 w 292"/>
                    <a:gd name="T17" fmla="*/ 76 h 88"/>
                    <a:gd name="T18" fmla="*/ 164 w 292"/>
                    <a:gd name="T19" fmla="*/ 80 h 88"/>
                    <a:gd name="T20" fmla="*/ 189 w 292"/>
                    <a:gd name="T21" fmla="*/ 82 h 88"/>
                    <a:gd name="T22" fmla="*/ 214 w 292"/>
                    <a:gd name="T23" fmla="*/ 82 h 88"/>
                    <a:gd name="T24" fmla="*/ 232 w 292"/>
                    <a:gd name="T25" fmla="*/ 79 h 88"/>
                    <a:gd name="T26" fmla="*/ 240 w 292"/>
                    <a:gd name="T27" fmla="*/ 77 h 88"/>
                    <a:gd name="T28" fmla="*/ 247 w 292"/>
                    <a:gd name="T29" fmla="*/ 74 h 88"/>
                    <a:gd name="T30" fmla="*/ 255 w 292"/>
                    <a:gd name="T31" fmla="*/ 71 h 88"/>
                    <a:gd name="T32" fmla="*/ 263 w 292"/>
                    <a:gd name="T33" fmla="*/ 66 h 88"/>
                    <a:gd name="T34" fmla="*/ 270 w 292"/>
                    <a:gd name="T35" fmla="*/ 61 h 88"/>
                    <a:gd name="T36" fmla="*/ 276 w 292"/>
                    <a:gd name="T37" fmla="*/ 54 h 88"/>
                    <a:gd name="T38" fmla="*/ 281 w 292"/>
                    <a:gd name="T39" fmla="*/ 45 h 88"/>
                    <a:gd name="T40" fmla="*/ 283 w 292"/>
                    <a:gd name="T41" fmla="*/ 36 h 88"/>
                    <a:gd name="T42" fmla="*/ 282 w 292"/>
                    <a:gd name="T43" fmla="*/ 25 h 88"/>
                    <a:gd name="T44" fmla="*/ 278 w 292"/>
                    <a:gd name="T45" fmla="*/ 13 h 88"/>
                    <a:gd name="T46" fmla="*/ 269 w 292"/>
                    <a:gd name="T47" fmla="*/ 0 h 88"/>
                    <a:gd name="T48" fmla="*/ 282 w 292"/>
                    <a:gd name="T49" fmla="*/ 7 h 88"/>
                    <a:gd name="T50" fmla="*/ 286 w 292"/>
                    <a:gd name="T51" fmla="*/ 15 h 88"/>
                    <a:gd name="T52" fmla="*/ 289 w 292"/>
                    <a:gd name="T53" fmla="*/ 21 h 88"/>
                    <a:gd name="T54" fmla="*/ 291 w 292"/>
                    <a:gd name="T55" fmla="*/ 28 h 88"/>
                    <a:gd name="T56" fmla="*/ 292 w 292"/>
                    <a:gd name="T57" fmla="*/ 35 h 88"/>
                    <a:gd name="T58" fmla="*/ 292 w 292"/>
                    <a:gd name="T59" fmla="*/ 42 h 88"/>
                    <a:gd name="T60" fmla="*/ 290 w 292"/>
                    <a:gd name="T61" fmla="*/ 50 h 88"/>
                    <a:gd name="T62" fmla="*/ 286 w 292"/>
                    <a:gd name="T63" fmla="*/ 58 h 88"/>
                    <a:gd name="T64" fmla="*/ 281 w 292"/>
                    <a:gd name="T65" fmla="*/ 65 h 88"/>
                    <a:gd name="T66" fmla="*/ 272 w 292"/>
                    <a:gd name="T67" fmla="*/ 72 h 88"/>
                    <a:gd name="T68" fmla="*/ 260 w 292"/>
                    <a:gd name="T69" fmla="*/ 78 h 88"/>
                    <a:gd name="T70" fmla="*/ 248 w 292"/>
                    <a:gd name="T71" fmla="*/ 82 h 88"/>
                    <a:gd name="T72" fmla="*/ 235 w 292"/>
                    <a:gd name="T73" fmla="*/ 85 h 88"/>
                    <a:gd name="T74" fmla="*/ 221 w 292"/>
                    <a:gd name="T75" fmla="*/ 87 h 88"/>
                    <a:gd name="T76" fmla="*/ 207 w 292"/>
                    <a:gd name="T77" fmla="*/ 88 h 88"/>
                    <a:gd name="T78" fmla="*/ 194 w 292"/>
                    <a:gd name="T79" fmla="*/ 87 h 88"/>
                    <a:gd name="T80" fmla="*/ 181 w 292"/>
                    <a:gd name="T81" fmla="*/ 87 h 88"/>
                    <a:gd name="T82" fmla="*/ 169 w 292"/>
                    <a:gd name="T83" fmla="*/ 85 h 88"/>
                    <a:gd name="T84" fmla="*/ 158 w 292"/>
                    <a:gd name="T85" fmla="*/ 84 h 88"/>
                    <a:gd name="T86" fmla="*/ 148 w 292"/>
                    <a:gd name="T87" fmla="*/ 83 h 88"/>
                    <a:gd name="T88" fmla="*/ 139 w 292"/>
                    <a:gd name="T89" fmla="*/ 81 h 88"/>
                    <a:gd name="T90" fmla="*/ 131 w 292"/>
                    <a:gd name="T91" fmla="*/ 78 h 88"/>
                    <a:gd name="T92" fmla="*/ 124 w 292"/>
                    <a:gd name="T93" fmla="*/ 77 h 88"/>
                    <a:gd name="T94" fmla="*/ 115 w 292"/>
                    <a:gd name="T95" fmla="*/ 75 h 88"/>
                    <a:gd name="T96" fmla="*/ 107 w 292"/>
                    <a:gd name="T97" fmla="*/ 73 h 88"/>
                    <a:gd name="T98" fmla="*/ 98 w 292"/>
                    <a:gd name="T99" fmla="*/ 71 h 88"/>
                    <a:gd name="T100" fmla="*/ 87 w 292"/>
                    <a:gd name="T101" fmla="*/ 68 h 88"/>
                    <a:gd name="T102" fmla="*/ 76 w 292"/>
                    <a:gd name="T103" fmla="*/ 64 h 88"/>
                    <a:gd name="T104" fmla="*/ 64 w 292"/>
                    <a:gd name="T105" fmla="*/ 61 h 88"/>
                    <a:gd name="T106" fmla="*/ 52 w 292"/>
                    <a:gd name="T107" fmla="*/ 56 h 88"/>
                    <a:gd name="T108" fmla="*/ 40 w 292"/>
                    <a:gd name="T109" fmla="*/ 52 h 88"/>
                    <a:gd name="T110" fmla="*/ 28 w 292"/>
                    <a:gd name="T111" fmla="*/ 47 h 88"/>
                    <a:gd name="T112" fmla="*/ 16 w 292"/>
                    <a:gd name="T113" fmla="*/ 41 h 88"/>
                    <a:gd name="T114" fmla="*/ 5 w 292"/>
                    <a:gd name="T115" fmla="*/ 36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2"/>
                    <a:gd name="T175" fmla="*/ 0 h 88"/>
                    <a:gd name="T176" fmla="*/ 292 w 292"/>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2" h="88">
                      <a:moveTo>
                        <a:pt x="2" y="26"/>
                      </a:moveTo>
                      <a:lnTo>
                        <a:pt x="2" y="26"/>
                      </a:lnTo>
                      <a:lnTo>
                        <a:pt x="3" y="27"/>
                      </a:lnTo>
                      <a:lnTo>
                        <a:pt x="4" y="27"/>
                      </a:lnTo>
                      <a:lnTo>
                        <a:pt x="5" y="27"/>
                      </a:lnTo>
                      <a:lnTo>
                        <a:pt x="5" y="28"/>
                      </a:lnTo>
                      <a:lnTo>
                        <a:pt x="7" y="29"/>
                      </a:lnTo>
                      <a:lnTo>
                        <a:pt x="9" y="30"/>
                      </a:lnTo>
                      <a:lnTo>
                        <a:pt x="10" y="30"/>
                      </a:lnTo>
                      <a:lnTo>
                        <a:pt x="12" y="31"/>
                      </a:lnTo>
                      <a:lnTo>
                        <a:pt x="13" y="32"/>
                      </a:lnTo>
                      <a:lnTo>
                        <a:pt x="15" y="33"/>
                      </a:lnTo>
                      <a:lnTo>
                        <a:pt x="17" y="34"/>
                      </a:lnTo>
                      <a:lnTo>
                        <a:pt x="20" y="35"/>
                      </a:lnTo>
                      <a:lnTo>
                        <a:pt x="23" y="36"/>
                      </a:lnTo>
                      <a:lnTo>
                        <a:pt x="24" y="38"/>
                      </a:lnTo>
                      <a:lnTo>
                        <a:pt x="27" y="39"/>
                      </a:lnTo>
                      <a:lnTo>
                        <a:pt x="30" y="40"/>
                      </a:lnTo>
                      <a:lnTo>
                        <a:pt x="33" y="41"/>
                      </a:lnTo>
                      <a:lnTo>
                        <a:pt x="35" y="43"/>
                      </a:lnTo>
                      <a:lnTo>
                        <a:pt x="39" y="44"/>
                      </a:lnTo>
                      <a:lnTo>
                        <a:pt x="42" y="45"/>
                      </a:lnTo>
                      <a:lnTo>
                        <a:pt x="45" y="47"/>
                      </a:lnTo>
                      <a:lnTo>
                        <a:pt x="49" y="48"/>
                      </a:lnTo>
                      <a:lnTo>
                        <a:pt x="52" y="49"/>
                      </a:lnTo>
                      <a:lnTo>
                        <a:pt x="56" y="51"/>
                      </a:lnTo>
                      <a:lnTo>
                        <a:pt x="60" y="53"/>
                      </a:lnTo>
                      <a:lnTo>
                        <a:pt x="63" y="54"/>
                      </a:lnTo>
                      <a:lnTo>
                        <a:pt x="67" y="55"/>
                      </a:lnTo>
                      <a:lnTo>
                        <a:pt x="71" y="57"/>
                      </a:lnTo>
                      <a:lnTo>
                        <a:pt x="76" y="59"/>
                      </a:lnTo>
                      <a:lnTo>
                        <a:pt x="79" y="60"/>
                      </a:lnTo>
                      <a:lnTo>
                        <a:pt x="83" y="62"/>
                      </a:lnTo>
                      <a:lnTo>
                        <a:pt x="88" y="63"/>
                      </a:lnTo>
                      <a:lnTo>
                        <a:pt x="92" y="64"/>
                      </a:lnTo>
                      <a:lnTo>
                        <a:pt x="96" y="65"/>
                      </a:lnTo>
                      <a:lnTo>
                        <a:pt x="101" y="67"/>
                      </a:lnTo>
                      <a:lnTo>
                        <a:pt x="106" y="68"/>
                      </a:lnTo>
                      <a:lnTo>
                        <a:pt x="110" y="69"/>
                      </a:lnTo>
                      <a:lnTo>
                        <a:pt x="115" y="71"/>
                      </a:lnTo>
                      <a:lnTo>
                        <a:pt x="120" y="72"/>
                      </a:lnTo>
                      <a:lnTo>
                        <a:pt x="124" y="72"/>
                      </a:lnTo>
                      <a:lnTo>
                        <a:pt x="129" y="74"/>
                      </a:lnTo>
                      <a:lnTo>
                        <a:pt x="134" y="75"/>
                      </a:lnTo>
                      <a:lnTo>
                        <a:pt x="139" y="76"/>
                      </a:lnTo>
                      <a:lnTo>
                        <a:pt x="144" y="77"/>
                      </a:lnTo>
                      <a:lnTo>
                        <a:pt x="149" y="78"/>
                      </a:lnTo>
                      <a:lnTo>
                        <a:pt x="154" y="78"/>
                      </a:lnTo>
                      <a:lnTo>
                        <a:pt x="159" y="79"/>
                      </a:lnTo>
                      <a:lnTo>
                        <a:pt x="164" y="80"/>
                      </a:lnTo>
                      <a:lnTo>
                        <a:pt x="169" y="81"/>
                      </a:lnTo>
                      <a:lnTo>
                        <a:pt x="174" y="81"/>
                      </a:lnTo>
                      <a:lnTo>
                        <a:pt x="179" y="81"/>
                      </a:lnTo>
                      <a:lnTo>
                        <a:pt x="184" y="82"/>
                      </a:lnTo>
                      <a:lnTo>
                        <a:pt x="189" y="82"/>
                      </a:lnTo>
                      <a:lnTo>
                        <a:pt x="194" y="82"/>
                      </a:lnTo>
                      <a:lnTo>
                        <a:pt x="199" y="82"/>
                      </a:lnTo>
                      <a:lnTo>
                        <a:pt x="204" y="82"/>
                      </a:lnTo>
                      <a:lnTo>
                        <a:pt x="210" y="82"/>
                      </a:lnTo>
                      <a:lnTo>
                        <a:pt x="214" y="82"/>
                      </a:lnTo>
                      <a:lnTo>
                        <a:pt x="220" y="81"/>
                      </a:lnTo>
                      <a:lnTo>
                        <a:pt x="225" y="81"/>
                      </a:lnTo>
                      <a:lnTo>
                        <a:pt x="230" y="80"/>
                      </a:lnTo>
                      <a:lnTo>
                        <a:pt x="231" y="80"/>
                      </a:lnTo>
                      <a:lnTo>
                        <a:pt x="232" y="79"/>
                      </a:lnTo>
                      <a:lnTo>
                        <a:pt x="233" y="79"/>
                      </a:lnTo>
                      <a:lnTo>
                        <a:pt x="235" y="78"/>
                      </a:lnTo>
                      <a:lnTo>
                        <a:pt x="237" y="78"/>
                      </a:lnTo>
                      <a:lnTo>
                        <a:pt x="238" y="77"/>
                      </a:lnTo>
                      <a:lnTo>
                        <a:pt x="240" y="77"/>
                      </a:lnTo>
                      <a:lnTo>
                        <a:pt x="241" y="76"/>
                      </a:lnTo>
                      <a:lnTo>
                        <a:pt x="242" y="76"/>
                      </a:lnTo>
                      <a:lnTo>
                        <a:pt x="244" y="75"/>
                      </a:lnTo>
                      <a:lnTo>
                        <a:pt x="245" y="75"/>
                      </a:lnTo>
                      <a:lnTo>
                        <a:pt x="247" y="74"/>
                      </a:lnTo>
                      <a:lnTo>
                        <a:pt x="248" y="74"/>
                      </a:lnTo>
                      <a:lnTo>
                        <a:pt x="250" y="73"/>
                      </a:lnTo>
                      <a:lnTo>
                        <a:pt x="251" y="72"/>
                      </a:lnTo>
                      <a:lnTo>
                        <a:pt x="253" y="72"/>
                      </a:lnTo>
                      <a:lnTo>
                        <a:pt x="255" y="71"/>
                      </a:lnTo>
                      <a:lnTo>
                        <a:pt x="256" y="70"/>
                      </a:lnTo>
                      <a:lnTo>
                        <a:pt x="258" y="69"/>
                      </a:lnTo>
                      <a:lnTo>
                        <a:pt x="259" y="68"/>
                      </a:lnTo>
                      <a:lnTo>
                        <a:pt x="261" y="67"/>
                      </a:lnTo>
                      <a:lnTo>
                        <a:pt x="263" y="66"/>
                      </a:lnTo>
                      <a:lnTo>
                        <a:pt x="263" y="65"/>
                      </a:lnTo>
                      <a:lnTo>
                        <a:pt x="266" y="64"/>
                      </a:lnTo>
                      <a:lnTo>
                        <a:pt x="267" y="63"/>
                      </a:lnTo>
                      <a:lnTo>
                        <a:pt x="268" y="62"/>
                      </a:lnTo>
                      <a:lnTo>
                        <a:pt x="270" y="61"/>
                      </a:lnTo>
                      <a:lnTo>
                        <a:pt x="271" y="59"/>
                      </a:lnTo>
                      <a:lnTo>
                        <a:pt x="272" y="58"/>
                      </a:lnTo>
                      <a:lnTo>
                        <a:pt x="274" y="56"/>
                      </a:lnTo>
                      <a:lnTo>
                        <a:pt x="275" y="55"/>
                      </a:lnTo>
                      <a:lnTo>
                        <a:pt x="276" y="54"/>
                      </a:lnTo>
                      <a:lnTo>
                        <a:pt x="278" y="52"/>
                      </a:lnTo>
                      <a:lnTo>
                        <a:pt x="278" y="51"/>
                      </a:lnTo>
                      <a:lnTo>
                        <a:pt x="279" y="49"/>
                      </a:lnTo>
                      <a:lnTo>
                        <a:pt x="280" y="47"/>
                      </a:lnTo>
                      <a:lnTo>
                        <a:pt x="281" y="45"/>
                      </a:lnTo>
                      <a:lnTo>
                        <a:pt x="281" y="43"/>
                      </a:lnTo>
                      <a:lnTo>
                        <a:pt x="282" y="41"/>
                      </a:lnTo>
                      <a:lnTo>
                        <a:pt x="283" y="40"/>
                      </a:lnTo>
                      <a:lnTo>
                        <a:pt x="283" y="38"/>
                      </a:lnTo>
                      <a:lnTo>
                        <a:pt x="283" y="36"/>
                      </a:lnTo>
                      <a:lnTo>
                        <a:pt x="283" y="34"/>
                      </a:lnTo>
                      <a:lnTo>
                        <a:pt x="283" y="31"/>
                      </a:lnTo>
                      <a:lnTo>
                        <a:pt x="283" y="30"/>
                      </a:lnTo>
                      <a:lnTo>
                        <a:pt x="283" y="27"/>
                      </a:lnTo>
                      <a:lnTo>
                        <a:pt x="282" y="25"/>
                      </a:lnTo>
                      <a:lnTo>
                        <a:pt x="282" y="23"/>
                      </a:lnTo>
                      <a:lnTo>
                        <a:pt x="281" y="21"/>
                      </a:lnTo>
                      <a:lnTo>
                        <a:pt x="280" y="18"/>
                      </a:lnTo>
                      <a:lnTo>
                        <a:pt x="279" y="15"/>
                      </a:lnTo>
                      <a:lnTo>
                        <a:pt x="278" y="13"/>
                      </a:lnTo>
                      <a:lnTo>
                        <a:pt x="276" y="11"/>
                      </a:lnTo>
                      <a:lnTo>
                        <a:pt x="274" y="7"/>
                      </a:lnTo>
                      <a:lnTo>
                        <a:pt x="273" y="5"/>
                      </a:lnTo>
                      <a:lnTo>
                        <a:pt x="271" y="2"/>
                      </a:lnTo>
                      <a:lnTo>
                        <a:pt x="269" y="0"/>
                      </a:lnTo>
                      <a:lnTo>
                        <a:pt x="279" y="2"/>
                      </a:lnTo>
                      <a:lnTo>
                        <a:pt x="279" y="3"/>
                      </a:lnTo>
                      <a:lnTo>
                        <a:pt x="280" y="4"/>
                      </a:lnTo>
                      <a:lnTo>
                        <a:pt x="281" y="5"/>
                      </a:lnTo>
                      <a:lnTo>
                        <a:pt x="282" y="7"/>
                      </a:lnTo>
                      <a:lnTo>
                        <a:pt x="283" y="8"/>
                      </a:lnTo>
                      <a:lnTo>
                        <a:pt x="284" y="11"/>
                      </a:lnTo>
                      <a:lnTo>
                        <a:pt x="284" y="12"/>
                      </a:lnTo>
                      <a:lnTo>
                        <a:pt x="286" y="14"/>
                      </a:lnTo>
                      <a:lnTo>
                        <a:pt x="286" y="15"/>
                      </a:lnTo>
                      <a:lnTo>
                        <a:pt x="286" y="16"/>
                      </a:lnTo>
                      <a:lnTo>
                        <a:pt x="287" y="18"/>
                      </a:lnTo>
                      <a:lnTo>
                        <a:pt x="288" y="19"/>
                      </a:lnTo>
                      <a:lnTo>
                        <a:pt x="288" y="20"/>
                      </a:lnTo>
                      <a:lnTo>
                        <a:pt x="289" y="21"/>
                      </a:lnTo>
                      <a:lnTo>
                        <a:pt x="289" y="23"/>
                      </a:lnTo>
                      <a:lnTo>
                        <a:pt x="290" y="24"/>
                      </a:lnTo>
                      <a:lnTo>
                        <a:pt x="290" y="26"/>
                      </a:lnTo>
                      <a:lnTo>
                        <a:pt x="290" y="27"/>
                      </a:lnTo>
                      <a:lnTo>
                        <a:pt x="291" y="28"/>
                      </a:lnTo>
                      <a:lnTo>
                        <a:pt x="291" y="30"/>
                      </a:lnTo>
                      <a:lnTo>
                        <a:pt x="291" y="31"/>
                      </a:lnTo>
                      <a:lnTo>
                        <a:pt x="291" y="32"/>
                      </a:lnTo>
                      <a:lnTo>
                        <a:pt x="292" y="33"/>
                      </a:lnTo>
                      <a:lnTo>
                        <a:pt x="292" y="35"/>
                      </a:lnTo>
                      <a:lnTo>
                        <a:pt x="292" y="36"/>
                      </a:lnTo>
                      <a:lnTo>
                        <a:pt x="292" y="38"/>
                      </a:lnTo>
                      <a:lnTo>
                        <a:pt x="292" y="40"/>
                      </a:lnTo>
                      <a:lnTo>
                        <a:pt x="292" y="41"/>
                      </a:lnTo>
                      <a:lnTo>
                        <a:pt x="292" y="42"/>
                      </a:lnTo>
                      <a:lnTo>
                        <a:pt x="291" y="44"/>
                      </a:lnTo>
                      <a:lnTo>
                        <a:pt x="291" y="45"/>
                      </a:lnTo>
                      <a:lnTo>
                        <a:pt x="291" y="47"/>
                      </a:lnTo>
                      <a:lnTo>
                        <a:pt x="290" y="48"/>
                      </a:lnTo>
                      <a:lnTo>
                        <a:pt x="290" y="50"/>
                      </a:lnTo>
                      <a:lnTo>
                        <a:pt x="290" y="52"/>
                      </a:lnTo>
                      <a:lnTo>
                        <a:pt x="289" y="54"/>
                      </a:lnTo>
                      <a:lnTo>
                        <a:pt x="287" y="56"/>
                      </a:lnTo>
                      <a:lnTo>
                        <a:pt x="286" y="58"/>
                      </a:lnTo>
                      <a:lnTo>
                        <a:pt x="286" y="59"/>
                      </a:lnTo>
                      <a:lnTo>
                        <a:pt x="284" y="61"/>
                      </a:lnTo>
                      <a:lnTo>
                        <a:pt x="283" y="62"/>
                      </a:lnTo>
                      <a:lnTo>
                        <a:pt x="282" y="64"/>
                      </a:lnTo>
                      <a:lnTo>
                        <a:pt x="281" y="65"/>
                      </a:lnTo>
                      <a:lnTo>
                        <a:pt x="279" y="66"/>
                      </a:lnTo>
                      <a:lnTo>
                        <a:pt x="278" y="68"/>
                      </a:lnTo>
                      <a:lnTo>
                        <a:pt x="276" y="69"/>
                      </a:lnTo>
                      <a:lnTo>
                        <a:pt x="274" y="70"/>
                      </a:lnTo>
                      <a:lnTo>
                        <a:pt x="272" y="72"/>
                      </a:lnTo>
                      <a:lnTo>
                        <a:pt x="270" y="73"/>
                      </a:lnTo>
                      <a:lnTo>
                        <a:pt x="268" y="74"/>
                      </a:lnTo>
                      <a:lnTo>
                        <a:pt x="266" y="75"/>
                      </a:lnTo>
                      <a:lnTo>
                        <a:pt x="263" y="76"/>
                      </a:lnTo>
                      <a:lnTo>
                        <a:pt x="260" y="78"/>
                      </a:lnTo>
                      <a:lnTo>
                        <a:pt x="258" y="78"/>
                      </a:lnTo>
                      <a:lnTo>
                        <a:pt x="256" y="80"/>
                      </a:lnTo>
                      <a:lnTo>
                        <a:pt x="253" y="80"/>
                      </a:lnTo>
                      <a:lnTo>
                        <a:pt x="251" y="81"/>
                      </a:lnTo>
                      <a:lnTo>
                        <a:pt x="248" y="82"/>
                      </a:lnTo>
                      <a:lnTo>
                        <a:pt x="245" y="83"/>
                      </a:lnTo>
                      <a:lnTo>
                        <a:pt x="242" y="83"/>
                      </a:lnTo>
                      <a:lnTo>
                        <a:pt x="240" y="84"/>
                      </a:lnTo>
                      <a:lnTo>
                        <a:pt x="237" y="84"/>
                      </a:lnTo>
                      <a:lnTo>
                        <a:pt x="235" y="85"/>
                      </a:lnTo>
                      <a:lnTo>
                        <a:pt x="232" y="85"/>
                      </a:lnTo>
                      <a:lnTo>
                        <a:pt x="229" y="86"/>
                      </a:lnTo>
                      <a:lnTo>
                        <a:pt x="227" y="86"/>
                      </a:lnTo>
                      <a:lnTo>
                        <a:pt x="224" y="87"/>
                      </a:lnTo>
                      <a:lnTo>
                        <a:pt x="221" y="87"/>
                      </a:lnTo>
                      <a:lnTo>
                        <a:pt x="218" y="87"/>
                      </a:lnTo>
                      <a:lnTo>
                        <a:pt x="216" y="87"/>
                      </a:lnTo>
                      <a:lnTo>
                        <a:pt x="213" y="87"/>
                      </a:lnTo>
                      <a:lnTo>
                        <a:pt x="210" y="87"/>
                      </a:lnTo>
                      <a:lnTo>
                        <a:pt x="207" y="88"/>
                      </a:lnTo>
                      <a:lnTo>
                        <a:pt x="205" y="88"/>
                      </a:lnTo>
                      <a:lnTo>
                        <a:pt x="203" y="88"/>
                      </a:lnTo>
                      <a:lnTo>
                        <a:pt x="200" y="88"/>
                      </a:lnTo>
                      <a:lnTo>
                        <a:pt x="197" y="88"/>
                      </a:lnTo>
                      <a:lnTo>
                        <a:pt x="194" y="87"/>
                      </a:lnTo>
                      <a:lnTo>
                        <a:pt x="191" y="87"/>
                      </a:lnTo>
                      <a:lnTo>
                        <a:pt x="189" y="87"/>
                      </a:lnTo>
                      <a:lnTo>
                        <a:pt x="187" y="87"/>
                      </a:lnTo>
                      <a:lnTo>
                        <a:pt x="184" y="87"/>
                      </a:lnTo>
                      <a:lnTo>
                        <a:pt x="181" y="87"/>
                      </a:lnTo>
                      <a:lnTo>
                        <a:pt x="179" y="86"/>
                      </a:lnTo>
                      <a:lnTo>
                        <a:pt x="176" y="86"/>
                      </a:lnTo>
                      <a:lnTo>
                        <a:pt x="174" y="86"/>
                      </a:lnTo>
                      <a:lnTo>
                        <a:pt x="172" y="86"/>
                      </a:lnTo>
                      <a:lnTo>
                        <a:pt x="169" y="85"/>
                      </a:lnTo>
                      <a:lnTo>
                        <a:pt x="166" y="85"/>
                      </a:lnTo>
                      <a:lnTo>
                        <a:pt x="165" y="85"/>
                      </a:lnTo>
                      <a:lnTo>
                        <a:pt x="162" y="85"/>
                      </a:lnTo>
                      <a:lnTo>
                        <a:pt x="160" y="84"/>
                      </a:lnTo>
                      <a:lnTo>
                        <a:pt x="158" y="84"/>
                      </a:lnTo>
                      <a:lnTo>
                        <a:pt x="156" y="83"/>
                      </a:lnTo>
                      <a:lnTo>
                        <a:pt x="154" y="83"/>
                      </a:lnTo>
                      <a:lnTo>
                        <a:pt x="152" y="83"/>
                      </a:lnTo>
                      <a:lnTo>
                        <a:pt x="149" y="83"/>
                      </a:lnTo>
                      <a:lnTo>
                        <a:pt x="148" y="83"/>
                      </a:lnTo>
                      <a:lnTo>
                        <a:pt x="146" y="82"/>
                      </a:lnTo>
                      <a:lnTo>
                        <a:pt x="144" y="82"/>
                      </a:lnTo>
                      <a:lnTo>
                        <a:pt x="143" y="82"/>
                      </a:lnTo>
                      <a:lnTo>
                        <a:pt x="141" y="81"/>
                      </a:lnTo>
                      <a:lnTo>
                        <a:pt x="139" y="81"/>
                      </a:lnTo>
                      <a:lnTo>
                        <a:pt x="138" y="80"/>
                      </a:lnTo>
                      <a:lnTo>
                        <a:pt x="137" y="80"/>
                      </a:lnTo>
                      <a:lnTo>
                        <a:pt x="135" y="80"/>
                      </a:lnTo>
                      <a:lnTo>
                        <a:pt x="134" y="79"/>
                      </a:lnTo>
                      <a:lnTo>
                        <a:pt x="131" y="78"/>
                      </a:lnTo>
                      <a:lnTo>
                        <a:pt x="130" y="78"/>
                      </a:lnTo>
                      <a:lnTo>
                        <a:pt x="128" y="78"/>
                      </a:lnTo>
                      <a:lnTo>
                        <a:pt x="127" y="78"/>
                      </a:lnTo>
                      <a:lnTo>
                        <a:pt x="126" y="78"/>
                      </a:lnTo>
                      <a:lnTo>
                        <a:pt x="124" y="77"/>
                      </a:lnTo>
                      <a:lnTo>
                        <a:pt x="122" y="77"/>
                      </a:lnTo>
                      <a:lnTo>
                        <a:pt x="120" y="76"/>
                      </a:lnTo>
                      <a:lnTo>
                        <a:pt x="118" y="76"/>
                      </a:lnTo>
                      <a:lnTo>
                        <a:pt x="117" y="75"/>
                      </a:lnTo>
                      <a:lnTo>
                        <a:pt x="115" y="75"/>
                      </a:lnTo>
                      <a:lnTo>
                        <a:pt x="114" y="75"/>
                      </a:lnTo>
                      <a:lnTo>
                        <a:pt x="112" y="74"/>
                      </a:lnTo>
                      <a:lnTo>
                        <a:pt x="111" y="74"/>
                      </a:lnTo>
                      <a:lnTo>
                        <a:pt x="109" y="73"/>
                      </a:lnTo>
                      <a:lnTo>
                        <a:pt x="107" y="73"/>
                      </a:lnTo>
                      <a:lnTo>
                        <a:pt x="106" y="72"/>
                      </a:lnTo>
                      <a:lnTo>
                        <a:pt x="104" y="72"/>
                      </a:lnTo>
                      <a:lnTo>
                        <a:pt x="102" y="72"/>
                      </a:lnTo>
                      <a:lnTo>
                        <a:pt x="100" y="71"/>
                      </a:lnTo>
                      <a:lnTo>
                        <a:pt x="98" y="71"/>
                      </a:lnTo>
                      <a:lnTo>
                        <a:pt x="96" y="70"/>
                      </a:lnTo>
                      <a:lnTo>
                        <a:pt x="94" y="69"/>
                      </a:lnTo>
                      <a:lnTo>
                        <a:pt x="92" y="69"/>
                      </a:lnTo>
                      <a:lnTo>
                        <a:pt x="90" y="68"/>
                      </a:lnTo>
                      <a:lnTo>
                        <a:pt x="87" y="68"/>
                      </a:lnTo>
                      <a:lnTo>
                        <a:pt x="85" y="67"/>
                      </a:lnTo>
                      <a:lnTo>
                        <a:pt x="83" y="66"/>
                      </a:lnTo>
                      <a:lnTo>
                        <a:pt x="81" y="65"/>
                      </a:lnTo>
                      <a:lnTo>
                        <a:pt x="79" y="65"/>
                      </a:lnTo>
                      <a:lnTo>
                        <a:pt x="76" y="64"/>
                      </a:lnTo>
                      <a:lnTo>
                        <a:pt x="74" y="64"/>
                      </a:lnTo>
                      <a:lnTo>
                        <a:pt x="71" y="63"/>
                      </a:lnTo>
                      <a:lnTo>
                        <a:pt x="69" y="62"/>
                      </a:lnTo>
                      <a:lnTo>
                        <a:pt x="66" y="61"/>
                      </a:lnTo>
                      <a:lnTo>
                        <a:pt x="64" y="61"/>
                      </a:lnTo>
                      <a:lnTo>
                        <a:pt x="62" y="60"/>
                      </a:lnTo>
                      <a:lnTo>
                        <a:pt x="59" y="59"/>
                      </a:lnTo>
                      <a:lnTo>
                        <a:pt x="56" y="58"/>
                      </a:lnTo>
                      <a:lnTo>
                        <a:pt x="54" y="57"/>
                      </a:lnTo>
                      <a:lnTo>
                        <a:pt x="52" y="56"/>
                      </a:lnTo>
                      <a:lnTo>
                        <a:pt x="49" y="55"/>
                      </a:lnTo>
                      <a:lnTo>
                        <a:pt x="47" y="54"/>
                      </a:lnTo>
                      <a:lnTo>
                        <a:pt x="44" y="54"/>
                      </a:lnTo>
                      <a:lnTo>
                        <a:pt x="42" y="53"/>
                      </a:lnTo>
                      <a:lnTo>
                        <a:pt x="40" y="52"/>
                      </a:lnTo>
                      <a:lnTo>
                        <a:pt x="37" y="51"/>
                      </a:lnTo>
                      <a:lnTo>
                        <a:pt x="35" y="50"/>
                      </a:lnTo>
                      <a:lnTo>
                        <a:pt x="32" y="49"/>
                      </a:lnTo>
                      <a:lnTo>
                        <a:pt x="30" y="48"/>
                      </a:lnTo>
                      <a:lnTo>
                        <a:pt x="28" y="47"/>
                      </a:lnTo>
                      <a:lnTo>
                        <a:pt x="25" y="46"/>
                      </a:lnTo>
                      <a:lnTo>
                        <a:pt x="23" y="44"/>
                      </a:lnTo>
                      <a:lnTo>
                        <a:pt x="20" y="43"/>
                      </a:lnTo>
                      <a:lnTo>
                        <a:pt x="19" y="42"/>
                      </a:lnTo>
                      <a:lnTo>
                        <a:pt x="16" y="41"/>
                      </a:lnTo>
                      <a:lnTo>
                        <a:pt x="14" y="40"/>
                      </a:lnTo>
                      <a:lnTo>
                        <a:pt x="12" y="40"/>
                      </a:lnTo>
                      <a:lnTo>
                        <a:pt x="10" y="38"/>
                      </a:lnTo>
                      <a:lnTo>
                        <a:pt x="8" y="37"/>
                      </a:lnTo>
                      <a:lnTo>
                        <a:pt x="5" y="36"/>
                      </a:lnTo>
                      <a:lnTo>
                        <a:pt x="4" y="35"/>
                      </a:lnTo>
                      <a:lnTo>
                        <a:pt x="2" y="34"/>
                      </a:lnTo>
                      <a:lnTo>
                        <a:pt x="0" y="33"/>
                      </a:lnTo>
                      <a:lnTo>
                        <a:pt x="2" y="26"/>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sp>
            <p:nvSpPr>
              <p:cNvPr id="66" name="Freeform 91"/>
              <p:cNvSpPr>
                <a:spLocks/>
              </p:cNvSpPr>
              <p:nvPr/>
            </p:nvSpPr>
            <p:spPr bwMode="auto">
              <a:xfrm>
                <a:off x="503238" y="1876425"/>
                <a:ext cx="788987" cy="560388"/>
              </a:xfrm>
              <a:custGeom>
                <a:avLst/>
                <a:gdLst>
                  <a:gd name="T0" fmla="*/ 2147483647 w 497"/>
                  <a:gd name="T1" fmla="*/ 2147483647 h 353"/>
                  <a:gd name="T2" fmla="*/ 2147483647 w 497"/>
                  <a:gd name="T3" fmla="*/ 2147483647 h 353"/>
                  <a:gd name="T4" fmla="*/ 2147483647 w 497"/>
                  <a:gd name="T5" fmla="*/ 2147483647 h 353"/>
                  <a:gd name="T6" fmla="*/ 2147483647 w 497"/>
                  <a:gd name="T7" fmla="*/ 2147483647 h 353"/>
                  <a:gd name="T8" fmla="*/ 2147483647 w 497"/>
                  <a:gd name="T9" fmla="*/ 2147483647 h 353"/>
                  <a:gd name="T10" fmla="*/ 2147483647 w 497"/>
                  <a:gd name="T11" fmla="*/ 2147483647 h 353"/>
                  <a:gd name="T12" fmla="*/ 2147483647 w 497"/>
                  <a:gd name="T13" fmla="*/ 2147483647 h 353"/>
                  <a:gd name="T14" fmla="*/ 2147483647 w 497"/>
                  <a:gd name="T15" fmla="*/ 2147483647 h 353"/>
                  <a:gd name="T16" fmla="*/ 2147483647 w 497"/>
                  <a:gd name="T17" fmla="*/ 2147483647 h 353"/>
                  <a:gd name="T18" fmla="*/ 2147483647 w 497"/>
                  <a:gd name="T19" fmla="*/ 2147483647 h 353"/>
                  <a:gd name="T20" fmla="*/ 2147483647 w 497"/>
                  <a:gd name="T21" fmla="*/ 2147483647 h 353"/>
                  <a:gd name="T22" fmla="*/ 2147483647 w 497"/>
                  <a:gd name="T23" fmla="*/ 2147483647 h 353"/>
                  <a:gd name="T24" fmla="*/ 2147483647 w 497"/>
                  <a:gd name="T25" fmla="*/ 2147483647 h 353"/>
                  <a:gd name="T26" fmla="*/ 2147483647 w 497"/>
                  <a:gd name="T27" fmla="*/ 2147483647 h 353"/>
                  <a:gd name="T28" fmla="*/ 2147483647 w 497"/>
                  <a:gd name="T29" fmla="*/ 2147483647 h 353"/>
                  <a:gd name="T30" fmla="*/ 2147483647 w 497"/>
                  <a:gd name="T31" fmla="*/ 2147483647 h 353"/>
                  <a:gd name="T32" fmla="*/ 2147483647 w 497"/>
                  <a:gd name="T33" fmla="*/ 2147483647 h 353"/>
                  <a:gd name="T34" fmla="*/ 2147483647 w 497"/>
                  <a:gd name="T35" fmla="*/ 2147483647 h 353"/>
                  <a:gd name="T36" fmla="*/ 2147483647 w 497"/>
                  <a:gd name="T37" fmla="*/ 2147483647 h 353"/>
                  <a:gd name="T38" fmla="*/ 2147483647 w 497"/>
                  <a:gd name="T39" fmla="*/ 2147483647 h 353"/>
                  <a:gd name="T40" fmla="*/ 2147483647 w 497"/>
                  <a:gd name="T41" fmla="*/ 2147483647 h 353"/>
                  <a:gd name="T42" fmla="*/ 2147483647 w 497"/>
                  <a:gd name="T43" fmla="*/ 2147483647 h 353"/>
                  <a:gd name="T44" fmla="*/ 2147483647 w 497"/>
                  <a:gd name="T45" fmla="*/ 2147483647 h 353"/>
                  <a:gd name="T46" fmla="*/ 2147483647 w 497"/>
                  <a:gd name="T47" fmla="*/ 2147483647 h 353"/>
                  <a:gd name="T48" fmla="*/ 2147483647 w 497"/>
                  <a:gd name="T49" fmla="*/ 2147483647 h 353"/>
                  <a:gd name="T50" fmla="*/ 2147483647 w 497"/>
                  <a:gd name="T51" fmla="*/ 2147483647 h 353"/>
                  <a:gd name="T52" fmla="*/ 2147483647 w 497"/>
                  <a:gd name="T53" fmla="*/ 2147483647 h 353"/>
                  <a:gd name="T54" fmla="*/ 2147483647 w 497"/>
                  <a:gd name="T55" fmla="*/ 0 h 353"/>
                  <a:gd name="T56" fmla="*/ 2147483647 w 497"/>
                  <a:gd name="T57" fmla="*/ 2147483647 h 353"/>
                  <a:gd name="T58" fmla="*/ 2147483647 w 497"/>
                  <a:gd name="T59" fmla="*/ 2147483647 h 353"/>
                  <a:gd name="T60" fmla="*/ 2147483647 w 497"/>
                  <a:gd name="T61" fmla="*/ 2147483647 h 353"/>
                  <a:gd name="T62" fmla="*/ 2147483647 w 497"/>
                  <a:gd name="T63" fmla="*/ 2147483647 h 353"/>
                  <a:gd name="T64" fmla="*/ 2147483647 w 497"/>
                  <a:gd name="T65" fmla="*/ 2147483647 h 353"/>
                  <a:gd name="T66" fmla="*/ 2147483647 w 497"/>
                  <a:gd name="T67" fmla="*/ 2147483647 h 353"/>
                  <a:gd name="T68" fmla="*/ 2147483647 w 497"/>
                  <a:gd name="T69" fmla="*/ 2147483647 h 353"/>
                  <a:gd name="T70" fmla="*/ 2147483647 w 497"/>
                  <a:gd name="T71" fmla="*/ 2147483647 h 353"/>
                  <a:gd name="T72" fmla="*/ 2147483647 w 497"/>
                  <a:gd name="T73" fmla="*/ 2147483647 h 353"/>
                  <a:gd name="T74" fmla="*/ 2147483647 w 497"/>
                  <a:gd name="T75" fmla="*/ 2147483647 h 353"/>
                  <a:gd name="T76" fmla="*/ 2147483647 w 497"/>
                  <a:gd name="T77" fmla="*/ 2147483647 h 353"/>
                  <a:gd name="T78" fmla="*/ 2147483647 w 497"/>
                  <a:gd name="T79" fmla="*/ 2147483647 h 353"/>
                  <a:gd name="T80" fmla="*/ 2147483647 w 497"/>
                  <a:gd name="T81" fmla="*/ 2147483647 h 353"/>
                  <a:gd name="T82" fmla="*/ 2147483647 w 497"/>
                  <a:gd name="T83" fmla="*/ 2147483647 h 353"/>
                  <a:gd name="T84" fmla="*/ 2147483647 w 497"/>
                  <a:gd name="T85" fmla="*/ 2147483647 h 353"/>
                  <a:gd name="T86" fmla="*/ 2147483647 w 497"/>
                  <a:gd name="T87" fmla="*/ 2147483647 h 353"/>
                  <a:gd name="T88" fmla="*/ 2147483647 w 497"/>
                  <a:gd name="T89" fmla="*/ 2147483647 h 353"/>
                  <a:gd name="T90" fmla="*/ 2147483647 w 497"/>
                  <a:gd name="T91" fmla="*/ 2147483647 h 353"/>
                  <a:gd name="T92" fmla="*/ 2147483647 w 497"/>
                  <a:gd name="T93" fmla="*/ 2147483647 h 353"/>
                  <a:gd name="T94" fmla="*/ 2147483647 w 497"/>
                  <a:gd name="T95" fmla="*/ 2147483647 h 353"/>
                  <a:gd name="T96" fmla="*/ 2147483647 w 497"/>
                  <a:gd name="T97" fmla="*/ 2147483647 h 353"/>
                  <a:gd name="T98" fmla="*/ 2147483647 w 497"/>
                  <a:gd name="T99" fmla="*/ 2147483647 h 353"/>
                  <a:gd name="T100" fmla="*/ 2147483647 w 497"/>
                  <a:gd name="T101" fmla="*/ 2147483647 h 353"/>
                  <a:gd name="T102" fmla="*/ 2147483647 w 497"/>
                  <a:gd name="T103" fmla="*/ 2147483647 h 353"/>
                  <a:gd name="T104" fmla="*/ 2147483647 w 497"/>
                  <a:gd name="T105" fmla="*/ 2147483647 h 353"/>
                  <a:gd name="T106" fmla="*/ 2147483647 w 497"/>
                  <a:gd name="T107" fmla="*/ 2147483647 h 353"/>
                  <a:gd name="T108" fmla="*/ 2147483647 w 497"/>
                  <a:gd name="T109" fmla="*/ 2147483647 h 353"/>
                  <a:gd name="T110" fmla="*/ 2147483647 w 497"/>
                  <a:gd name="T111" fmla="*/ 2147483647 h 353"/>
                  <a:gd name="T112" fmla="*/ 2147483647 w 497"/>
                  <a:gd name="T113" fmla="*/ 2147483647 h 353"/>
                  <a:gd name="T114" fmla="*/ 2147483647 w 497"/>
                  <a:gd name="T115" fmla="*/ 2147483647 h 353"/>
                  <a:gd name="T116" fmla="*/ 2147483647 w 497"/>
                  <a:gd name="T117" fmla="*/ 2147483647 h 353"/>
                  <a:gd name="T118" fmla="*/ 2147483647 w 497"/>
                  <a:gd name="T119" fmla="*/ 2147483647 h 353"/>
                  <a:gd name="T120" fmla="*/ 2147483647 w 497"/>
                  <a:gd name="T121" fmla="*/ 2147483647 h 353"/>
                  <a:gd name="T122" fmla="*/ 2147483647 w 497"/>
                  <a:gd name="T123" fmla="*/ 2147483647 h 35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97"/>
                  <a:gd name="T187" fmla="*/ 0 h 353"/>
                  <a:gd name="T188" fmla="*/ 497 w 497"/>
                  <a:gd name="T189" fmla="*/ 353 h 35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97" h="353">
                    <a:moveTo>
                      <a:pt x="494" y="347"/>
                    </a:moveTo>
                    <a:lnTo>
                      <a:pt x="491" y="353"/>
                    </a:lnTo>
                    <a:lnTo>
                      <a:pt x="491" y="352"/>
                    </a:lnTo>
                    <a:lnTo>
                      <a:pt x="492" y="350"/>
                    </a:lnTo>
                    <a:lnTo>
                      <a:pt x="492" y="349"/>
                    </a:lnTo>
                    <a:lnTo>
                      <a:pt x="492" y="347"/>
                    </a:lnTo>
                    <a:lnTo>
                      <a:pt x="493" y="346"/>
                    </a:lnTo>
                    <a:lnTo>
                      <a:pt x="493" y="344"/>
                    </a:lnTo>
                    <a:lnTo>
                      <a:pt x="493" y="342"/>
                    </a:lnTo>
                    <a:lnTo>
                      <a:pt x="493" y="340"/>
                    </a:lnTo>
                    <a:lnTo>
                      <a:pt x="493" y="337"/>
                    </a:lnTo>
                    <a:lnTo>
                      <a:pt x="492" y="335"/>
                    </a:lnTo>
                    <a:lnTo>
                      <a:pt x="492" y="334"/>
                    </a:lnTo>
                    <a:lnTo>
                      <a:pt x="491" y="332"/>
                    </a:lnTo>
                    <a:lnTo>
                      <a:pt x="491" y="330"/>
                    </a:lnTo>
                    <a:lnTo>
                      <a:pt x="490" y="329"/>
                    </a:lnTo>
                    <a:lnTo>
                      <a:pt x="489" y="327"/>
                    </a:lnTo>
                    <a:lnTo>
                      <a:pt x="488" y="326"/>
                    </a:lnTo>
                    <a:lnTo>
                      <a:pt x="487" y="324"/>
                    </a:lnTo>
                    <a:lnTo>
                      <a:pt x="487" y="323"/>
                    </a:lnTo>
                    <a:lnTo>
                      <a:pt x="485" y="321"/>
                    </a:lnTo>
                    <a:lnTo>
                      <a:pt x="484" y="320"/>
                    </a:lnTo>
                    <a:lnTo>
                      <a:pt x="482" y="317"/>
                    </a:lnTo>
                    <a:lnTo>
                      <a:pt x="481" y="316"/>
                    </a:lnTo>
                    <a:lnTo>
                      <a:pt x="479" y="314"/>
                    </a:lnTo>
                    <a:lnTo>
                      <a:pt x="477" y="313"/>
                    </a:lnTo>
                    <a:lnTo>
                      <a:pt x="474" y="310"/>
                    </a:lnTo>
                    <a:lnTo>
                      <a:pt x="473" y="309"/>
                    </a:lnTo>
                    <a:lnTo>
                      <a:pt x="470" y="307"/>
                    </a:lnTo>
                    <a:lnTo>
                      <a:pt x="467" y="305"/>
                    </a:lnTo>
                    <a:lnTo>
                      <a:pt x="465" y="303"/>
                    </a:lnTo>
                    <a:lnTo>
                      <a:pt x="461" y="301"/>
                    </a:lnTo>
                    <a:lnTo>
                      <a:pt x="458" y="299"/>
                    </a:lnTo>
                    <a:lnTo>
                      <a:pt x="455" y="298"/>
                    </a:lnTo>
                    <a:lnTo>
                      <a:pt x="452" y="295"/>
                    </a:lnTo>
                    <a:lnTo>
                      <a:pt x="448" y="294"/>
                    </a:lnTo>
                    <a:lnTo>
                      <a:pt x="444" y="291"/>
                    </a:lnTo>
                    <a:lnTo>
                      <a:pt x="440" y="290"/>
                    </a:lnTo>
                    <a:lnTo>
                      <a:pt x="435" y="288"/>
                    </a:lnTo>
                    <a:lnTo>
                      <a:pt x="431" y="286"/>
                    </a:lnTo>
                    <a:lnTo>
                      <a:pt x="426" y="283"/>
                    </a:lnTo>
                    <a:lnTo>
                      <a:pt x="421" y="282"/>
                    </a:lnTo>
                    <a:lnTo>
                      <a:pt x="416" y="279"/>
                    </a:lnTo>
                    <a:lnTo>
                      <a:pt x="410" y="278"/>
                    </a:lnTo>
                    <a:lnTo>
                      <a:pt x="404" y="275"/>
                    </a:lnTo>
                    <a:lnTo>
                      <a:pt x="398" y="273"/>
                    </a:lnTo>
                    <a:lnTo>
                      <a:pt x="392" y="271"/>
                    </a:lnTo>
                    <a:lnTo>
                      <a:pt x="386" y="270"/>
                    </a:lnTo>
                    <a:lnTo>
                      <a:pt x="379" y="267"/>
                    </a:lnTo>
                    <a:lnTo>
                      <a:pt x="372" y="266"/>
                    </a:lnTo>
                    <a:lnTo>
                      <a:pt x="364" y="263"/>
                    </a:lnTo>
                    <a:lnTo>
                      <a:pt x="357" y="262"/>
                    </a:lnTo>
                    <a:lnTo>
                      <a:pt x="349" y="260"/>
                    </a:lnTo>
                    <a:lnTo>
                      <a:pt x="341" y="258"/>
                    </a:lnTo>
                    <a:lnTo>
                      <a:pt x="333" y="256"/>
                    </a:lnTo>
                    <a:lnTo>
                      <a:pt x="326" y="254"/>
                    </a:lnTo>
                    <a:lnTo>
                      <a:pt x="318" y="252"/>
                    </a:lnTo>
                    <a:lnTo>
                      <a:pt x="312" y="250"/>
                    </a:lnTo>
                    <a:lnTo>
                      <a:pt x="303" y="249"/>
                    </a:lnTo>
                    <a:lnTo>
                      <a:pt x="297" y="247"/>
                    </a:lnTo>
                    <a:lnTo>
                      <a:pt x="290" y="245"/>
                    </a:lnTo>
                    <a:lnTo>
                      <a:pt x="283" y="244"/>
                    </a:lnTo>
                    <a:lnTo>
                      <a:pt x="276" y="243"/>
                    </a:lnTo>
                    <a:lnTo>
                      <a:pt x="270" y="241"/>
                    </a:lnTo>
                    <a:lnTo>
                      <a:pt x="263" y="240"/>
                    </a:lnTo>
                    <a:lnTo>
                      <a:pt x="256" y="239"/>
                    </a:lnTo>
                    <a:lnTo>
                      <a:pt x="249" y="238"/>
                    </a:lnTo>
                    <a:lnTo>
                      <a:pt x="244" y="236"/>
                    </a:lnTo>
                    <a:lnTo>
                      <a:pt x="237" y="234"/>
                    </a:lnTo>
                    <a:lnTo>
                      <a:pt x="231" y="233"/>
                    </a:lnTo>
                    <a:lnTo>
                      <a:pt x="224" y="232"/>
                    </a:lnTo>
                    <a:lnTo>
                      <a:pt x="218" y="231"/>
                    </a:lnTo>
                    <a:lnTo>
                      <a:pt x="213" y="230"/>
                    </a:lnTo>
                    <a:lnTo>
                      <a:pt x="206" y="228"/>
                    </a:lnTo>
                    <a:lnTo>
                      <a:pt x="200" y="227"/>
                    </a:lnTo>
                    <a:lnTo>
                      <a:pt x="195" y="226"/>
                    </a:lnTo>
                    <a:lnTo>
                      <a:pt x="189" y="224"/>
                    </a:lnTo>
                    <a:lnTo>
                      <a:pt x="184" y="223"/>
                    </a:lnTo>
                    <a:lnTo>
                      <a:pt x="178" y="222"/>
                    </a:lnTo>
                    <a:lnTo>
                      <a:pt x="173" y="221"/>
                    </a:lnTo>
                    <a:lnTo>
                      <a:pt x="167" y="219"/>
                    </a:lnTo>
                    <a:lnTo>
                      <a:pt x="163" y="218"/>
                    </a:lnTo>
                    <a:lnTo>
                      <a:pt x="157" y="216"/>
                    </a:lnTo>
                    <a:lnTo>
                      <a:pt x="152" y="215"/>
                    </a:lnTo>
                    <a:lnTo>
                      <a:pt x="147" y="213"/>
                    </a:lnTo>
                    <a:lnTo>
                      <a:pt x="142" y="212"/>
                    </a:lnTo>
                    <a:lnTo>
                      <a:pt x="137" y="210"/>
                    </a:lnTo>
                    <a:lnTo>
                      <a:pt x="133" y="209"/>
                    </a:lnTo>
                    <a:lnTo>
                      <a:pt x="128" y="207"/>
                    </a:lnTo>
                    <a:lnTo>
                      <a:pt x="123" y="206"/>
                    </a:lnTo>
                    <a:lnTo>
                      <a:pt x="119" y="203"/>
                    </a:lnTo>
                    <a:lnTo>
                      <a:pt x="114" y="202"/>
                    </a:lnTo>
                    <a:lnTo>
                      <a:pt x="110" y="200"/>
                    </a:lnTo>
                    <a:lnTo>
                      <a:pt x="105" y="198"/>
                    </a:lnTo>
                    <a:lnTo>
                      <a:pt x="101" y="196"/>
                    </a:lnTo>
                    <a:lnTo>
                      <a:pt x="97" y="194"/>
                    </a:lnTo>
                    <a:lnTo>
                      <a:pt x="92" y="192"/>
                    </a:lnTo>
                    <a:lnTo>
                      <a:pt x="89" y="190"/>
                    </a:lnTo>
                    <a:lnTo>
                      <a:pt x="84" y="187"/>
                    </a:lnTo>
                    <a:lnTo>
                      <a:pt x="81" y="185"/>
                    </a:lnTo>
                    <a:lnTo>
                      <a:pt x="77" y="182"/>
                    </a:lnTo>
                    <a:lnTo>
                      <a:pt x="73" y="180"/>
                    </a:lnTo>
                    <a:lnTo>
                      <a:pt x="69" y="177"/>
                    </a:lnTo>
                    <a:lnTo>
                      <a:pt x="66" y="174"/>
                    </a:lnTo>
                    <a:lnTo>
                      <a:pt x="62" y="172"/>
                    </a:lnTo>
                    <a:lnTo>
                      <a:pt x="58" y="169"/>
                    </a:lnTo>
                    <a:lnTo>
                      <a:pt x="55" y="166"/>
                    </a:lnTo>
                    <a:lnTo>
                      <a:pt x="51" y="163"/>
                    </a:lnTo>
                    <a:lnTo>
                      <a:pt x="48" y="159"/>
                    </a:lnTo>
                    <a:lnTo>
                      <a:pt x="45" y="156"/>
                    </a:lnTo>
                    <a:lnTo>
                      <a:pt x="41" y="153"/>
                    </a:lnTo>
                    <a:lnTo>
                      <a:pt x="38" y="150"/>
                    </a:lnTo>
                    <a:lnTo>
                      <a:pt x="34" y="146"/>
                    </a:lnTo>
                    <a:lnTo>
                      <a:pt x="32" y="142"/>
                    </a:lnTo>
                    <a:lnTo>
                      <a:pt x="29" y="138"/>
                    </a:lnTo>
                    <a:lnTo>
                      <a:pt x="26" y="134"/>
                    </a:lnTo>
                    <a:lnTo>
                      <a:pt x="23" y="130"/>
                    </a:lnTo>
                    <a:lnTo>
                      <a:pt x="20" y="126"/>
                    </a:lnTo>
                    <a:lnTo>
                      <a:pt x="17" y="122"/>
                    </a:lnTo>
                    <a:lnTo>
                      <a:pt x="16" y="118"/>
                    </a:lnTo>
                    <a:lnTo>
                      <a:pt x="13" y="115"/>
                    </a:lnTo>
                    <a:lnTo>
                      <a:pt x="11" y="111"/>
                    </a:lnTo>
                    <a:lnTo>
                      <a:pt x="9" y="107"/>
                    </a:lnTo>
                    <a:lnTo>
                      <a:pt x="8" y="104"/>
                    </a:lnTo>
                    <a:lnTo>
                      <a:pt x="7" y="99"/>
                    </a:lnTo>
                    <a:lnTo>
                      <a:pt x="5" y="96"/>
                    </a:lnTo>
                    <a:lnTo>
                      <a:pt x="4" y="93"/>
                    </a:lnTo>
                    <a:lnTo>
                      <a:pt x="3" y="89"/>
                    </a:lnTo>
                    <a:lnTo>
                      <a:pt x="2" y="86"/>
                    </a:lnTo>
                    <a:lnTo>
                      <a:pt x="1" y="82"/>
                    </a:lnTo>
                    <a:lnTo>
                      <a:pt x="1" y="79"/>
                    </a:lnTo>
                    <a:lnTo>
                      <a:pt x="1" y="77"/>
                    </a:lnTo>
                    <a:lnTo>
                      <a:pt x="0" y="73"/>
                    </a:lnTo>
                    <a:lnTo>
                      <a:pt x="0" y="70"/>
                    </a:lnTo>
                    <a:lnTo>
                      <a:pt x="0" y="67"/>
                    </a:lnTo>
                    <a:lnTo>
                      <a:pt x="0" y="64"/>
                    </a:lnTo>
                    <a:lnTo>
                      <a:pt x="0" y="61"/>
                    </a:lnTo>
                    <a:lnTo>
                      <a:pt x="1" y="58"/>
                    </a:lnTo>
                    <a:lnTo>
                      <a:pt x="1" y="56"/>
                    </a:lnTo>
                    <a:lnTo>
                      <a:pt x="2" y="54"/>
                    </a:lnTo>
                    <a:lnTo>
                      <a:pt x="2" y="50"/>
                    </a:lnTo>
                    <a:lnTo>
                      <a:pt x="2" y="48"/>
                    </a:lnTo>
                    <a:lnTo>
                      <a:pt x="3" y="46"/>
                    </a:lnTo>
                    <a:lnTo>
                      <a:pt x="4" y="43"/>
                    </a:lnTo>
                    <a:lnTo>
                      <a:pt x="5" y="41"/>
                    </a:lnTo>
                    <a:lnTo>
                      <a:pt x="6" y="39"/>
                    </a:lnTo>
                    <a:lnTo>
                      <a:pt x="7" y="36"/>
                    </a:lnTo>
                    <a:lnTo>
                      <a:pt x="8" y="34"/>
                    </a:lnTo>
                    <a:lnTo>
                      <a:pt x="9" y="32"/>
                    </a:lnTo>
                    <a:lnTo>
                      <a:pt x="10" y="29"/>
                    </a:lnTo>
                    <a:lnTo>
                      <a:pt x="11" y="28"/>
                    </a:lnTo>
                    <a:lnTo>
                      <a:pt x="12" y="26"/>
                    </a:lnTo>
                    <a:lnTo>
                      <a:pt x="13" y="24"/>
                    </a:lnTo>
                    <a:lnTo>
                      <a:pt x="15" y="22"/>
                    </a:lnTo>
                    <a:lnTo>
                      <a:pt x="16" y="20"/>
                    </a:lnTo>
                    <a:lnTo>
                      <a:pt x="17" y="19"/>
                    </a:lnTo>
                    <a:lnTo>
                      <a:pt x="19" y="17"/>
                    </a:lnTo>
                    <a:lnTo>
                      <a:pt x="20" y="16"/>
                    </a:lnTo>
                    <a:lnTo>
                      <a:pt x="20" y="14"/>
                    </a:lnTo>
                    <a:lnTo>
                      <a:pt x="22" y="13"/>
                    </a:lnTo>
                    <a:lnTo>
                      <a:pt x="25" y="10"/>
                    </a:lnTo>
                    <a:lnTo>
                      <a:pt x="27" y="8"/>
                    </a:lnTo>
                    <a:lnTo>
                      <a:pt x="30" y="6"/>
                    </a:lnTo>
                    <a:lnTo>
                      <a:pt x="31" y="4"/>
                    </a:lnTo>
                    <a:lnTo>
                      <a:pt x="33" y="2"/>
                    </a:lnTo>
                    <a:lnTo>
                      <a:pt x="34" y="1"/>
                    </a:lnTo>
                    <a:lnTo>
                      <a:pt x="37" y="0"/>
                    </a:lnTo>
                    <a:lnTo>
                      <a:pt x="38" y="0"/>
                    </a:lnTo>
                    <a:lnTo>
                      <a:pt x="37" y="7"/>
                    </a:lnTo>
                    <a:lnTo>
                      <a:pt x="36" y="8"/>
                    </a:lnTo>
                    <a:lnTo>
                      <a:pt x="34" y="10"/>
                    </a:lnTo>
                    <a:lnTo>
                      <a:pt x="32" y="11"/>
                    </a:lnTo>
                    <a:lnTo>
                      <a:pt x="31" y="13"/>
                    </a:lnTo>
                    <a:lnTo>
                      <a:pt x="29" y="14"/>
                    </a:lnTo>
                    <a:lnTo>
                      <a:pt x="27" y="17"/>
                    </a:lnTo>
                    <a:lnTo>
                      <a:pt x="26" y="18"/>
                    </a:lnTo>
                    <a:lnTo>
                      <a:pt x="25" y="19"/>
                    </a:lnTo>
                    <a:lnTo>
                      <a:pt x="24" y="20"/>
                    </a:lnTo>
                    <a:lnTo>
                      <a:pt x="23" y="22"/>
                    </a:lnTo>
                    <a:lnTo>
                      <a:pt x="22" y="23"/>
                    </a:lnTo>
                    <a:lnTo>
                      <a:pt x="20" y="25"/>
                    </a:lnTo>
                    <a:lnTo>
                      <a:pt x="19" y="26"/>
                    </a:lnTo>
                    <a:lnTo>
                      <a:pt x="19" y="28"/>
                    </a:lnTo>
                    <a:lnTo>
                      <a:pt x="17" y="29"/>
                    </a:lnTo>
                    <a:lnTo>
                      <a:pt x="16" y="32"/>
                    </a:lnTo>
                    <a:lnTo>
                      <a:pt x="15" y="33"/>
                    </a:lnTo>
                    <a:lnTo>
                      <a:pt x="14" y="35"/>
                    </a:lnTo>
                    <a:lnTo>
                      <a:pt x="13" y="37"/>
                    </a:lnTo>
                    <a:lnTo>
                      <a:pt x="13" y="39"/>
                    </a:lnTo>
                    <a:lnTo>
                      <a:pt x="12" y="42"/>
                    </a:lnTo>
                    <a:lnTo>
                      <a:pt x="11" y="44"/>
                    </a:lnTo>
                    <a:lnTo>
                      <a:pt x="10" y="46"/>
                    </a:lnTo>
                    <a:lnTo>
                      <a:pt x="9" y="48"/>
                    </a:lnTo>
                    <a:lnTo>
                      <a:pt x="8" y="50"/>
                    </a:lnTo>
                    <a:lnTo>
                      <a:pt x="8" y="53"/>
                    </a:lnTo>
                    <a:lnTo>
                      <a:pt x="7" y="55"/>
                    </a:lnTo>
                    <a:lnTo>
                      <a:pt x="7" y="58"/>
                    </a:lnTo>
                    <a:lnTo>
                      <a:pt x="7" y="60"/>
                    </a:lnTo>
                    <a:lnTo>
                      <a:pt x="7" y="63"/>
                    </a:lnTo>
                    <a:lnTo>
                      <a:pt x="7" y="66"/>
                    </a:lnTo>
                    <a:lnTo>
                      <a:pt x="7" y="68"/>
                    </a:lnTo>
                    <a:lnTo>
                      <a:pt x="7" y="71"/>
                    </a:lnTo>
                    <a:lnTo>
                      <a:pt x="7" y="74"/>
                    </a:lnTo>
                    <a:lnTo>
                      <a:pt x="7" y="77"/>
                    </a:lnTo>
                    <a:lnTo>
                      <a:pt x="7" y="80"/>
                    </a:lnTo>
                    <a:lnTo>
                      <a:pt x="7" y="82"/>
                    </a:lnTo>
                    <a:lnTo>
                      <a:pt x="8" y="86"/>
                    </a:lnTo>
                    <a:lnTo>
                      <a:pt x="9" y="89"/>
                    </a:lnTo>
                    <a:lnTo>
                      <a:pt x="10" y="92"/>
                    </a:lnTo>
                    <a:lnTo>
                      <a:pt x="11" y="95"/>
                    </a:lnTo>
                    <a:lnTo>
                      <a:pt x="12" y="98"/>
                    </a:lnTo>
                    <a:lnTo>
                      <a:pt x="13" y="101"/>
                    </a:lnTo>
                    <a:lnTo>
                      <a:pt x="14" y="104"/>
                    </a:lnTo>
                    <a:lnTo>
                      <a:pt x="16" y="108"/>
                    </a:lnTo>
                    <a:lnTo>
                      <a:pt x="18" y="111"/>
                    </a:lnTo>
                    <a:lnTo>
                      <a:pt x="20" y="115"/>
                    </a:lnTo>
                    <a:lnTo>
                      <a:pt x="22" y="118"/>
                    </a:lnTo>
                    <a:lnTo>
                      <a:pt x="24" y="121"/>
                    </a:lnTo>
                    <a:lnTo>
                      <a:pt x="27" y="125"/>
                    </a:lnTo>
                    <a:lnTo>
                      <a:pt x="30" y="128"/>
                    </a:lnTo>
                    <a:lnTo>
                      <a:pt x="33" y="132"/>
                    </a:lnTo>
                    <a:lnTo>
                      <a:pt x="36" y="136"/>
                    </a:lnTo>
                    <a:lnTo>
                      <a:pt x="39" y="140"/>
                    </a:lnTo>
                    <a:lnTo>
                      <a:pt x="41" y="142"/>
                    </a:lnTo>
                    <a:lnTo>
                      <a:pt x="42" y="143"/>
                    </a:lnTo>
                    <a:lnTo>
                      <a:pt x="43" y="146"/>
                    </a:lnTo>
                    <a:lnTo>
                      <a:pt x="45" y="147"/>
                    </a:lnTo>
                    <a:lnTo>
                      <a:pt x="48" y="150"/>
                    </a:lnTo>
                    <a:lnTo>
                      <a:pt x="50" y="152"/>
                    </a:lnTo>
                    <a:lnTo>
                      <a:pt x="53" y="155"/>
                    </a:lnTo>
                    <a:lnTo>
                      <a:pt x="55" y="156"/>
                    </a:lnTo>
                    <a:lnTo>
                      <a:pt x="56" y="157"/>
                    </a:lnTo>
                    <a:lnTo>
                      <a:pt x="58" y="159"/>
                    </a:lnTo>
                    <a:lnTo>
                      <a:pt x="61" y="161"/>
                    </a:lnTo>
                    <a:lnTo>
                      <a:pt x="62" y="162"/>
                    </a:lnTo>
                    <a:lnTo>
                      <a:pt x="64" y="163"/>
                    </a:lnTo>
                    <a:lnTo>
                      <a:pt x="66" y="165"/>
                    </a:lnTo>
                    <a:lnTo>
                      <a:pt x="68" y="167"/>
                    </a:lnTo>
                    <a:lnTo>
                      <a:pt x="71" y="168"/>
                    </a:lnTo>
                    <a:lnTo>
                      <a:pt x="74" y="170"/>
                    </a:lnTo>
                    <a:lnTo>
                      <a:pt x="76" y="172"/>
                    </a:lnTo>
                    <a:lnTo>
                      <a:pt x="79" y="174"/>
                    </a:lnTo>
                    <a:lnTo>
                      <a:pt x="81" y="175"/>
                    </a:lnTo>
                    <a:lnTo>
                      <a:pt x="84" y="177"/>
                    </a:lnTo>
                    <a:lnTo>
                      <a:pt x="87" y="179"/>
                    </a:lnTo>
                    <a:lnTo>
                      <a:pt x="90" y="180"/>
                    </a:lnTo>
                    <a:lnTo>
                      <a:pt x="93" y="182"/>
                    </a:lnTo>
                    <a:lnTo>
                      <a:pt x="96" y="184"/>
                    </a:lnTo>
                    <a:lnTo>
                      <a:pt x="100" y="186"/>
                    </a:lnTo>
                    <a:lnTo>
                      <a:pt x="103" y="187"/>
                    </a:lnTo>
                    <a:lnTo>
                      <a:pt x="106" y="189"/>
                    </a:lnTo>
                    <a:lnTo>
                      <a:pt x="110" y="191"/>
                    </a:lnTo>
                    <a:lnTo>
                      <a:pt x="114" y="192"/>
                    </a:lnTo>
                    <a:lnTo>
                      <a:pt x="117" y="194"/>
                    </a:lnTo>
                    <a:lnTo>
                      <a:pt x="122" y="196"/>
                    </a:lnTo>
                    <a:lnTo>
                      <a:pt x="125" y="197"/>
                    </a:lnTo>
                    <a:lnTo>
                      <a:pt x="130" y="199"/>
                    </a:lnTo>
                    <a:lnTo>
                      <a:pt x="134" y="201"/>
                    </a:lnTo>
                    <a:lnTo>
                      <a:pt x="138" y="202"/>
                    </a:lnTo>
                    <a:lnTo>
                      <a:pt x="142" y="204"/>
                    </a:lnTo>
                    <a:lnTo>
                      <a:pt x="147" y="206"/>
                    </a:lnTo>
                    <a:lnTo>
                      <a:pt x="152" y="207"/>
                    </a:lnTo>
                    <a:lnTo>
                      <a:pt x="156" y="209"/>
                    </a:lnTo>
                    <a:lnTo>
                      <a:pt x="161" y="210"/>
                    </a:lnTo>
                    <a:lnTo>
                      <a:pt x="167" y="211"/>
                    </a:lnTo>
                    <a:lnTo>
                      <a:pt x="172" y="213"/>
                    </a:lnTo>
                    <a:lnTo>
                      <a:pt x="177" y="214"/>
                    </a:lnTo>
                    <a:lnTo>
                      <a:pt x="182" y="216"/>
                    </a:lnTo>
                    <a:lnTo>
                      <a:pt x="188" y="217"/>
                    </a:lnTo>
                    <a:lnTo>
                      <a:pt x="193" y="218"/>
                    </a:lnTo>
                    <a:lnTo>
                      <a:pt x="199" y="220"/>
                    </a:lnTo>
                    <a:lnTo>
                      <a:pt x="204" y="221"/>
                    </a:lnTo>
                    <a:lnTo>
                      <a:pt x="211" y="222"/>
                    </a:lnTo>
                    <a:lnTo>
                      <a:pt x="217" y="223"/>
                    </a:lnTo>
                    <a:lnTo>
                      <a:pt x="223" y="224"/>
                    </a:lnTo>
                    <a:lnTo>
                      <a:pt x="229" y="225"/>
                    </a:lnTo>
                    <a:lnTo>
                      <a:pt x="235" y="226"/>
                    </a:lnTo>
                    <a:lnTo>
                      <a:pt x="241" y="226"/>
                    </a:lnTo>
                    <a:lnTo>
                      <a:pt x="247" y="228"/>
                    </a:lnTo>
                    <a:lnTo>
                      <a:pt x="252" y="228"/>
                    </a:lnTo>
                    <a:lnTo>
                      <a:pt x="258" y="230"/>
                    </a:lnTo>
                    <a:lnTo>
                      <a:pt x="264" y="231"/>
                    </a:lnTo>
                    <a:lnTo>
                      <a:pt x="270" y="231"/>
                    </a:lnTo>
                    <a:lnTo>
                      <a:pt x="275" y="233"/>
                    </a:lnTo>
                    <a:lnTo>
                      <a:pt x="280" y="233"/>
                    </a:lnTo>
                    <a:lnTo>
                      <a:pt x="285" y="234"/>
                    </a:lnTo>
                    <a:lnTo>
                      <a:pt x="290" y="235"/>
                    </a:lnTo>
                    <a:lnTo>
                      <a:pt x="295" y="237"/>
                    </a:lnTo>
                    <a:lnTo>
                      <a:pt x="301" y="238"/>
                    </a:lnTo>
                    <a:lnTo>
                      <a:pt x="306" y="239"/>
                    </a:lnTo>
                    <a:lnTo>
                      <a:pt x="311" y="240"/>
                    </a:lnTo>
                    <a:lnTo>
                      <a:pt x="316" y="241"/>
                    </a:lnTo>
                    <a:lnTo>
                      <a:pt x="320" y="242"/>
                    </a:lnTo>
                    <a:lnTo>
                      <a:pt x="326" y="243"/>
                    </a:lnTo>
                    <a:lnTo>
                      <a:pt x="330" y="244"/>
                    </a:lnTo>
                    <a:lnTo>
                      <a:pt x="335" y="245"/>
                    </a:lnTo>
                    <a:lnTo>
                      <a:pt x="339" y="246"/>
                    </a:lnTo>
                    <a:lnTo>
                      <a:pt x="344" y="248"/>
                    </a:lnTo>
                    <a:lnTo>
                      <a:pt x="348" y="249"/>
                    </a:lnTo>
                    <a:lnTo>
                      <a:pt x="352" y="250"/>
                    </a:lnTo>
                    <a:lnTo>
                      <a:pt x="357" y="250"/>
                    </a:lnTo>
                    <a:lnTo>
                      <a:pt x="361" y="252"/>
                    </a:lnTo>
                    <a:lnTo>
                      <a:pt x="365" y="253"/>
                    </a:lnTo>
                    <a:lnTo>
                      <a:pt x="369" y="254"/>
                    </a:lnTo>
                    <a:lnTo>
                      <a:pt x="373" y="255"/>
                    </a:lnTo>
                    <a:lnTo>
                      <a:pt x="377" y="256"/>
                    </a:lnTo>
                    <a:lnTo>
                      <a:pt x="380" y="257"/>
                    </a:lnTo>
                    <a:lnTo>
                      <a:pt x="384" y="259"/>
                    </a:lnTo>
                    <a:lnTo>
                      <a:pt x="388" y="259"/>
                    </a:lnTo>
                    <a:lnTo>
                      <a:pt x="391" y="261"/>
                    </a:lnTo>
                    <a:lnTo>
                      <a:pt x="394" y="261"/>
                    </a:lnTo>
                    <a:lnTo>
                      <a:pt x="398" y="263"/>
                    </a:lnTo>
                    <a:lnTo>
                      <a:pt x="402" y="263"/>
                    </a:lnTo>
                    <a:lnTo>
                      <a:pt x="405" y="264"/>
                    </a:lnTo>
                    <a:lnTo>
                      <a:pt x="408" y="266"/>
                    </a:lnTo>
                    <a:lnTo>
                      <a:pt x="411" y="266"/>
                    </a:lnTo>
                    <a:lnTo>
                      <a:pt x="414" y="267"/>
                    </a:lnTo>
                    <a:lnTo>
                      <a:pt x="417" y="269"/>
                    </a:lnTo>
                    <a:lnTo>
                      <a:pt x="420" y="269"/>
                    </a:lnTo>
                    <a:lnTo>
                      <a:pt x="423" y="271"/>
                    </a:lnTo>
                    <a:lnTo>
                      <a:pt x="425" y="271"/>
                    </a:lnTo>
                    <a:lnTo>
                      <a:pt x="428" y="272"/>
                    </a:lnTo>
                    <a:lnTo>
                      <a:pt x="430" y="273"/>
                    </a:lnTo>
                    <a:lnTo>
                      <a:pt x="433" y="274"/>
                    </a:lnTo>
                    <a:lnTo>
                      <a:pt x="435" y="275"/>
                    </a:lnTo>
                    <a:lnTo>
                      <a:pt x="438" y="276"/>
                    </a:lnTo>
                    <a:lnTo>
                      <a:pt x="440" y="277"/>
                    </a:lnTo>
                    <a:lnTo>
                      <a:pt x="442" y="278"/>
                    </a:lnTo>
                    <a:lnTo>
                      <a:pt x="444" y="279"/>
                    </a:lnTo>
                    <a:lnTo>
                      <a:pt x="446" y="280"/>
                    </a:lnTo>
                    <a:lnTo>
                      <a:pt x="448" y="281"/>
                    </a:lnTo>
                    <a:lnTo>
                      <a:pt x="449" y="282"/>
                    </a:lnTo>
                    <a:lnTo>
                      <a:pt x="451" y="283"/>
                    </a:lnTo>
                    <a:lnTo>
                      <a:pt x="452" y="283"/>
                    </a:lnTo>
                    <a:lnTo>
                      <a:pt x="454" y="284"/>
                    </a:lnTo>
                    <a:lnTo>
                      <a:pt x="456" y="285"/>
                    </a:lnTo>
                    <a:lnTo>
                      <a:pt x="457" y="286"/>
                    </a:lnTo>
                    <a:lnTo>
                      <a:pt x="459" y="286"/>
                    </a:lnTo>
                    <a:lnTo>
                      <a:pt x="461" y="288"/>
                    </a:lnTo>
                    <a:lnTo>
                      <a:pt x="463" y="290"/>
                    </a:lnTo>
                    <a:lnTo>
                      <a:pt x="465" y="291"/>
                    </a:lnTo>
                    <a:lnTo>
                      <a:pt x="467" y="292"/>
                    </a:lnTo>
                    <a:lnTo>
                      <a:pt x="469" y="294"/>
                    </a:lnTo>
                    <a:lnTo>
                      <a:pt x="472" y="295"/>
                    </a:lnTo>
                    <a:lnTo>
                      <a:pt x="473" y="297"/>
                    </a:lnTo>
                    <a:lnTo>
                      <a:pt x="475" y="298"/>
                    </a:lnTo>
                    <a:lnTo>
                      <a:pt x="477" y="300"/>
                    </a:lnTo>
                    <a:lnTo>
                      <a:pt x="479" y="302"/>
                    </a:lnTo>
                    <a:lnTo>
                      <a:pt x="480" y="303"/>
                    </a:lnTo>
                    <a:lnTo>
                      <a:pt x="481" y="304"/>
                    </a:lnTo>
                    <a:lnTo>
                      <a:pt x="482" y="306"/>
                    </a:lnTo>
                    <a:lnTo>
                      <a:pt x="484" y="308"/>
                    </a:lnTo>
                    <a:lnTo>
                      <a:pt x="485" y="309"/>
                    </a:lnTo>
                    <a:lnTo>
                      <a:pt x="487" y="311"/>
                    </a:lnTo>
                    <a:lnTo>
                      <a:pt x="488" y="314"/>
                    </a:lnTo>
                    <a:lnTo>
                      <a:pt x="490" y="316"/>
                    </a:lnTo>
                    <a:lnTo>
                      <a:pt x="492" y="319"/>
                    </a:lnTo>
                    <a:lnTo>
                      <a:pt x="493" y="321"/>
                    </a:lnTo>
                    <a:lnTo>
                      <a:pt x="494" y="323"/>
                    </a:lnTo>
                    <a:lnTo>
                      <a:pt x="496" y="325"/>
                    </a:lnTo>
                    <a:lnTo>
                      <a:pt x="496" y="326"/>
                    </a:lnTo>
                    <a:lnTo>
                      <a:pt x="497" y="328"/>
                    </a:lnTo>
                    <a:lnTo>
                      <a:pt x="497" y="329"/>
                    </a:lnTo>
                    <a:lnTo>
                      <a:pt x="497" y="331"/>
                    </a:lnTo>
                    <a:lnTo>
                      <a:pt x="497" y="332"/>
                    </a:lnTo>
                    <a:lnTo>
                      <a:pt x="497" y="334"/>
                    </a:lnTo>
                    <a:lnTo>
                      <a:pt x="497" y="335"/>
                    </a:lnTo>
                    <a:lnTo>
                      <a:pt x="497" y="337"/>
                    </a:lnTo>
                    <a:lnTo>
                      <a:pt x="496" y="338"/>
                    </a:lnTo>
                    <a:lnTo>
                      <a:pt x="496" y="340"/>
                    </a:lnTo>
                    <a:lnTo>
                      <a:pt x="496" y="342"/>
                    </a:lnTo>
                    <a:lnTo>
                      <a:pt x="495" y="344"/>
                    </a:lnTo>
                    <a:lnTo>
                      <a:pt x="495" y="345"/>
                    </a:lnTo>
                    <a:lnTo>
                      <a:pt x="494" y="347"/>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grpSp>
            <p:nvGrpSpPr>
              <p:cNvPr id="40" name="Group 92"/>
              <p:cNvGrpSpPr>
                <a:grpSpLocks/>
              </p:cNvGrpSpPr>
              <p:nvPr/>
            </p:nvGrpSpPr>
            <p:grpSpPr bwMode="auto">
              <a:xfrm>
                <a:off x="552450" y="1866900"/>
                <a:ext cx="503238" cy="360363"/>
                <a:chOff x="348" y="1176"/>
                <a:chExt cx="317" cy="227"/>
              </a:xfrm>
            </p:grpSpPr>
            <p:sp>
              <p:nvSpPr>
                <p:cNvPr id="185" name="Freeform 93"/>
                <p:cNvSpPr>
                  <a:spLocks/>
                </p:cNvSpPr>
                <p:nvPr/>
              </p:nvSpPr>
              <p:spPr bwMode="auto">
                <a:xfrm>
                  <a:off x="348" y="1176"/>
                  <a:ext cx="317" cy="227"/>
                </a:xfrm>
                <a:custGeom>
                  <a:avLst/>
                  <a:gdLst>
                    <a:gd name="T0" fmla="*/ 6 w 317"/>
                    <a:gd name="T1" fmla="*/ 35 h 227"/>
                    <a:gd name="T2" fmla="*/ 12 w 317"/>
                    <a:gd name="T3" fmla="*/ 25 h 227"/>
                    <a:gd name="T4" fmla="*/ 26 w 317"/>
                    <a:gd name="T5" fmla="*/ 13 h 227"/>
                    <a:gd name="T6" fmla="*/ 37 w 317"/>
                    <a:gd name="T7" fmla="*/ 8 h 227"/>
                    <a:gd name="T8" fmla="*/ 49 w 317"/>
                    <a:gd name="T9" fmla="*/ 4 h 227"/>
                    <a:gd name="T10" fmla="*/ 64 w 317"/>
                    <a:gd name="T11" fmla="*/ 1 h 227"/>
                    <a:gd name="T12" fmla="*/ 81 w 317"/>
                    <a:gd name="T13" fmla="*/ 0 h 227"/>
                    <a:gd name="T14" fmla="*/ 102 w 317"/>
                    <a:gd name="T15" fmla="*/ 1 h 227"/>
                    <a:gd name="T16" fmla="*/ 127 w 317"/>
                    <a:gd name="T17" fmla="*/ 5 h 227"/>
                    <a:gd name="T18" fmla="*/ 151 w 317"/>
                    <a:gd name="T19" fmla="*/ 11 h 227"/>
                    <a:gd name="T20" fmla="*/ 179 w 317"/>
                    <a:gd name="T21" fmla="*/ 20 h 227"/>
                    <a:gd name="T22" fmla="*/ 205 w 317"/>
                    <a:gd name="T23" fmla="*/ 33 h 227"/>
                    <a:gd name="T24" fmla="*/ 230 w 317"/>
                    <a:gd name="T25" fmla="*/ 49 h 227"/>
                    <a:gd name="T26" fmla="*/ 254 w 317"/>
                    <a:gd name="T27" fmla="*/ 70 h 227"/>
                    <a:gd name="T28" fmla="*/ 274 w 317"/>
                    <a:gd name="T29" fmla="*/ 95 h 227"/>
                    <a:gd name="T30" fmla="*/ 292 w 317"/>
                    <a:gd name="T31" fmla="*/ 126 h 227"/>
                    <a:gd name="T32" fmla="*/ 306 w 317"/>
                    <a:gd name="T33" fmla="*/ 161 h 227"/>
                    <a:gd name="T34" fmla="*/ 309 w 317"/>
                    <a:gd name="T35" fmla="*/ 176 h 227"/>
                    <a:gd name="T36" fmla="*/ 312 w 317"/>
                    <a:gd name="T37" fmla="*/ 188 h 227"/>
                    <a:gd name="T38" fmla="*/ 314 w 317"/>
                    <a:gd name="T39" fmla="*/ 203 h 227"/>
                    <a:gd name="T40" fmla="*/ 316 w 317"/>
                    <a:gd name="T41" fmla="*/ 217 h 227"/>
                    <a:gd name="T42" fmla="*/ 317 w 317"/>
                    <a:gd name="T43" fmla="*/ 227 h 227"/>
                    <a:gd name="T44" fmla="*/ 309 w 317"/>
                    <a:gd name="T45" fmla="*/ 212 h 227"/>
                    <a:gd name="T46" fmla="*/ 308 w 317"/>
                    <a:gd name="T47" fmla="*/ 203 h 227"/>
                    <a:gd name="T48" fmla="*/ 305 w 317"/>
                    <a:gd name="T49" fmla="*/ 188 h 227"/>
                    <a:gd name="T50" fmla="*/ 301 w 317"/>
                    <a:gd name="T51" fmla="*/ 172 h 227"/>
                    <a:gd name="T52" fmla="*/ 296 w 317"/>
                    <a:gd name="T53" fmla="*/ 153 h 227"/>
                    <a:gd name="T54" fmla="*/ 287 w 317"/>
                    <a:gd name="T55" fmla="*/ 133 h 227"/>
                    <a:gd name="T56" fmla="*/ 276 w 317"/>
                    <a:gd name="T57" fmla="*/ 112 h 227"/>
                    <a:gd name="T58" fmla="*/ 262 w 317"/>
                    <a:gd name="T59" fmla="*/ 91 h 227"/>
                    <a:gd name="T60" fmla="*/ 244 w 317"/>
                    <a:gd name="T61" fmla="*/ 71 h 227"/>
                    <a:gd name="T62" fmla="*/ 222 w 317"/>
                    <a:gd name="T63" fmla="*/ 53 h 227"/>
                    <a:gd name="T64" fmla="*/ 213 w 317"/>
                    <a:gd name="T65" fmla="*/ 47 h 227"/>
                    <a:gd name="T66" fmla="*/ 202 w 317"/>
                    <a:gd name="T67" fmla="*/ 41 h 227"/>
                    <a:gd name="T68" fmla="*/ 190 w 317"/>
                    <a:gd name="T69" fmla="*/ 34 h 227"/>
                    <a:gd name="T70" fmla="*/ 173 w 317"/>
                    <a:gd name="T71" fmla="*/ 28 h 227"/>
                    <a:gd name="T72" fmla="*/ 156 w 317"/>
                    <a:gd name="T73" fmla="*/ 20 h 227"/>
                    <a:gd name="T74" fmla="*/ 136 w 317"/>
                    <a:gd name="T75" fmla="*/ 14 h 227"/>
                    <a:gd name="T76" fmla="*/ 116 w 317"/>
                    <a:gd name="T77" fmla="*/ 10 h 227"/>
                    <a:gd name="T78" fmla="*/ 95 w 317"/>
                    <a:gd name="T79" fmla="*/ 7 h 227"/>
                    <a:gd name="T80" fmla="*/ 74 w 317"/>
                    <a:gd name="T81" fmla="*/ 8 h 227"/>
                    <a:gd name="T82" fmla="*/ 55 w 317"/>
                    <a:gd name="T83" fmla="*/ 12 h 227"/>
                    <a:gd name="T84" fmla="*/ 38 w 317"/>
                    <a:gd name="T85" fmla="*/ 19 h 227"/>
                    <a:gd name="T86" fmla="*/ 26 w 317"/>
                    <a:gd name="T87" fmla="*/ 27 h 227"/>
                    <a:gd name="T88" fmla="*/ 17 w 317"/>
                    <a:gd name="T89" fmla="*/ 35 h 227"/>
                    <a:gd name="T90" fmla="*/ 10 w 317"/>
                    <a:gd name="T91" fmla="*/ 45 h 227"/>
                    <a:gd name="T92" fmla="*/ 6 w 317"/>
                    <a:gd name="T93" fmla="*/ 54 h 227"/>
                    <a:gd name="T94" fmla="*/ 4 w 317"/>
                    <a:gd name="T95" fmla="*/ 63 h 227"/>
                    <a:gd name="T96" fmla="*/ 4 w 317"/>
                    <a:gd name="T97" fmla="*/ 75 h 227"/>
                    <a:gd name="T98" fmla="*/ 6 w 317"/>
                    <a:gd name="T99" fmla="*/ 85 h 227"/>
                    <a:gd name="T100" fmla="*/ 0 w 317"/>
                    <a:gd name="T101" fmla="*/ 67 h 227"/>
                    <a:gd name="T102" fmla="*/ 0 w 317"/>
                    <a:gd name="T103" fmla="*/ 59 h 227"/>
                    <a:gd name="T104" fmla="*/ 1 w 317"/>
                    <a:gd name="T105" fmla="*/ 49 h 2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17"/>
                    <a:gd name="T160" fmla="*/ 0 h 227"/>
                    <a:gd name="T161" fmla="*/ 317 w 317"/>
                    <a:gd name="T162" fmla="*/ 227 h 22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17" h="227">
                      <a:moveTo>
                        <a:pt x="3" y="43"/>
                      </a:moveTo>
                      <a:lnTo>
                        <a:pt x="3" y="42"/>
                      </a:lnTo>
                      <a:lnTo>
                        <a:pt x="3" y="41"/>
                      </a:lnTo>
                      <a:lnTo>
                        <a:pt x="4" y="39"/>
                      </a:lnTo>
                      <a:lnTo>
                        <a:pt x="5" y="36"/>
                      </a:lnTo>
                      <a:lnTo>
                        <a:pt x="6" y="35"/>
                      </a:lnTo>
                      <a:lnTo>
                        <a:pt x="6" y="33"/>
                      </a:lnTo>
                      <a:lnTo>
                        <a:pt x="7" y="32"/>
                      </a:lnTo>
                      <a:lnTo>
                        <a:pt x="8" y="30"/>
                      </a:lnTo>
                      <a:lnTo>
                        <a:pt x="9" y="29"/>
                      </a:lnTo>
                      <a:lnTo>
                        <a:pt x="11" y="27"/>
                      </a:lnTo>
                      <a:lnTo>
                        <a:pt x="12" y="25"/>
                      </a:lnTo>
                      <a:lnTo>
                        <a:pt x="14" y="23"/>
                      </a:lnTo>
                      <a:lnTo>
                        <a:pt x="16" y="21"/>
                      </a:lnTo>
                      <a:lnTo>
                        <a:pt x="18" y="19"/>
                      </a:lnTo>
                      <a:lnTo>
                        <a:pt x="20" y="17"/>
                      </a:lnTo>
                      <a:lnTo>
                        <a:pt x="23" y="16"/>
                      </a:lnTo>
                      <a:lnTo>
                        <a:pt x="26" y="13"/>
                      </a:lnTo>
                      <a:lnTo>
                        <a:pt x="28" y="12"/>
                      </a:lnTo>
                      <a:lnTo>
                        <a:pt x="30" y="11"/>
                      </a:lnTo>
                      <a:lnTo>
                        <a:pt x="31" y="10"/>
                      </a:lnTo>
                      <a:lnTo>
                        <a:pt x="33" y="10"/>
                      </a:lnTo>
                      <a:lnTo>
                        <a:pt x="35" y="9"/>
                      </a:lnTo>
                      <a:lnTo>
                        <a:pt x="37" y="8"/>
                      </a:lnTo>
                      <a:lnTo>
                        <a:pt x="38" y="7"/>
                      </a:lnTo>
                      <a:lnTo>
                        <a:pt x="40" y="7"/>
                      </a:lnTo>
                      <a:lnTo>
                        <a:pt x="43" y="6"/>
                      </a:lnTo>
                      <a:lnTo>
                        <a:pt x="44" y="5"/>
                      </a:lnTo>
                      <a:lnTo>
                        <a:pt x="47" y="5"/>
                      </a:lnTo>
                      <a:lnTo>
                        <a:pt x="49" y="4"/>
                      </a:lnTo>
                      <a:lnTo>
                        <a:pt x="51" y="3"/>
                      </a:lnTo>
                      <a:lnTo>
                        <a:pt x="54" y="3"/>
                      </a:lnTo>
                      <a:lnTo>
                        <a:pt x="56" y="2"/>
                      </a:lnTo>
                      <a:lnTo>
                        <a:pt x="59" y="2"/>
                      </a:lnTo>
                      <a:lnTo>
                        <a:pt x="61" y="2"/>
                      </a:lnTo>
                      <a:lnTo>
                        <a:pt x="64" y="1"/>
                      </a:lnTo>
                      <a:lnTo>
                        <a:pt x="67" y="1"/>
                      </a:lnTo>
                      <a:lnTo>
                        <a:pt x="70" y="1"/>
                      </a:lnTo>
                      <a:lnTo>
                        <a:pt x="73" y="1"/>
                      </a:lnTo>
                      <a:lnTo>
                        <a:pt x="75" y="1"/>
                      </a:lnTo>
                      <a:lnTo>
                        <a:pt x="78" y="0"/>
                      </a:lnTo>
                      <a:lnTo>
                        <a:pt x="81" y="0"/>
                      </a:lnTo>
                      <a:lnTo>
                        <a:pt x="85" y="0"/>
                      </a:lnTo>
                      <a:lnTo>
                        <a:pt x="88" y="0"/>
                      </a:lnTo>
                      <a:lnTo>
                        <a:pt x="92" y="0"/>
                      </a:lnTo>
                      <a:lnTo>
                        <a:pt x="95" y="1"/>
                      </a:lnTo>
                      <a:lnTo>
                        <a:pt x="99" y="1"/>
                      </a:lnTo>
                      <a:lnTo>
                        <a:pt x="102" y="1"/>
                      </a:lnTo>
                      <a:lnTo>
                        <a:pt x="106" y="2"/>
                      </a:lnTo>
                      <a:lnTo>
                        <a:pt x="110" y="2"/>
                      </a:lnTo>
                      <a:lnTo>
                        <a:pt x="114" y="3"/>
                      </a:lnTo>
                      <a:lnTo>
                        <a:pt x="118" y="3"/>
                      </a:lnTo>
                      <a:lnTo>
                        <a:pt x="122" y="4"/>
                      </a:lnTo>
                      <a:lnTo>
                        <a:pt x="127" y="5"/>
                      </a:lnTo>
                      <a:lnTo>
                        <a:pt x="131" y="6"/>
                      </a:lnTo>
                      <a:lnTo>
                        <a:pt x="135" y="7"/>
                      </a:lnTo>
                      <a:lnTo>
                        <a:pt x="139" y="7"/>
                      </a:lnTo>
                      <a:lnTo>
                        <a:pt x="143" y="8"/>
                      </a:lnTo>
                      <a:lnTo>
                        <a:pt x="147" y="9"/>
                      </a:lnTo>
                      <a:lnTo>
                        <a:pt x="151" y="11"/>
                      </a:lnTo>
                      <a:lnTo>
                        <a:pt x="156" y="12"/>
                      </a:lnTo>
                      <a:lnTo>
                        <a:pt x="161" y="13"/>
                      </a:lnTo>
                      <a:lnTo>
                        <a:pt x="165" y="15"/>
                      </a:lnTo>
                      <a:lnTo>
                        <a:pt x="169" y="16"/>
                      </a:lnTo>
                      <a:lnTo>
                        <a:pt x="173" y="18"/>
                      </a:lnTo>
                      <a:lnTo>
                        <a:pt x="179" y="20"/>
                      </a:lnTo>
                      <a:lnTo>
                        <a:pt x="183" y="22"/>
                      </a:lnTo>
                      <a:lnTo>
                        <a:pt x="187" y="24"/>
                      </a:lnTo>
                      <a:lnTo>
                        <a:pt x="191" y="26"/>
                      </a:lnTo>
                      <a:lnTo>
                        <a:pt x="196" y="28"/>
                      </a:lnTo>
                      <a:lnTo>
                        <a:pt x="200" y="31"/>
                      </a:lnTo>
                      <a:lnTo>
                        <a:pt x="205" y="33"/>
                      </a:lnTo>
                      <a:lnTo>
                        <a:pt x="209" y="35"/>
                      </a:lnTo>
                      <a:lnTo>
                        <a:pt x="213" y="38"/>
                      </a:lnTo>
                      <a:lnTo>
                        <a:pt x="217" y="40"/>
                      </a:lnTo>
                      <a:lnTo>
                        <a:pt x="221" y="43"/>
                      </a:lnTo>
                      <a:lnTo>
                        <a:pt x="226" y="46"/>
                      </a:lnTo>
                      <a:lnTo>
                        <a:pt x="230" y="49"/>
                      </a:lnTo>
                      <a:lnTo>
                        <a:pt x="234" y="52"/>
                      </a:lnTo>
                      <a:lnTo>
                        <a:pt x="238" y="55"/>
                      </a:lnTo>
                      <a:lnTo>
                        <a:pt x="242" y="59"/>
                      </a:lnTo>
                      <a:lnTo>
                        <a:pt x="246" y="62"/>
                      </a:lnTo>
                      <a:lnTo>
                        <a:pt x="250" y="66"/>
                      </a:lnTo>
                      <a:lnTo>
                        <a:pt x="254" y="70"/>
                      </a:lnTo>
                      <a:lnTo>
                        <a:pt x="257" y="73"/>
                      </a:lnTo>
                      <a:lnTo>
                        <a:pt x="261" y="77"/>
                      </a:lnTo>
                      <a:lnTo>
                        <a:pt x="265" y="82"/>
                      </a:lnTo>
                      <a:lnTo>
                        <a:pt x="268" y="86"/>
                      </a:lnTo>
                      <a:lnTo>
                        <a:pt x="271" y="90"/>
                      </a:lnTo>
                      <a:lnTo>
                        <a:pt x="274" y="95"/>
                      </a:lnTo>
                      <a:lnTo>
                        <a:pt x="278" y="100"/>
                      </a:lnTo>
                      <a:lnTo>
                        <a:pt x="281" y="104"/>
                      </a:lnTo>
                      <a:lnTo>
                        <a:pt x="284" y="110"/>
                      </a:lnTo>
                      <a:lnTo>
                        <a:pt x="287" y="115"/>
                      </a:lnTo>
                      <a:lnTo>
                        <a:pt x="290" y="121"/>
                      </a:lnTo>
                      <a:lnTo>
                        <a:pt x="292" y="126"/>
                      </a:lnTo>
                      <a:lnTo>
                        <a:pt x="295" y="131"/>
                      </a:lnTo>
                      <a:lnTo>
                        <a:pt x="297" y="137"/>
                      </a:lnTo>
                      <a:lnTo>
                        <a:pt x="300" y="143"/>
                      </a:lnTo>
                      <a:lnTo>
                        <a:pt x="302" y="149"/>
                      </a:lnTo>
                      <a:lnTo>
                        <a:pt x="304" y="156"/>
                      </a:lnTo>
                      <a:lnTo>
                        <a:pt x="306" y="161"/>
                      </a:lnTo>
                      <a:lnTo>
                        <a:pt x="308" y="169"/>
                      </a:lnTo>
                      <a:lnTo>
                        <a:pt x="308" y="170"/>
                      </a:lnTo>
                      <a:lnTo>
                        <a:pt x="308" y="171"/>
                      </a:lnTo>
                      <a:lnTo>
                        <a:pt x="309" y="172"/>
                      </a:lnTo>
                      <a:lnTo>
                        <a:pt x="309" y="174"/>
                      </a:lnTo>
                      <a:lnTo>
                        <a:pt x="309" y="176"/>
                      </a:lnTo>
                      <a:lnTo>
                        <a:pt x="309" y="177"/>
                      </a:lnTo>
                      <a:lnTo>
                        <a:pt x="310" y="179"/>
                      </a:lnTo>
                      <a:lnTo>
                        <a:pt x="311" y="181"/>
                      </a:lnTo>
                      <a:lnTo>
                        <a:pt x="311" y="183"/>
                      </a:lnTo>
                      <a:lnTo>
                        <a:pt x="311" y="185"/>
                      </a:lnTo>
                      <a:lnTo>
                        <a:pt x="312" y="188"/>
                      </a:lnTo>
                      <a:lnTo>
                        <a:pt x="312" y="190"/>
                      </a:lnTo>
                      <a:lnTo>
                        <a:pt x="313" y="193"/>
                      </a:lnTo>
                      <a:lnTo>
                        <a:pt x="314" y="196"/>
                      </a:lnTo>
                      <a:lnTo>
                        <a:pt x="314" y="198"/>
                      </a:lnTo>
                      <a:lnTo>
                        <a:pt x="314" y="201"/>
                      </a:lnTo>
                      <a:lnTo>
                        <a:pt x="314" y="203"/>
                      </a:lnTo>
                      <a:lnTo>
                        <a:pt x="315" y="205"/>
                      </a:lnTo>
                      <a:lnTo>
                        <a:pt x="315" y="208"/>
                      </a:lnTo>
                      <a:lnTo>
                        <a:pt x="315" y="210"/>
                      </a:lnTo>
                      <a:lnTo>
                        <a:pt x="316" y="213"/>
                      </a:lnTo>
                      <a:lnTo>
                        <a:pt x="316" y="215"/>
                      </a:lnTo>
                      <a:lnTo>
                        <a:pt x="316" y="217"/>
                      </a:lnTo>
                      <a:lnTo>
                        <a:pt x="317" y="219"/>
                      </a:lnTo>
                      <a:lnTo>
                        <a:pt x="317" y="221"/>
                      </a:lnTo>
                      <a:lnTo>
                        <a:pt x="317" y="222"/>
                      </a:lnTo>
                      <a:lnTo>
                        <a:pt x="317" y="224"/>
                      </a:lnTo>
                      <a:lnTo>
                        <a:pt x="317" y="226"/>
                      </a:lnTo>
                      <a:lnTo>
                        <a:pt x="317" y="227"/>
                      </a:lnTo>
                      <a:lnTo>
                        <a:pt x="309" y="220"/>
                      </a:lnTo>
                      <a:lnTo>
                        <a:pt x="309" y="218"/>
                      </a:lnTo>
                      <a:lnTo>
                        <a:pt x="309" y="217"/>
                      </a:lnTo>
                      <a:lnTo>
                        <a:pt x="309" y="215"/>
                      </a:lnTo>
                      <a:lnTo>
                        <a:pt x="309" y="214"/>
                      </a:lnTo>
                      <a:lnTo>
                        <a:pt x="309" y="212"/>
                      </a:lnTo>
                      <a:lnTo>
                        <a:pt x="309" y="211"/>
                      </a:lnTo>
                      <a:lnTo>
                        <a:pt x="309" y="210"/>
                      </a:lnTo>
                      <a:lnTo>
                        <a:pt x="308" y="208"/>
                      </a:lnTo>
                      <a:lnTo>
                        <a:pt x="308" y="206"/>
                      </a:lnTo>
                      <a:lnTo>
                        <a:pt x="308" y="204"/>
                      </a:lnTo>
                      <a:lnTo>
                        <a:pt x="308" y="203"/>
                      </a:lnTo>
                      <a:lnTo>
                        <a:pt x="308" y="201"/>
                      </a:lnTo>
                      <a:lnTo>
                        <a:pt x="307" y="198"/>
                      </a:lnTo>
                      <a:lnTo>
                        <a:pt x="306" y="196"/>
                      </a:lnTo>
                      <a:lnTo>
                        <a:pt x="306" y="193"/>
                      </a:lnTo>
                      <a:lnTo>
                        <a:pt x="306" y="191"/>
                      </a:lnTo>
                      <a:lnTo>
                        <a:pt x="305" y="188"/>
                      </a:lnTo>
                      <a:lnTo>
                        <a:pt x="305" y="186"/>
                      </a:lnTo>
                      <a:lnTo>
                        <a:pt x="304" y="183"/>
                      </a:lnTo>
                      <a:lnTo>
                        <a:pt x="304" y="181"/>
                      </a:lnTo>
                      <a:lnTo>
                        <a:pt x="303" y="178"/>
                      </a:lnTo>
                      <a:lnTo>
                        <a:pt x="302" y="175"/>
                      </a:lnTo>
                      <a:lnTo>
                        <a:pt x="301" y="172"/>
                      </a:lnTo>
                      <a:lnTo>
                        <a:pt x="301" y="169"/>
                      </a:lnTo>
                      <a:lnTo>
                        <a:pt x="300" y="166"/>
                      </a:lnTo>
                      <a:lnTo>
                        <a:pt x="299" y="163"/>
                      </a:lnTo>
                      <a:lnTo>
                        <a:pt x="298" y="160"/>
                      </a:lnTo>
                      <a:lnTo>
                        <a:pt x="296" y="156"/>
                      </a:lnTo>
                      <a:lnTo>
                        <a:pt x="296" y="153"/>
                      </a:lnTo>
                      <a:lnTo>
                        <a:pt x="295" y="150"/>
                      </a:lnTo>
                      <a:lnTo>
                        <a:pt x="294" y="147"/>
                      </a:lnTo>
                      <a:lnTo>
                        <a:pt x="292" y="143"/>
                      </a:lnTo>
                      <a:lnTo>
                        <a:pt x="290" y="140"/>
                      </a:lnTo>
                      <a:lnTo>
                        <a:pt x="289" y="136"/>
                      </a:lnTo>
                      <a:lnTo>
                        <a:pt x="287" y="133"/>
                      </a:lnTo>
                      <a:lnTo>
                        <a:pt x="285" y="129"/>
                      </a:lnTo>
                      <a:lnTo>
                        <a:pt x="283" y="126"/>
                      </a:lnTo>
                      <a:lnTo>
                        <a:pt x="282" y="122"/>
                      </a:lnTo>
                      <a:lnTo>
                        <a:pt x="281" y="119"/>
                      </a:lnTo>
                      <a:lnTo>
                        <a:pt x="278" y="115"/>
                      </a:lnTo>
                      <a:lnTo>
                        <a:pt x="276" y="112"/>
                      </a:lnTo>
                      <a:lnTo>
                        <a:pt x="274" y="108"/>
                      </a:lnTo>
                      <a:lnTo>
                        <a:pt x="272" y="105"/>
                      </a:lnTo>
                      <a:lnTo>
                        <a:pt x="270" y="101"/>
                      </a:lnTo>
                      <a:lnTo>
                        <a:pt x="267" y="98"/>
                      </a:lnTo>
                      <a:lnTo>
                        <a:pt x="264" y="94"/>
                      </a:lnTo>
                      <a:lnTo>
                        <a:pt x="262" y="91"/>
                      </a:lnTo>
                      <a:lnTo>
                        <a:pt x="259" y="87"/>
                      </a:lnTo>
                      <a:lnTo>
                        <a:pt x="256" y="84"/>
                      </a:lnTo>
                      <a:lnTo>
                        <a:pt x="253" y="81"/>
                      </a:lnTo>
                      <a:lnTo>
                        <a:pt x="251" y="77"/>
                      </a:lnTo>
                      <a:lnTo>
                        <a:pt x="247" y="74"/>
                      </a:lnTo>
                      <a:lnTo>
                        <a:pt x="244" y="71"/>
                      </a:lnTo>
                      <a:lnTo>
                        <a:pt x="240" y="67"/>
                      </a:lnTo>
                      <a:lnTo>
                        <a:pt x="237" y="64"/>
                      </a:lnTo>
                      <a:lnTo>
                        <a:pt x="233" y="61"/>
                      </a:lnTo>
                      <a:lnTo>
                        <a:pt x="229" y="58"/>
                      </a:lnTo>
                      <a:lnTo>
                        <a:pt x="226" y="55"/>
                      </a:lnTo>
                      <a:lnTo>
                        <a:pt x="222" y="53"/>
                      </a:lnTo>
                      <a:lnTo>
                        <a:pt x="221" y="52"/>
                      </a:lnTo>
                      <a:lnTo>
                        <a:pt x="219" y="51"/>
                      </a:lnTo>
                      <a:lnTo>
                        <a:pt x="217" y="50"/>
                      </a:lnTo>
                      <a:lnTo>
                        <a:pt x="215" y="48"/>
                      </a:lnTo>
                      <a:lnTo>
                        <a:pt x="213" y="47"/>
                      </a:lnTo>
                      <a:lnTo>
                        <a:pt x="211" y="45"/>
                      </a:lnTo>
                      <a:lnTo>
                        <a:pt x="210" y="45"/>
                      </a:lnTo>
                      <a:lnTo>
                        <a:pt x="208" y="44"/>
                      </a:lnTo>
                      <a:lnTo>
                        <a:pt x="207" y="43"/>
                      </a:lnTo>
                      <a:lnTo>
                        <a:pt x="205" y="42"/>
                      </a:lnTo>
                      <a:lnTo>
                        <a:pt x="202" y="41"/>
                      </a:lnTo>
                      <a:lnTo>
                        <a:pt x="200" y="40"/>
                      </a:lnTo>
                      <a:lnTo>
                        <a:pt x="199" y="39"/>
                      </a:lnTo>
                      <a:lnTo>
                        <a:pt x="196" y="38"/>
                      </a:lnTo>
                      <a:lnTo>
                        <a:pt x="194" y="36"/>
                      </a:lnTo>
                      <a:lnTo>
                        <a:pt x="192" y="35"/>
                      </a:lnTo>
                      <a:lnTo>
                        <a:pt x="190" y="34"/>
                      </a:lnTo>
                      <a:lnTo>
                        <a:pt x="187" y="33"/>
                      </a:lnTo>
                      <a:lnTo>
                        <a:pt x="184" y="32"/>
                      </a:lnTo>
                      <a:lnTo>
                        <a:pt x="182" y="31"/>
                      </a:lnTo>
                      <a:lnTo>
                        <a:pt x="179" y="30"/>
                      </a:lnTo>
                      <a:lnTo>
                        <a:pt x="176" y="28"/>
                      </a:lnTo>
                      <a:lnTo>
                        <a:pt x="173" y="28"/>
                      </a:lnTo>
                      <a:lnTo>
                        <a:pt x="171" y="26"/>
                      </a:lnTo>
                      <a:lnTo>
                        <a:pt x="168" y="25"/>
                      </a:lnTo>
                      <a:lnTo>
                        <a:pt x="165" y="23"/>
                      </a:lnTo>
                      <a:lnTo>
                        <a:pt x="161" y="23"/>
                      </a:lnTo>
                      <a:lnTo>
                        <a:pt x="158" y="21"/>
                      </a:lnTo>
                      <a:lnTo>
                        <a:pt x="156" y="20"/>
                      </a:lnTo>
                      <a:lnTo>
                        <a:pt x="152" y="19"/>
                      </a:lnTo>
                      <a:lnTo>
                        <a:pt x="149" y="18"/>
                      </a:lnTo>
                      <a:lnTo>
                        <a:pt x="146" y="17"/>
                      </a:lnTo>
                      <a:lnTo>
                        <a:pt x="143" y="16"/>
                      </a:lnTo>
                      <a:lnTo>
                        <a:pt x="139" y="15"/>
                      </a:lnTo>
                      <a:lnTo>
                        <a:pt x="136" y="14"/>
                      </a:lnTo>
                      <a:lnTo>
                        <a:pt x="133" y="13"/>
                      </a:lnTo>
                      <a:lnTo>
                        <a:pt x="129" y="12"/>
                      </a:lnTo>
                      <a:lnTo>
                        <a:pt x="125" y="11"/>
                      </a:lnTo>
                      <a:lnTo>
                        <a:pt x="122" y="11"/>
                      </a:lnTo>
                      <a:lnTo>
                        <a:pt x="118" y="10"/>
                      </a:lnTo>
                      <a:lnTo>
                        <a:pt x="116" y="10"/>
                      </a:lnTo>
                      <a:lnTo>
                        <a:pt x="112" y="9"/>
                      </a:lnTo>
                      <a:lnTo>
                        <a:pt x="108" y="8"/>
                      </a:lnTo>
                      <a:lnTo>
                        <a:pt x="105" y="8"/>
                      </a:lnTo>
                      <a:lnTo>
                        <a:pt x="101" y="8"/>
                      </a:lnTo>
                      <a:lnTo>
                        <a:pt x="98" y="8"/>
                      </a:lnTo>
                      <a:lnTo>
                        <a:pt x="95" y="7"/>
                      </a:lnTo>
                      <a:lnTo>
                        <a:pt x="91" y="7"/>
                      </a:lnTo>
                      <a:lnTo>
                        <a:pt x="88" y="8"/>
                      </a:lnTo>
                      <a:lnTo>
                        <a:pt x="84" y="8"/>
                      </a:lnTo>
                      <a:lnTo>
                        <a:pt x="81" y="8"/>
                      </a:lnTo>
                      <a:lnTo>
                        <a:pt x="78" y="8"/>
                      </a:lnTo>
                      <a:lnTo>
                        <a:pt x="74" y="8"/>
                      </a:lnTo>
                      <a:lnTo>
                        <a:pt x="71" y="9"/>
                      </a:lnTo>
                      <a:lnTo>
                        <a:pt x="67" y="9"/>
                      </a:lnTo>
                      <a:lnTo>
                        <a:pt x="64" y="10"/>
                      </a:lnTo>
                      <a:lnTo>
                        <a:pt x="61" y="11"/>
                      </a:lnTo>
                      <a:lnTo>
                        <a:pt x="57" y="11"/>
                      </a:lnTo>
                      <a:lnTo>
                        <a:pt x="55" y="12"/>
                      </a:lnTo>
                      <a:lnTo>
                        <a:pt x="51" y="13"/>
                      </a:lnTo>
                      <a:lnTo>
                        <a:pt x="48" y="15"/>
                      </a:lnTo>
                      <a:lnTo>
                        <a:pt x="45" y="15"/>
                      </a:lnTo>
                      <a:lnTo>
                        <a:pt x="43" y="16"/>
                      </a:lnTo>
                      <a:lnTo>
                        <a:pt x="40" y="17"/>
                      </a:lnTo>
                      <a:lnTo>
                        <a:pt x="38" y="19"/>
                      </a:lnTo>
                      <a:lnTo>
                        <a:pt x="35" y="20"/>
                      </a:lnTo>
                      <a:lnTo>
                        <a:pt x="34" y="21"/>
                      </a:lnTo>
                      <a:lnTo>
                        <a:pt x="31" y="23"/>
                      </a:lnTo>
                      <a:lnTo>
                        <a:pt x="29" y="24"/>
                      </a:lnTo>
                      <a:lnTo>
                        <a:pt x="27" y="25"/>
                      </a:lnTo>
                      <a:lnTo>
                        <a:pt x="26" y="27"/>
                      </a:lnTo>
                      <a:lnTo>
                        <a:pt x="24" y="28"/>
                      </a:lnTo>
                      <a:lnTo>
                        <a:pt x="22" y="30"/>
                      </a:lnTo>
                      <a:lnTo>
                        <a:pt x="21" y="31"/>
                      </a:lnTo>
                      <a:lnTo>
                        <a:pt x="19" y="32"/>
                      </a:lnTo>
                      <a:lnTo>
                        <a:pt x="17" y="34"/>
                      </a:lnTo>
                      <a:lnTo>
                        <a:pt x="17" y="35"/>
                      </a:lnTo>
                      <a:lnTo>
                        <a:pt x="15" y="37"/>
                      </a:lnTo>
                      <a:lnTo>
                        <a:pt x="13" y="39"/>
                      </a:lnTo>
                      <a:lnTo>
                        <a:pt x="13" y="40"/>
                      </a:lnTo>
                      <a:lnTo>
                        <a:pt x="12" y="42"/>
                      </a:lnTo>
                      <a:lnTo>
                        <a:pt x="11" y="43"/>
                      </a:lnTo>
                      <a:lnTo>
                        <a:pt x="10" y="45"/>
                      </a:lnTo>
                      <a:lnTo>
                        <a:pt x="9" y="46"/>
                      </a:lnTo>
                      <a:lnTo>
                        <a:pt x="9" y="48"/>
                      </a:lnTo>
                      <a:lnTo>
                        <a:pt x="8" y="49"/>
                      </a:lnTo>
                      <a:lnTo>
                        <a:pt x="7" y="51"/>
                      </a:lnTo>
                      <a:lnTo>
                        <a:pt x="6" y="53"/>
                      </a:lnTo>
                      <a:lnTo>
                        <a:pt x="6" y="54"/>
                      </a:lnTo>
                      <a:lnTo>
                        <a:pt x="6" y="55"/>
                      </a:lnTo>
                      <a:lnTo>
                        <a:pt x="6" y="57"/>
                      </a:lnTo>
                      <a:lnTo>
                        <a:pt x="5" y="58"/>
                      </a:lnTo>
                      <a:lnTo>
                        <a:pt x="5" y="60"/>
                      </a:lnTo>
                      <a:lnTo>
                        <a:pt x="4" y="61"/>
                      </a:lnTo>
                      <a:lnTo>
                        <a:pt x="4" y="63"/>
                      </a:lnTo>
                      <a:lnTo>
                        <a:pt x="4" y="64"/>
                      </a:lnTo>
                      <a:lnTo>
                        <a:pt x="4" y="66"/>
                      </a:lnTo>
                      <a:lnTo>
                        <a:pt x="4" y="68"/>
                      </a:lnTo>
                      <a:lnTo>
                        <a:pt x="4" y="71"/>
                      </a:lnTo>
                      <a:lnTo>
                        <a:pt x="4" y="73"/>
                      </a:lnTo>
                      <a:lnTo>
                        <a:pt x="4" y="75"/>
                      </a:lnTo>
                      <a:lnTo>
                        <a:pt x="4" y="77"/>
                      </a:lnTo>
                      <a:lnTo>
                        <a:pt x="4" y="79"/>
                      </a:lnTo>
                      <a:lnTo>
                        <a:pt x="4" y="80"/>
                      </a:lnTo>
                      <a:lnTo>
                        <a:pt x="4" y="82"/>
                      </a:lnTo>
                      <a:lnTo>
                        <a:pt x="5" y="84"/>
                      </a:lnTo>
                      <a:lnTo>
                        <a:pt x="6" y="85"/>
                      </a:lnTo>
                      <a:lnTo>
                        <a:pt x="0" y="76"/>
                      </a:lnTo>
                      <a:lnTo>
                        <a:pt x="0" y="75"/>
                      </a:lnTo>
                      <a:lnTo>
                        <a:pt x="0" y="74"/>
                      </a:lnTo>
                      <a:lnTo>
                        <a:pt x="0" y="72"/>
                      </a:lnTo>
                      <a:lnTo>
                        <a:pt x="0" y="70"/>
                      </a:lnTo>
                      <a:lnTo>
                        <a:pt x="0" y="67"/>
                      </a:lnTo>
                      <a:lnTo>
                        <a:pt x="0" y="66"/>
                      </a:lnTo>
                      <a:lnTo>
                        <a:pt x="0" y="65"/>
                      </a:lnTo>
                      <a:lnTo>
                        <a:pt x="0" y="63"/>
                      </a:lnTo>
                      <a:lnTo>
                        <a:pt x="0" y="62"/>
                      </a:lnTo>
                      <a:lnTo>
                        <a:pt x="0" y="60"/>
                      </a:lnTo>
                      <a:lnTo>
                        <a:pt x="0" y="59"/>
                      </a:lnTo>
                      <a:lnTo>
                        <a:pt x="0" y="57"/>
                      </a:lnTo>
                      <a:lnTo>
                        <a:pt x="0" y="56"/>
                      </a:lnTo>
                      <a:lnTo>
                        <a:pt x="0" y="54"/>
                      </a:lnTo>
                      <a:lnTo>
                        <a:pt x="0" y="53"/>
                      </a:lnTo>
                      <a:lnTo>
                        <a:pt x="0" y="52"/>
                      </a:lnTo>
                      <a:lnTo>
                        <a:pt x="1" y="49"/>
                      </a:lnTo>
                      <a:lnTo>
                        <a:pt x="2" y="47"/>
                      </a:lnTo>
                      <a:lnTo>
                        <a:pt x="2" y="45"/>
                      </a:lnTo>
                      <a:lnTo>
                        <a:pt x="2" y="43"/>
                      </a:lnTo>
                      <a:lnTo>
                        <a:pt x="3" y="43"/>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186" name="Freeform 94"/>
                <p:cNvSpPr>
                  <a:spLocks/>
                </p:cNvSpPr>
                <p:nvPr/>
              </p:nvSpPr>
              <p:spPr bwMode="auto">
                <a:xfrm>
                  <a:off x="348" y="1176"/>
                  <a:ext cx="317" cy="227"/>
                </a:xfrm>
                <a:custGeom>
                  <a:avLst/>
                  <a:gdLst>
                    <a:gd name="T0" fmla="*/ 6 w 317"/>
                    <a:gd name="T1" fmla="*/ 35 h 227"/>
                    <a:gd name="T2" fmla="*/ 12 w 317"/>
                    <a:gd name="T3" fmla="*/ 25 h 227"/>
                    <a:gd name="T4" fmla="*/ 26 w 317"/>
                    <a:gd name="T5" fmla="*/ 13 h 227"/>
                    <a:gd name="T6" fmla="*/ 37 w 317"/>
                    <a:gd name="T7" fmla="*/ 8 h 227"/>
                    <a:gd name="T8" fmla="*/ 49 w 317"/>
                    <a:gd name="T9" fmla="*/ 4 h 227"/>
                    <a:gd name="T10" fmla="*/ 64 w 317"/>
                    <a:gd name="T11" fmla="*/ 1 h 227"/>
                    <a:gd name="T12" fmla="*/ 81 w 317"/>
                    <a:gd name="T13" fmla="*/ 0 h 227"/>
                    <a:gd name="T14" fmla="*/ 102 w 317"/>
                    <a:gd name="T15" fmla="*/ 1 h 227"/>
                    <a:gd name="T16" fmla="*/ 127 w 317"/>
                    <a:gd name="T17" fmla="*/ 5 h 227"/>
                    <a:gd name="T18" fmla="*/ 151 w 317"/>
                    <a:gd name="T19" fmla="*/ 11 h 227"/>
                    <a:gd name="T20" fmla="*/ 179 w 317"/>
                    <a:gd name="T21" fmla="*/ 20 h 227"/>
                    <a:gd name="T22" fmla="*/ 205 w 317"/>
                    <a:gd name="T23" fmla="*/ 33 h 227"/>
                    <a:gd name="T24" fmla="*/ 230 w 317"/>
                    <a:gd name="T25" fmla="*/ 49 h 227"/>
                    <a:gd name="T26" fmla="*/ 254 w 317"/>
                    <a:gd name="T27" fmla="*/ 70 h 227"/>
                    <a:gd name="T28" fmla="*/ 274 w 317"/>
                    <a:gd name="T29" fmla="*/ 95 h 227"/>
                    <a:gd name="T30" fmla="*/ 292 w 317"/>
                    <a:gd name="T31" fmla="*/ 126 h 227"/>
                    <a:gd name="T32" fmla="*/ 306 w 317"/>
                    <a:gd name="T33" fmla="*/ 161 h 227"/>
                    <a:gd name="T34" fmla="*/ 309 w 317"/>
                    <a:gd name="T35" fmla="*/ 176 h 227"/>
                    <a:gd name="T36" fmla="*/ 312 w 317"/>
                    <a:gd name="T37" fmla="*/ 188 h 227"/>
                    <a:gd name="T38" fmla="*/ 314 w 317"/>
                    <a:gd name="T39" fmla="*/ 203 h 227"/>
                    <a:gd name="T40" fmla="*/ 316 w 317"/>
                    <a:gd name="T41" fmla="*/ 217 h 227"/>
                    <a:gd name="T42" fmla="*/ 317 w 317"/>
                    <a:gd name="T43" fmla="*/ 227 h 227"/>
                    <a:gd name="T44" fmla="*/ 309 w 317"/>
                    <a:gd name="T45" fmla="*/ 212 h 227"/>
                    <a:gd name="T46" fmla="*/ 308 w 317"/>
                    <a:gd name="T47" fmla="*/ 203 h 227"/>
                    <a:gd name="T48" fmla="*/ 305 w 317"/>
                    <a:gd name="T49" fmla="*/ 188 h 227"/>
                    <a:gd name="T50" fmla="*/ 301 w 317"/>
                    <a:gd name="T51" fmla="*/ 172 h 227"/>
                    <a:gd name="T52" fmla="*/ 296 w 317"/>
                    <a:gd name="T53" fmla="*/ 153 h 227"/>
                    <a:gd name="T54" fmla="*/ 287 w 317"/>
                    <a:gd name="T55" fmla="*/ 133 h 227"/>
                    <a:gd name="T56" fmla="*/ 276 w 317"/>
                    <a:gd name="T57" fmla="*/ 112 h 227"/>
                    <a:gd name="T58" fmla="*/ 262 w 317"/>
                    <a:gd name="T59" fmla="*/ 91 h 227"/>
                    <a:gd name="T60" fmla="*/ 244 w 317"/>
                    <a:gd name="T61" fmla="*/ 71 h 227"/>
                    <a:gd name="T62" fmla="*/ 222 w 317"/>
                    <a:gd name="T63" fmla="*/ 53 h 227"/>
                    <a:gd name="T64" fmla="*/ 213 w 317"/>
                    <a:gd name="T65" fmla="*/ 47 h 227"/>
                    <a:gd name="T66" fmla="*/ 202 w 317"/>
                    <a:gd name="T67" fmla="*/ 41 h 227"/>
                    <a:gd name="T68" fmla="*/ 190 w 317"/>
                    <a:gd name="T69" fmla="*/ 34 h 227"/>
                    <a:gd name="T70" fmla="*/ 173 w 317"/>
                    <a:gd name="T71" fmla="*/ 28 h 227"/>
                    <a:gd name="T72" fmla="*/ 156 w 317"/>
                    <a:gd name="T73" fmla="*/ 20 h 227"/>
                    <a:gd name="T74" fmla="*/ 136 w 317"/>
                    <a:gd name="T75" fmla="*/ 14 h 227"/>
                    <a:gd name="T76" fmla="*/ 116 w 317"/>
                    <a:gd name="T77" fmla="*/ 10 h 227"/>
                    <a:gd name="T78" fmla="*/ 95 w 317"/>
                    <a:gd name="T79" fmla="*/ 7 h 227"/>
                    <a:gd name="T80" fmla="*/ 74 w 317"/>
                    <a:gd name="T81" fmla="*/ 8 h 227"/>
                    <a:gd name="T82" fmla="*/ 55 w 317"/>
                    <a:gd name="T83" fmla="*/ 12 h 227"/>
                    <a:gd name="T84" fmla="*/ 38 w 317"/>
                    <a:gd name="T85" fmla="*/ 19 h 227"/>
                    <a:gd name="T86" fmla="*/ 26 w 317"/>
                    <a:gd name="T87" fmla="*/ 27 h 227"/>
                    <a:gd name="T88" fmla="*/ 17 w 317"/>
                    <a:gd name="T89" fmla="*/ 35 h 227"/>
                    <a:gd name="T90" fmla="*/ 10 w 317"/>
                    <a:gd name="T91" fmla="*/ 45 h 227"/>
                    <a:gd name="T92" fmla="*/ 6 w 317"/>
                    <a:gd name="T93" fmla="*/ 54 h 227"/>
                    <a:gd name="T94" fmla="*/ 4 w 317"/>
                    <a:gd name="T95" fmla="*/ 63 h 227"/>
                    <a:gd name="T96" fmla="*/ 4 w 317"/>
                    <a:gd name="T97" fmla="*/ 75 h 227"/>
                    <a:gd name="T98" fmla="*/ 6 w 317"/>
                    <a:gd name="T99" fmla="*/ 85 h 227"/>
                    <a:gd name="T100" fmla="*/ 0 w 317"/>
                    <a:gd name="T101" fmla="*/ 67 h 227"/>
                    <a:gd name="T102" fmla="*/ 0 w 317"/>
                    <a:gd name="T103" fmla="*/ 59 h 227"/>
                    <a:gd name="T104" fmla="*/ 1 w 317"/>
                    <a:gd name="T105" fmla="*/ 49 h 2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17"/>
                    <a:gd name="T160" fmla="*/ 0 h 227"/>
                    <a:gd name="T161" fmla="*/ 317 w 317"/>
                    <a:gd name="T162" fmla="*/ 227 h 22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17" h="227">
                      <a:moveTo>
                        <a:pt x="3" y="43"/>
                      </a:moveTo>
                      <a:lnTo>
                        <a:pt x="3" y="42"/>
                      </a:lnTo>
                      <a:lnTo>
                        <a:pt x="3" y="41"/>
                      </a:lnTo>
                      <a:lnTo>
                        <a:pt x="4" y="39"/>
                      </a:lnTo>
                      <a:lnTo>
                        <a:pt x="5" y="36"/>
                      </a:lnTo>
                      <a:lnTo>
                        <a:pt x="6" y="35"/>
                      </a:lnTo>
                      <a:lnTo>
                        <a:pt x="6" y="33"/>
                      </a:lnTo>
                      <a:lnTo>
                        <a:pt x="7" y="32"/>
                      </a:lnTo>
                      <a:lnTo>
                        <a:pt x="8" y="30"/>
                      </a:lnTo>
                      <a:lnTo>
                        <a:pt x="9" y="29"/>
                      </a:lnTo>
                      <a:lnTo>
                        <a:pt x="11" y="27"/>
                      </a:lnTo>
                      <a:lnTo>
                        <a:pt x="12" y="25"/>
                      </a:lnTo>
                      <a:lnTo>
                        <a:pt x="14" y="23"/>
                      </a:lnTo>
                      <a:lnTo>
                        <a:pt x="16" y="21"/>
                      </a:lnTo>
                      <a:lnTo>
                        <a:pt x="18" y="19"/>
                      </a:lnTo>
                      <a:lnTo>
                        <a:pt x="20" y="17"/>
                      </a:lnTo>
                      <a:lnTo>
                        <a:pt x="23" y="16"/>
                      </a:lnTo>
                      <a:lnTo>
                        <a:pt x="26" y="13"/>
                      </a:lnTo>
                      <a:lnTo>
                        <a:pt x="28" y="12"/>
                      </a:lnTo>
                      <a:lnTo>
                        <a:pt x="30" y="11"/>
                      </a:lnTo>
                      <a:lnTo>
                        <a:pt x="31" y="10"/>
                      </a:lnTo>
                      <a:lnTo>
                        <a:pt x="33" y="10"/>
                      </a:lnTo>
                      <a:lnTo>
                        <a:pt x="35" y="9"/>
                      </a:lnTo>
                      <a:lnTo>
                        <a:pt x="37" y="8"/>
                      </a:lnTo>
                      <a:lnTo>
                        <a:pt x="38" y="7"/>
                      </a:lnTo>
                      <a:lnTo>
                        <a:pt x="40" y="7"/>
                      </a:lnTo>
                      <a:lnTo>
                        <a:pt x="43" y="6"/>
                      </a:lnTo>
                      <a:lnTo>
                        <a:pt x="44" y="5"/>
                      </a:lnTo>
                      <a:lnTo>
                        <a:pt x="47" y="5"/>
                      </a:lnTo>
                      <a:lnTo>
                        <a:pt x="49" y="4"/>
                      </a:lnTo>
                      <a:lnTo>
                        <a:pt x="51" y="3"/>
                      </a:lnTo>
                      <a:lnTo>
                        <a:pt x="54" y="3"/>
                      </a:lnTo>
                      <a:lnTo>
                        <a:pt x="56" y="2"/>
                      </a:lnTo>
                      <a:lnTo>
                        <a:pt x="59" y="2"/>
                      </a:lnTo>
                      <a:lnTo>
                        <a:pt x="61" y="2"/>
                      </a:lnTo>
                      <a:lnTo>
                        <a:pt x="64" y="1"/>
                      </a:lnTo>
                      <a:lnTo>
                        <a:pt x="67" y="1"/>
                      </a:lnTo>
                      <a:lnTo>
                        <a:pt x="70" y="1"/>
                      </a:lnTo>
                      <a:lnTo>
                        <a:pt x="73" y="1"/>
                      </a:lnTo>
                      <a:lnTo>
                        <a:pt x="75" y="1"/>
                      </a:lnTo>
                      <a:lnTo>
                        <a:pt x="78" y="0"/>
                      </a:lnTo>
                      <a:lnTo>
                        <a:pt x="81" y="0"/>
                      </a:lnTo>
                      <a:lnTo>
                        <a:pt x="85" y="0"/>
                      </a:lnTo>
                      <a:lnTo>
                        <a:pt x="88" y="0"/>
                      </a:lnTo>
                      <a:lnTo>
                        <a:pt x="92" y="0"/>
                      </a:lnTo>
                      <a:lnTo>
                        <a:pt x="95" y="1"/>
                      </a:lnTo>
                      <a:lnTo>
                        <a:pt x="99" y="1"/>
                      </a:lnTo>
                      <a:lnTo>
                        <a:pt x="102" y="1"/>
                      </a:lnTo>
                      <a:lnTo>
                        <a:pt x="106" y="2"/>
                      </a:lnTo>
                      <a:lnTo>
                        <a:pt x="110" y="2"/>
                      </a:lnTo>
                      <a:lnTo>
                        <a:pt x="114" y="3"/>
                      </a:lnTo>
                      <a:lnTo>
                        <a:pt x="118" y="3"/>
                      </a:lnTo>
                      <a:lnTo>
                        <a:pt x="122" y="4"/>
                      </a:lnTo>
                      <a:lnTo>
                        <a:pt x="127" y="5"/>
                      </a:lnTo>
                      <a:lnTo>
                        <a:pt x="131" y="6"/>
                      </a:lnTo>
                      <a:lnTo>
                        <a:pt x="135" y="7"/>
                      </a:lnTo>
                      <a:lnTo>
                        <a:pt x="139" y="7"/>
                      </a:lnTo>
                      <a:lnTo>
                        <a:pt x="143" y="8"/>
                      </a:lnTo>
                      <a:lnTo>
                        <a:pt x="147" y="9"/>
                      </a:lnTo>
                      <a:lnTo>
                        <a:pt x="151" y="11"/>
                      </a:lnTo>
                      <a:lnTo>
                        <a:pt x="156" y="12"/>
                      </a:lnTo>
                      <a:lnTo>
                        <a:pt x="161" y="13"/>
                      </a:lnTo>
                      <a:lnTo>
                        <a:pt x="165" y="15"/>
                      </a:lnTo>
                      <a:lnTo>
                        <a:pt x="169" y="16"/>
                      </a:lnTo>
                      <a:lnTo>
                        <a:pt x="173" y="18"/>
                      </a:lnTo>
                      <a:lnTo>
                        <a:pt x="179" y="20"/>
                      </a:lnTo>
                      <a:lnTo>
                        <a:pt x="183" y="22"/>
                      </a:lnTo>
                      <a:lnTo>
                        <a:pt x="187" y="24"/>
                      </a:lnTo>
                      <a:lnTo>
                        <a:pt x="191" y="26"/>
                      </a:lnTo>
                      <a:lnTo>
                        <a:pt x="196" y="28"/>
                      </a:lnTo>
                      <a:lnTo>
                        <a:pt x="200" y="31"/>
                      </a:lnTo>
                      <a:lnTo>
                        <a:pt x="205" y="33"/>
                      </a:lnTo>
                      <a:lnTo>
                        <a:pt x="209" y="35"/>
                      </a:lnTo>
                      <a:lnTo>
                        <a:pt x="213" y="38"/>
                      </a:lnTo>
                      <a:lnTo>
                        <a:pt x="217" y="40"/>
                      </a:lnTo>
                      <a:lnTo>
                        <a:pt x="221" y="43"/>
                      </a:lnTo>
                      <a:lnTo>
                        <a:pt x="226" y="46"/>
                      </a:lnTo>
                      <a:lnTo>
                        <a:pt x="230" y="49"/>
                      </a:lnTo>
                      <a:lnTo>
                        <a:pt x="234" y="52"/>
                      </a:lnTo>
                      <a:lnTo>
                        <a:pt x="238" y="55"/>
                      </a:lnTo>
                      <a:lnTo>
                        <a:pt x="242" y="59"/>
                      </a:lnTo>
                      <a:lnTo>
                        <a:pt x="246" y="62"/>
                      </a:lnTo>
                      <a:lnTo>
                        <a:pt x="250" y="66"/>
                      </a:lnTo>
                      <a:lnTo>
                        <a:pt x="254" y="70"/>
                      </a:lnTo>
                      <a:lnTo>
                        <a:pt x="257" y="73"/>
                      </a:lnTo>
                      <a:lnTo>
                        <a:pt x="261" y="77"/>
                      </a:lnTo>
                      <a:lnTo>
                        <a:pt x="265" y="82"/>
                      </a:lnTo>
                      <a:lnTo>
                        <a:pt x="268" y="86"/>
                      </a:lnTo>
                      <a:lnTo>
                        <a:pt x="271" y="90"/>
                      </a:lnTo>
                      <a:lnTo>
                        <a:pt x="274" y="95"/>
                      </a:lnTo>
                      <a:lnTo>
                        <a:pt x="278" y="100"/>
                      </a:lnTo>
                      <a:lnTo>
                        <a:pt x="281" y="104"/>
                      </a:lnTo>
                      <a:lnTo>
                        <a:pt x="284" y="110"/>
                      </a:lnTo>
                      <a:lnTo>
                        <a:pt x="287" y="115"/>
                      </a:lnTo>
                      <a:lnTo>
                        <a:pt x="290" y="121"/>
                      </a:lnTo>
                      <a:lnTo>
                        <a:pt x="292" y="126"/>
                      </a:lnTo>
                      <a:lnTo>
                        <a:pt x="295" y="131"/>
                      </a:lnTo>
                      <a:lnTo>
                        <a:pt x="297" y="137"/>
                      </a:lnTo>
                      <a:lnTo>
                        <a:pt x="300" y="143"/>
                      </a:lnTo>
                      <a:lnTo>
                        <a:pt x="302" y="149"/>
                      </a:lnTo>
                      <a:lnTo>
                        <a:pt x="304" y="156"/>
                      </a:lnTo>
                      <a:lnTo>
                        <a:pt x="306" y="161"/>
                      </a:lnTo>
                      <a:lnTo>
                        <a:pt x="308" y="169"/>
                      </a:lnTo>
                      <a:lnTo>
                        <a:pt x="308" y="170"/>
                      </a:lnTo>
                      <a:lnTo>
                        <a:pt x="308" y="171"/>
                      </a:lnTo>
                      <a:lnTo>
                        <a:pt x="309" y="172"/>
                      </a:lnTo>
                      <a:lnTo>
                        <a:pt x="309" y="174"/>
                      </a:lnTo>
                      <a:lnTo>
                        <a:pt x="309" y="176"/>
                      </a:lnTo>
                      <a:lnTo>
                        <a:pt x="309" y="177"/>
                      </a:lnTo>
                      <a:lnTo>
                        <a:pt x="310" y="179"/>
                      </a:lnTo>
                      <a:lnTo>
                        <a:pt x="311" y="181"/>
                      </a:lnTo>
                      <a:lnTo>
                        <a:pt x="311" y="183"/>
                      </a:lnTo>
                      <a:lnTo>
                        <a:pt x="311" y="185"/>
                      </a:lnTo>
                      <a:lnTo>
                        <a:pt x="312" y="188"/>
                      </a:lnTo>
                      <a:lnTo>
                        <a:pt x="312" y="190"/>
                      </a:lnTo>
                      <a:lnTo>
                        <a:pt x="313" y="193"/>
                      </a:lnTo>
                      <a:lnTo>
                        <a:pt x="314" y="196"/>
                      </a:lnTo>
                      <a:lnTo>
                        <a:pt x="314" y="198"/>
                      </a:lnTo>
                      <a:lnTo>
                        <a:pt x="314" y="201"/>
                      </a:lnTo>
                      <a:lnTo>
                        <a:pt x="314" y="203"/>
                      </a:lnTo>
                      <a:lnTo>
                        <a:pt x="315" y="205"/>
                      </a:lnTo>
                      <a:lnTo>
                        <a:pt x="315" y="208"/>
                      </a:lnTo>
                      <a:lnTo>
                        <a:pt x="315" y="210"/>
                      </a:lnTo>
                      <a:lnTo>
                        <a:pt x="316" y="213"/>
                      </a:lnTo>
                      <a:lnTo>
                        <a:pt x="316" y="215"/>
                      </a:lnTo>
                      <a:lnTo>
                        <a:pt x="316" y="217"/>
                      </a:lnTo>
                      <a:lnTo>
                        <a:pt x="317" y="219"/>
                      </a:lnTo>
                      <a:lnTo>
                        <a:pt x="317" y="221"/>
                      </a:lnTo>
                      <a:lnTo>
                        <a:pt x="317" y="222"/>
                      </a:lnTo>
                      <a:lnTo>
                        <a:pt x="317" y="224"/>
                      </a:lnTo>
                      <a:lnTo>
                        <a:pt x="317" y="226"/>
                      </a:lnTo>
                      <a:lnTo>
                        <a:pt x="317" y="227"/>
                      </a:lnTo>
                      <a:lnTo>
                        <a:pt x="309" y="220"/>
                      </a:lnTo>
                      <a:lnTo>
                        <a:pt x="309" y="218"/>
                      </a:lnTo>
                      <a:lnTo>
                        <a:pt x="309" y="217"/>
                      </a:lnTo>
                      <a:lnTo>
                        <a:pt x="309" y="215"/>
                      </a:lnTo>
                      <a:lnTo>
                        <a:pt x="309" y="214"/>
                      </a:lnTo>
                      <a:lnTo>
                        <a:pt x="309" y="212"/>
                      </a:lnTo>
                      <a:lnTo>
                        <a:pt x="309" y="211"/>
                      </a:lnTo>
                      <a:lnTo>
                        <a:pt x="309" y="210"/>
                      </a:lnTo>
                      <a:lnTo>
                        <a:pt x="308" y="208"/>
                      </a:lnTo>
                      <a:lnTo>
                        <a:pt x="308" y="206"/>
                      </a:lnTo>
                      <a:lnTo>
                        <a:pt x="308" y="204"/>
                      </a:lnTo>
                      <a:lnTo>
                        <a:pt x="308" y="203"/>
                      </a:lnTo>
                      <a:lnTo>
                        <a:pt x="308" y="201"/>
                      </a:lnTo>
                      <a:lnTo>
                        <a:pt x="307" y="198"/>
                      </a:lnTo>
                      <a:lnTo>
                        <a:pt x="306" y="196"/>
                      </a:lnTo>
                      <a:lnTo>
                        <a:pt x="306" y="193"/>
                      </a:lnTo>
                      <a:lnTo>
                        <a:pt x="306" y="191"/>
                      </a:lnTo>
                      <a:lnTo>
                        <a:pt x="305" y="188"/>
                      </a:lnTo>
                      <a:lnTo>
                        <a:pt x="305" y="186"/>
                      </a:lnTo>
                      <a:lnTo>
                        <a:pt x="304" y="183"/>
                      </a:lnTo>
                      <a:lnTo>
                        <a:pt x="304" y="181"/>
                      </a:lnTo>
                      <a:lnTo>
                        <a:pt x="303" y="178"/>
                      </a:lnTo>
                      <a:lnTo>
                        <a:pt x="302" y="175"/>
                      </a:lnTo>
                      <a:lnTo>
                        <a:pt x="301" y="172"/>
                      </a:lnTo>
                      <a:lnTo>
                        <a:pt x="301" y="169"/>
                      </a:lnTo>
                      <a:lnTo>
                        <a:pt x="300" y="166"/>
                      </a:lnTo>
                      <a:lnTo>
                        <a:pt x="299" y="163"/>
                      </a:lnTo>
                      <a:lnTo>
                        <a:pt x="298" y="160"/>
                      </a:lnTo>
                      <a:lnTo>
                        <a:pt x="296" y="156"/>
                      </a:lnTo>
                      <a:lnTo>
                        <a:pt x="296" y="153"/>
                      </a:lnTo>
                      <a:lnTo>
                        <a:pt x="295" y="150"/>
                      </a:lnTo>
                      <a:lnTo>
                        <a:pt x="294" y="147"/>
                      </a:lnTo>
                      <a:lnTo>
                        <a:pt x="292" y="143"/>
                      </a:lnTo>
                      <a:lnTo>
                        <a:pt x="290" y="140"/>
                      </a:lnTo>
                      <a:lnTo>
                        <a:pt x="289" y="136"/>
                      </a:lnTo>
                      <a:lnTo>
                        <a:pt x="287" y="133"/>
                      </a:lnTo>
                      <a:lnTo>
                        <a:pt x="285" y="129"/>
                      </a:lnTo>
                      <a:lnTo>
                        <a:pt x="283" y="126"/>
                      </a:lnTo>
                      <a:lnTo>
                        <a:pt x="282" y="122"/>
                      </a:lnTo>
                      <a:lnTo>
                        <a:pt x="281" y="119"/>
                      </a:lnTo>
                      <a:lnTo>
                        <a:pt x="278" y="115"/>
                      </a:lnTo>
                      <a:lnTo>
                        <a:pt x="276" y="112"/>
                      </a:lnTo>
                      <a:lnTo>
                        <a:pt x="274" y="108"/>
                      </a:lnTo>
                      <a:lnTo>
                        <a:pt x="272" y="105"/>
                      </a:lnTo>
                      <a:lnTo>
                        <a:pt x="270" y="101"/>
                      </a:lnTo>
                      <a:lnTo>
                        <a:pt x="267" y="98"/>
                      </a:lnTo>
                      <a:lnTo>
                        <a:pt x="264" y="94"/>
                      </a:lnTo>
                      <a:lnTo>
                        <a:pt x="262" y="91"/>
                      </a:lnTo>
                      <a:lnTo>
                        <a:pt x="259" y="87"/>
                      </a:lnTo>
                      <a:lnTo>
                        <a:pt x="256" y="84"/>
                      </a:lnTo>
                      <a:lnTo>
                        <a:pt x="253" y="81"/>
                      </a:lnTo>
                      <a:lnTo>
                        <a:pt x="251" y="77"/>
                      </a:lnTo>
                      <a:lnTo>
                        <a:pt x="247" y="74"/>
                      </a:lnTo>
                      <a:lnTo>
                        <a:pt x="244" y="71"/>
                      </a:lnTo>
                      <a:lnTo>
                        <a:pt x="240" y="67"/>
                      </a:lnTo>
                      <a:lnTo>
                        <a:pt x="237" y="64"/>
                      </a:lnTo>
                      <a:lnTo>
                        <a:pt x="233" y="61"/>
                      </a:lnTo>
                      <a:lnTo>
                        <a:pt x="229" y="58"/>
                      </a:lnTo>
                      <a:lnTo>
                        <a:pt x="226" y="55"/>
                      </a:lnTo>
                      <a:lnTo>
                        <a:pt x="222" y="53"/>
                      </a:lnTo>
                      <a:lnTo>
                        <a:pt x="221" y="52"/>
                      </a:lnTo>
                      <a:lnTo>
                        <a:pt x="219" y="51"/>
                      </a:lnTo>
                      <a:lnTo>
                        <a:pt x="217" y="50"/>
                      </a:lnTo>
                      <a:lnTo>
                        <a:pt x="215" y="48"/>
                      </a:lnTo>
                      <a:lnTo>
                        <a:pt x="213" y="47"/>
                      </a:lnTo>
                      <a:lnTo>
                        <a:pt x="211" y="45"/>
                      </a:lnTo>
                      <a:lnTo>
                        <a:pt x="210" y="45"/>
                      </a:lnTo>
                      <a:lnTo>
                        <a:pt x="208" y="44"/>
                      </a:lnTo>
                      <a:lnTo>
                        <a:pt x="207" y="43"/>
                      </a:lnTo>
                      <a:lnTo>
                        <a:pt x="205" y="42"/>
                      </a:lnTo>
                      <a:lnTo>
                        <a:pt x="202" y="41"/>
                      </a:lnTo>
                      <a:lnTo>
                        <a:pt x="200" y="40"/>
                      </a:lnTo>
                      <a:lnTo>
                        <a:pt x="199" y="39"/>
                      </a:lnTo>
                      <a:lnTo>
                        <a:pt x="196" y="38"/>
                      </a:lnTo>
                      <a:lnTo>
                        <a:pt x="194" y="36"/>
                      </a:lnTo>
                      <a:lnTo>
                        <a:pt x="192" y="35"/>
                      </a:lnTo>
                      <a:lnTo>
                        <a:pt x="190" y="34"/>
                      </a:lnTo>
                      <a:lnTo>
                        <a:pt x="187" y="33"/>
                      </a:lnTo>
                      <a:lnTo>
                        <a:pt x="184" y="32"/>
                      </a:lnTo>
                      <a:lnTo>
                        <a:pt x="182" y="31"/>
                      </a:lnTo>
                      <a:lnTo>
                        <a:pt x="179" y="30"/>
                      </a:lnTo>
                      <a:lnTo>
                        <a:pt x="176" y="28"/>
                      </a:lnTo>
                      <a:lnTo>
                        <a:pt x="173" y="28"/>
                      </a:lnTo>
                      <a:lnTo>
                        <a:pt x="171" y="26"/>
                      </a:lnTo>
                      <a:lnTo>
                        <a:pt x="168" y="25"/>
                      </a:lnTo>
                      <a:lnTo>
                        <a:pt x="165" y="23"/>
                      </a:lnTo>
                      <a:lnTo>
                        <a:pt x="161" y="23"/>
                      </a:lnTo>
                      <a:lnTo>
                        <a:pt x="158" y="21"/>
                      </a:lnTo>
                      <a:lnTo>
                        <a:pt x="156" y="20"/>
                      </a:lnTo>
                      <a:lnTo>
                        <a:pt x="152" y="19"/>
                      </a:lnTo>
                      <a:lnTo>
                        <a:pt x="149" y="18"/>
                      </a:lnTo>
                      <a:lnTo>
                        <a:pt x="146" y="17"/>
                      </a:lnTo>
                      <a:lnTo>
                        <a:pt x="143" y="16"/>
                      </a:lnTo>
                      <a:lnTo>
                        <a:pt x="139" y="15"/>
                      </a:lnTo>
                      <a:lnTo>
                        <a:pt x="136" y="14"/>
                      </a:lnTo>
                      <a:lnTo>
                        <a:pt x="133" y="13"/>
                      </a:lnTo>
                      <a:lnTo>
                        <a:pt x="129" y="12"/>
                      </a:lnTo>
                      <a:lnTo>
                        <a:pt x="125" y="11"/>
                      </a:lnTo>
                      <a:lnTo>
                        <a:pt x="122" y="11"/>
                      </a:lnTo>
                      <a:lnTo>
                        <a:pt x="118" y="10"/>
                      </a:lnTo>
                      <a:lnTo>
                        <a:pt x="116" y="10"/>
                      </a:lnTo>
                      <a:lnTo>
                        <a:pt x="112" y="9"/>
                      </a:lnTo>
                      <a:lnTo>
                        <a:pt x="108" y="8"/>
                      </a:lnTo>
                      <a:lnTo>
                        <a:pt x="105" y="8"/>
                      </a:lnTo>
                      <a:lnTo>
                        <a:pt x="101" y="8"/>
                      </a:lnTo>
                      <a:lnTo>
                        <a:pt x="98" y="8"/>
                      </a:lnTo>
                      <a:lnTo>
                        <a:pt x="95" y="7"/>
                      </a:lnTo>
                      <a:lnTo>
                        <a:pt x="91" y="7"/>
                      </a:lnTo>
                      <a:lnTo>
                        <a:pt x="88" y="8"/>
                      </a:lnTo>
                      <a:lnTo>
                        <a:pt x="84" y="8"/>
                      </a:lnTo>
                      <a:lnTo>
                        <a:pt x="81" y="8"/>
                      </a:lnTo>
                      <a:lnTo>
                        <a:pt x="78" y="8"/>
                      </a:lnTo>
                      <a:lnTo>
                        <a:pt x="74" y="8"/>
                      </a:lnTo>
                      <a:lnTo>
                        <a:pt x="71" y="9"/>
                      </a:lnTo>
                      <a:lnTo>
                        <a:pt x="67" y="9"/>
                      </a:lnTo>
                      <a:lnTo>
                        <a:pt x="64" y="10"/>
                      </a:lnTo>
                      <a:lnTo>
                        <a:pt x="61" y="11"/>
                      </a:lnTo>
                      <a:lnTo>
                        <a:pt x="57" y="11"/>
                      </a:lnTo>
                      <a:lnTo>
                        <a:pt x="55" y="12"/>
                      </a:lnTo>
                      <a:lnTo>
                        <a:pt x="51" y="13"/>
                      </a:lnTo>
                      <a:lnTo>
                        <a:pt x="48" y="15"/>
                      </a:lnTo>
                      <a:lnTo>
                        <a:pt x="45" y="15"/>
                      </a:lnTo>
                      <a:lnTo>
                        <a:pt x="43" y="16"/>
                      </a:lnTo>
                      <a:lnTo>
                        <a:pt x="40" y="17"/>
                      </a:lnTo>
                      <a:lnTo>
                        <a:pt x="38" y="19"/>
                      </a:lnTo>
                      <a:lnTo>
                        <a:pt x="35" y="20"/>
                      </a:lnTo>
                      <a:lnTo>
                        <a:pt x="34" y="21"/>
                      </a:lnTo>
                      <a:lnTo>
                        <a:pt x="31" y="23"/>
                      </a:lnTo>
                      <a:lnTo>
                        <a:pt x="29" y="24"/>
                      </a:lnTo>
                      <a:lnTo>
                        <a:pt x="27" y="25"/>
                      </a:lnTo>
                      <a:lnTo>
                        <a:pt x="26" y="27"/>
                      </a:lnTo>
                      <a:lnTo>
                        <a:pt x="24" y="28"/>
                      </a:lnTo>
                      <a:lnTo>
                        <a:pt x="22" y="30"/>
                      </a:lnTo>
                      <a:lnTo>
                        <a:pt x="21" y="31"/>
                      </a:lnTo>
                      <a:lnTo>
                        <a:pt x="19" y="32"/>
                      </a:lnTo>
                      <a:lnTo>
                        <a:pt x="17" y="34"/>
                      </a:lnTo>
                      <a:lnTo>
                        <a:pt x="17" y="35"/>
                      </a:lnTo>
                      <a:lnTo>
                        <a:pt x="15" y="37"/>
                      </a:lnTo>
                      <a:lnTo>
                        <a:pt x="13" y="39"/>
                      </a:lnTo>
                      <a:lnTo>
                        <a:pt x="13" y="40"/>
                      </a:lnTo>
                      <a:lnTo>
                        <a:pt x="12" y="42"/>
                      </a:lnTo>
                      <a:lnTo>
                        <a:pt x="11" y="43"/>
                      </a:lnTo>
                      <a:lnTo>
                        <a:pt x="10" y="45"/>
                      </a:lnTo>
                      <a:lnTo>
                        <a:pt x="9" y="46"/>
                      </a:lnTo>
                      <a:lnTo>
                        <a:pt x="9" y="48"/>
                      </a:lnTo>
                      <a:lnTo>
                        <a:pt x="8" y="49"/>
                      </a:lnTo>
                      <a:lnTo>
                        <a:pt x="7" y="51"/>
                      </a:lnTo>
                      <a:lnTo>
                        <a:pt x="6" y="53"/>
                      </a:lnTo>
                      <a:lnTo>
                        <a:pt x="6" y="54"/>
                      </a:lnTo>
                      <a:lnTo>
                        <a:pt x="6" y="55"/>
                      </a:lnTo>
                      <a:lnTo>
                        <a:pt x="6" y="57"/>
                      </a:lnTo>
                      <a:lnTo>
                        <a:pt x="5" y="58"/>
                      </a:lnTo>
                      <a:lnTo>
                        <a:pt x="5" y="60"/>
                      </a:lnTo>
                      <a:lnTo>
                        <a:pt x="4" y="61"/>
                      </a:lnTo>
                      <a:lnTo>
                        <a:pt x="4" y="63"/>
                      </a:lnTo>
                      <a:lnTo>
                        <a:pt x="4" y="64"/>
                      </a:lnTo>
                      <a:lnTo>
                        <a:pt x="4" y="66"/>
                      </a:lnTo>
                      <a:lnTo>
                        <a:pt x="4" y="68"/>
                      </a:lnTo>
                      <a:lnTo>
                        <a:pt x="4" y="71"/>
                      </a:lnTo>
                      <a:lnTo>
                        <a:pt x="4" y="73"/>
                      </a:lnTo>
                      <a:lnTo>
                        <a:pt x="4" y="75"/>
                      </a:lnTo>
                      <a:lnTo>
                        <a:pt x="4" y="77"/>
                      </a:lnTo>
                      <a:lnTo>
                        <a:pt x="4" y="79"/>
                      </a:lnTo>
                      <a:lnTo>
                        <a:pt x="4" y="80"/>
                      </a:lnTo>
                      <a:lnTo>
                        <a:pt x="4" y="82"/>
                      </a:lnTo>
                      <a:lnTo>
                        <a:pt x="5" y="84"/>
                      </a:lnTo>
                      <a:lnTo>
                        <a:pt x="6" y="85"/>
                      </a:lnTo>
                      <a:lnTo>
                        <a:pt x="0" y="76"/>
                      </a:lnTo>
                      <a:lnTo>
                        <a:pt x="0" y="75"/>
                      </a:lnTo>
                      <a:lnTo>
                        <a:pt x="0" y="74"/>
                      </a:lnTo>
                      <a:lnTo>
                        <a:pt x="0" y="72"/>
                      </a:lnTo>
                      <a:lnTo>
                        <a:pt x="0" y="70"/>
                      </a:lnTo>
                      <a:lnTo>
                        <a:pt x="0" y="67"/>
                      </a:lnTo>
                      <a:lnTo>
                        <a:pt x="0" y="66"/>
                      </a:lnTo>
                      <a:lnTo>
                        <a:pt x="0" y="65"/>
                      </a:lnTo>
                      <a:lnTo>
                        <a:pt x="0" y="63"/>
                      </a:lnTo>
                      <a:lnTo>
                        <a:pt x="0" y="62"/>
                      </a:lnTo>
                      <a:lnTo>
                        <a:pt x="0" y="60"/>
                      </a:lnTo>
                      <a:lnTo>
                        <a:pt x="0" y="59"/>
                      </a:lnTo>
                      <a:lnTo>
                        <a:pt x="0" y="57"/>
                      </a:lnTo>
                      <a:lnTo>
                        <a:pt x="0" y="56"/>
                      </a:lnTo>
                      <a:lnTo>
                        <a:pt x="0" y="54"/>
                      </a:lnTo>
                      <a:lnTo>
                        <a:pt x="0" y="53"/>
                      </a:lnTo>
                      <a:lnTo>
                        <a:pt x="0" y="52"/>
                      </a:lnTo>
                      <a:lnTo>
                        <a:pt x="1" y="49"/>
                      </a:lnTo>
                      <a:lnTo>
                        <a:pt x="2" y="47"/>
                      </a:lnTo>
                      <a:lnTo>
                        <a:pt x="2" y="45"/>
                      </a:lnTo>
                      <a:lnTo>
                        <a:pt x="2" y="43"/>
                      </a:lnTo>
                      <a:lnTo>
                        <a:pt x="3" y="43"/>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sp>
            <p:nvSpPr>
              <p:cNvPr id="68" name="Freeform 95"/>
              <p:cNvSpPr>
                <a:spLocks/>
              </p:cNvSpPr>
              <p:nvPr/>
            </p:nvSpPr>
            <p:spPr bwMode="auto">
              <a:xfrm>
                <a:off x="968375" y="2493963"/>
                <a:ext cx="52388" cy="131762"/>
              </a:xfrm>
              <a:custGeom>
                <a:avLst/>
                <a:gdLst>
                  <a:gd name="T0" fmla="*/ 2147483647 w 33"/>
                  <a:gd name="T1" fmla="*/ 0 h 83"/>
                  <a:gd name="T2" fmla="*/ 2147483647 w 33"/>
                  <a:gd name="T3" fmla="*/ 2147483647 h 83"/>
                  <a:gd name="T4" fmla="*/ 2147483647 w 33"/>
                  <a:gd name="T5" fmla="*/ 2147483647 h 83"/>
                  <a:gd name="T6" fmla="*/ 2147483647 w 33"/>
                  <a:gd name="T7" fmla="*/ 2147483647 h 83"/>
                  <a:gd name="T8" fmla="*/ 2147483647 w 33"/>
                  <a:gd name="T9" fmla="*/ 2147483647 h 83"/>
                  <a:gd name="T10" fmla="*/ 2147483647 w 33"/>
                  <a:gd name="T11" fmla="*/ 2147483647 h 83"/>
                  <a:gd name="T12" fmla="*/ 2147483647 w 33"/>
                  <a:gd name="T13" fmla="*/ 2147483647 h 83"/>
                  <a:gd name="T14" fmla="*/ 2147483647 w 33"/>
                  <a:gd name="T15" fmla="*/ 2147483647 h 83"/>
                  <a:gd name="T16" fmla="*/ 2147483647 w 33"/>
                  <a:gd name="T17" fmla="*/ 2147483647 h 83"/>
                  <a:gd name="T18" fmla="*/ 2147483647 w 33"/>
                  <a:gd name="T19" fmla="*/ 2147483647 h 83"/>
                  <a:gd name="T20" fmla="*/ 2147483647 w 33"/>
                  <a:gd name="T21" fmla="*/ 2147483647 h 83"/>
                  <a:gd name="T22" fmla="*/ 2147483647 w 33"/>
                  <a:gd name="T23" fmla="*/ 2147483647 h 83"/>
                  <a:gd name="T24" fmla="*/ 2147483647 w 33"/>
                  <a:gd name="T25" fmla="*/ 2147483647 h 83"/>
                  <a:gd name="T26" fmla="*/ 2147483647 w 33"/>
                  <a:gd name="T27" fmla="*/ 2147483647 h 83"/>
                  <a:gd name="T28" fmla="*/ 2147483647 w 33"/>
                  <a:gd name="T29" fmla="*/ 2147483647 h 83"/>
                  <a:gd name="T30" fmla="*/ 2147483647 w 33"/>
                  <a:gd name="T31" fmla="*/ 2147483647 h 83"/>
                  <a:gd name="T32" fmla="*/ 2147483647 w 33"/>
                  <a:gd name="T33" fmla="*/ 2147483647 h 83"/>
                  <a:gd name="T34" fmla="*/ 2147483647 w 33"/>
                  <a:gd name="T35" fmla="*/ 2147483647 h 83"/>
                  <a:gd name="T36" fmla="*/ 2147483647 w 33"/>
                  <a:gd name="T37" fmla="*/ 2147483647 h 83"/>
                  <a:gd name="T38" fmla="*/ 2147483647 w 33"/>
                  <a:gd name="T39" fmla="*/ 2147483647 h 83"/>
                  <a:gd name="T40" fmla="*/ 2147483647 w 33"/>
                  <a:gd name="T41" fmla="*/ 2147483647 h 83"/>
                  <a:gd name="T42" fmla="*/ 2147483647 w 33"/>
                  <a:gd name="T43" fmla="*/ 2147483647 h 83"/>
                  <a:gd name="T44" fmla="*/ 2147483647 w 33"/>
                  <a:gd name="T45" fmla="*/ 2147483647 h 83"/>
                  <a:gd name="T46" fmla="*/ 2147483647 w 33"/>
                  <a:gd name="T47" fmla="*/ 2147483647 h 83"/>
                  <a:gd name="T48" fmla="*/ 2147483647 w 33"/>
                  <a:gd name="T49" fmla="*/ 2147483647 h 83"/>
                  <a:gd name="T50" fmla="*/ 2147483647 w 33"/>
                  <a:gd name="T51" fmla="*/ 2147483647 h 83"/>
                  <a:gd name="T52" fmla="*/ 0 w 33"/>
                  <a:gd name="T53" fmla="*/ 2147483647 h 83"/>
                  <a:gd name="T54" fmla="*/ 2147483647 w 33"/>
                  <a:gd name="T55" fmla="*/ 2147483647 h 83"/>
                  <a:gd name="T56" fmla="*/ 2147483647 w 33"/>
                  <a:gd name="T57" fmla="*/ 2147483647 h 83"/>
                  <a:gd name="T58" fmla="*/ 2147483647 w 33"/>
                  <a:gd name="T59" fmla="*/ 2147483647 h 83"/>
                  <a:gd name="T60" fmla="*/ 2147483647 w 33"/>
                  <a:gd name="T61" fmla="*/ 2147483647 h 83"/>
                  <a:gd name="T62" fmla="*/ 2147483647 w 33"/>
                  <a:gd name="T63" fmla="*/ 2147483647 h 83"/>
                  <a:gd name="T64" fmla="*/ 2147483647 w 33"/>
                  <a:gd name="T65" fmla="*/ 2147483647 h 83"/>
                  <a:gd name="T66" fmla="*/ 2147483647 w 33"/>
                  <a:gd name="T67" fmla="*/ 2147483647 h 83"/>
                  <a:gd name="T68" fmla="*/ 2147483647 w 33"/>
                  <a:gd name="T69" fmla="*/ 2147483647 h 83"/>
                  <a:gd name="T70" fmla="*/ 2147483647 w 33"/>
                  <a:gd name="T71" fmla="*/ 2147483647 h 83"/>
                  <a:gd name="T72" fmla="*/ 2147483647 w 33"/>
                  <a:gd name="T73" fmla="*/ 2147483647 h 83"/>
                  <a:gd name="T74" fmla="*/ 2147483647 w 33"/>
                  <a:gd name="T75" fmla="*/ 2147483647 h 83"/>
                  <a:gd name="T76" fmla="*/ 2147483647 w 33"/>
                  <a:gd name="T77" fmla="*/ 2147483647 h 83"/>
                  <a:gd name="T78" fmla="*/ 2147483647 w 33"/>
                  <a:gd name="T79" fmla="*/ 2147483647 h 83"/>
                  <a:gd name="T80" fmla="*/ 2147483647 w 33"/>
                  <a:gd name="T81" fmla="*/ 2147483647 h 83"/>
                  <a:gd name="T82" fmla="*/ 2147483647 w 33"/>
                  <a:gd name="T83" fmla="*/ 2147483647 h 83"/>
                  <a:gd name="T84" fmla="*/ 2147483647 w 33"/>
                  <a:gd name="T85" fmla="*/ 2147483647 h 83"/>
                  <a:gd name="T86" fmla="*/ 2147483647 w 33"/>
                  <a:gd name="T87" fmla="*/ 2147483647 h 83"/>
                  <a:gd name="T88" fmla="*/ 2147483647 w 33"/>
                  <a:gd name="T89" fmla="*/ 2147483647 h 83"/>
                  <a:gd name="T90" fmla="*/ 2147483647 w 33"/>
                  <a:gd name="T91" fmla="*/ 2147483647 h 83"/>
                  <a:gd name="T92" fmla="*/ 2147483647 w 33"/>
                  <a:gd name="T93" fmla="*/ 2147483647 h 83"/>
                  <a:gd name="T94" fmla="*/ 2147483647 w 33"/>
                  <a:gd name="T95" fmla="*/ 2147483647 h 83"/>
                  <a:gd name="T96" fmla="*/ 2147483647 w 33"/>
                  <a:gd name="T97" fmla="*/ 0 h 8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
                  <a:gd name="T148" fmla="*/ 0 h 83"/>
                  <a:gd name="T149" fmla="*/ 33 w 33"/>
                  <a:gd name="T150" fmla="*/ 83 h 8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 h="83">
                    <a:moveTo>
                      <a:pt x="24" y="0"/>
                    </a:moveTo>
                    <a:lnTo>
                      <a:pt x="33" y="0"/>
                    </a:lnTo>
                    <a:lnTo>
                      <a:pt x="33" y="1"/>
                    </a:lnTo>
                    <a:lnTo>
                      <a:pt x="33" y="2"/>
                    </a:lnTo>
                    <a:lnTo>
                      <a:pt x="32" y="3"/>
                    </a:lnTo>
                    <a:lnTo>
                      <a:pt x="32" y="5"/>
                    </a:lnTo>
                    <a:lnTo>
                      <a:pt x="31" y="6"/>
                    </a:lnTo>
                    <a:lnTo>
                      <a:pt x="31" y="8"/>
                    </a:lnTo>
                    <a:lnTo>
                      <a:pt x="31" y="10"/>
                    </a:lnTo>
                    <a:lnTo>
                      <a:pt x="30" y="12"/>
                    </a:lnTo>
                    <a:lnTo>
                      <a:pt x="30" y="14"/>
                    </a:lnTo>
                    <a:lnTo>
                      <a:pt x="30" y="17"/>
                    </a:lnTo>
                    <a:lnTo>
                      <a:pt x="29" y="18"/>
                    </a:lnTo>
                    <a:lnTo>
                      <a:pt x="28" y="20"/>
                    </a:lnTo>
                    <a:lnTo>
                      <a:pt x="28" y="21"/>
                    </a:lnTo>
                    <a:lnTo>
                      <a:pt x="28" y="22"/>
                    </a:lnTo>
                    <a:lnTo>
                      <a:pt x="27" y="24"/>
                    </a:lnTo>
                    <a:lnTo>
                      <a:pt x="27" y="25"/>
                    </a:lnTo>
                    <a:lnTo>
                      <a:pt x="27" y="27"/>
                    </a:lnTo>
                    <a:lnTo>
                      <a:pt x="27" y="28"/>
                    </a:lnTo>
                    <a:lnTo>
                      <a:pt x="27" y="30"/>
                    </a:lnTo>
                    <a:lnTo>
                      <a:pt x="27" y="32"/>
                    </a:lnTo>
                    <a:lnTo>
                      <a:pt x="26" y="33"/>
                    </a:lnTo>
                    <a:lnTo>
                      <a:pt x="26" y="34"/>
                    </a:lnTo>
                    <a:lnTo>
                      <a:pt x="25" y="36"/>
                    </a:lnTo>
                    <a:lnTo>
                      <a:pt x="25" y="37"/>
                    </a:lnTo>
                    <a:lnTo>
                      <a:pt x="24" y="39"/>
                    </a:lnTo>
                    <a:lnTo>
                      <a:pt x="24" y="41"/>
                    </a:lnTo>
                    <a:lnTo>
                      <a:pt x="24" y="42"/>
                    </a:lnTo>
                    <a:lnTo>
                      <a:pt x="23" y="44"/>
                    </a:lnTo>
                    <a:lnTo>
                      <a:pt x="23" y="46"/>
                    </a:lnTo>
                    <a:lnTo>
                      <a:pt x="23" y="47"/>
                    </a:lnTo>
                    <a:lnTo>
                      <a:pt x="22" y="49"/>
                    </a:lnTo>
                    <a:lnTo>
                      <a:pt x="21" y="50"/>
                    </a:lnTo>
                    <a:lnTo>
                      <a:pt x="21" y="52"/>
                    </a:lnTo>
                    <a:lnTo>
                      <a:pt x="21" y="54"/>
                    </a:lnTo>
                    <a:lnTo>
                      <a:pt x="21" y="55"/>
                    </a:lnTo>
                    <a:lnTo>
                      <a:pt x="20" y="57"/>
                    </a:lnTo>
                    <a:lnTo>
                      <a:pt x="19" y="58"/>
                    </a:lnTo>
                    <a:lnTo>
                      <a:pt x="19" y="60"/>
                    </a:lnTo>
                    <a:lnTo>
                      <a:pt x="19" y="61"/>
                    </a:lnTo>
                    <a:lnTo>
                      <a:pt x="19" y="64"/>
                    </a:lnTo>
                    <a:lnTo>
                      <a:pt x="18" y="65"/>
                    </a:lnTo>
                    <a:lnTo>
                      <a:pt x="17" y="67"/>
                    </a:lnTo>
                    <a:lnTo>
                      <a:pt x="16" y="68"/>
                    </a:lnTo>
                    <a:lnTo>
                      <a:pt x="16" y="70"/>
                    </a:lnTo>
                    <a:lnTo>
                      <a:pt x="15" y="71"/>
                    </a:lnTo>
                    <a:lnTo>
                      <a:pt x="15" y="73"/>
                    </a:lnTo>
                    <a:lnTo>
                      <a:pt x="15" y="74"/>
                    </a:lnTo>
                    <a:lnTo>
                      <a:pt x="14" y="76"/>
                    </a:lnTo>
                    <a:lnTo>
                      <a:pt x="14" y="77"/>
                    </a:lnTo>
                    <a:lnTo>
                      <a:pt x="14" y="79"/>
                    </a:lnTo>
                    <a:lnTo>
                      <a:pt x="0" y="83"/>
                    </a:lnTo>
                    <a:lnTo>
                      <a:pt x="0" y="82"/>
                    </a:lnTo>
                    <a:lnTo>
                      <a:pt x="1" y="80"/>
                    </a:lnTo>
                    <a:lnTo>
                      <a:pt x="2" y="77"/>
                    </a:lnTo>
                    <a:lnTo>
                      <a:pt x="2" y="76"/>
                    </a:lnTo>
                    <a:lnTo>
                      <a:pt x="3" y="74"/>
                    </a:lnTo>
                    <a:lnTo>
                      <a:pt x="3" y="73"/>
                    </a:lnTo>
                    <a:lnTo>
                      <a:pt x="4" y="71"/>
                    </a:lnTo>
                    <a:lnTo>
                      <a:pt x="5" y="68"/>
                    </a:lnTo>
                    <a:lnTo>
                      <a:pt x="6" y="66"/>
                    </a:lnTo>
                    <a:lnTo>
                      <a:pt x="6" y="64"/>
                    </a:lnTo>
                    <a:lnTo>
                      <a:pt x="8" y="61"/>
                    </a:lnTo>
                    <a:lnTo>
                      <a:pt x="8" y="60"/>
                    </a:lnTo>
                    <a:lnTo>
                      <a:pt x="8" y="59"/>
                    </a:lnTo>
                    <a:lnTo>
                      <a:pt x="9" y="57"/>
                    </a:lnTo>
                    <a:lnTo>
                      <a:pt x="9" y="56"/>
                    </a:lnTo>
                    <a:lnTo>
                      <a:pt x="9" y="54"/>
                    </a:lnTo>
                    <a:lnTo>
                      <a:pt x="10" y="53"/>
                    </a:lnTo>
                    <a:lnTo>
                      <a:pt x="10" y="52"/>
                    </a:lnTo>
                    <a:lnTo>
                      <a:pt x="10" y="50"/>
                    </a:lnTo>
                    <a:lnTo>
                      <a:pt x="11" y="49"/>
                    </a:lnTo>
                    <a:lnTo>
                      <a:pt x="12" y="47"/>
                    </a:lnTo>
                    <a:lnTo>
                      <a:pt x="12" y="46"/>
                    </a:lnTo>
                    <a:lnTo>
                      <a:pt x="13" y="44"/>
                    </a:lnTo>
                    <a:lnTo>
                      <a:pt x="13" y="42"/>
                    </a:lnTo>
                    <a:lnTo>
                      <a:pt x="14" y="41"/>
                    </a:lnTo>
                    <a:lnTo>
                      <a:pt x="14" y="39"/>
                    </a:lnTo>
                    <a:lnTo>
                      <a:pt x="15" y="37"/>
                    </a:lnTo>
                    <a:lnTo>
                      <a:pt x="15" y="36"/>
                    </a:lnTo>
                    <a:lnTo>
                      <a:pt x="15" y="34"/>
                    </a:lnTo>
                    <a:lnTo>
                      <a:pt x="16" y="32"/>
                    </a:lnTo>
                    <a:lnTo>
                      <a:pt x="16" y="30"/>
                    </a:lnTo>
                    <a:lnTo>
                      <a:pt x="16" y="28"/>
                    </a:lnTo>
                    <a:lnTo>
                      <a:pt x="18" y="27"/>
                    </a:lnTo>
                    <a:lnTo>
                      <a:pt x="18" y="25"/>
                    </a:lnTo>
                    <a:lnTo>
                      <a:pt x="19" y="23"/>
                    </a:lnTo>
                    <a:lnTo>
                      <a:pt x="19" y="21"/>
                    </a:lnTo>
                    <a:lnTo>
                      <a:pt x="20" y="20"/>
                    </a:lnTo>
                    <a:lnTo>
                      <a:pt x="20" y="17"/>
                    </a:lnTo>
                    <a:lnTo>
                      <a:pt x="21" y="16"/>
                    </a:lnTo>
                    <a:lnTo>
                      <a:pt x="21" y="14"/>
                    </a:lnTo>
                    <a:lnTo>
                      <a:pt x="21" y="12"/>
                    </a:lnTo>
                    <a:lnTo>
                      <a:pt x="22" y="10"/>
                    </a:lnTo>
                    <a:lnTo>
                      <a:pt x="23" y="8"/>
                    </a:lnTo>
                    <a:lnTo>
                      <a:pt x="24"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grpSp>
            <p:nvGrpSpPr>
              <p:cNvPr id="46" name="Group 96"/>
              <p:cNvGrpSpPr>
                <a:grpSpLocks/>
              </p:cNvGrpSpPr>
              <p:nvPr/>
            </p:nvGrpSpPr>
            <p:grpSpPr bwMode="auto">
              <a:xfrm>
                <a:off x="927100" y="2655888"/>
                <a:ext cx="92075" cy="60325"/>
                <a:chOff x="584" y="1673"/>
                <a:chExt cx="58" cy="38"/>
              </a:xfrm>
            </p:grpSpPr>
            <p:sp>
              <p:nvSpPr>
                <p:cNvPr id="183" name="Freeform 97"/>
                <p:cNvSpPr>
                  <a:spLocks/>
                </p:cNvSpPr>
                <p:nvPr/>
              </p:nvSpPr>
              <p:spPr bwMode="auto">
                <a:xfrm>
                  <a:off x="584" y="1673"/>
                  <a:ext cx="58" cy="38"/>
                </a:xfrm>
                <a:custGeom>
                  <a:avLst/>
                  <a:gdLst>
                    <a:gd name="T0" fmla="*/ 2 w 58"/>
                    <a:gd name="T1" fmla="*/ 20 h 38"/>
                    <a:gd name="T2" fmla="*/ 1 w 58"/>
                    <a:gd name="T3" fmla="*/ 17 h 38"/>
                    <a:gd name="T4" fmla="*/ 0 w 58"/>
                    <a:gd name="T5" fmla="*/ 13 h 38"/>
                    <a:gd name="T6" fmla="*/ 1 w 58"/>
                    <a:gd name="T7" fmla="*/ 11 h 38"/>
                    <a:gd name="T8" fmla="*/ 2 w 58"/>
                    <a:gd name="T9" fmla="*/ 8 h 38"/>
                    <a:gd name="T10" fmla="*/ 6 w 58"/>
                    <a:gd name="T11" fmla="*/ 5 h 38"/>
                    <a:gd name="T12" fmla="*/ 10 w 58"/>
                    <a:gd name="T13" fmla="*/ 3 h 38"/>
                    <a:gd name="T14" fmla="*/ 13 w 58"/>
                    <a:gd name="T15" fmla="*/ 1 h 38"/>
                    <a:gd name="T16" fmla="*/ 17 w 58"/>
                    <a:gd name="T17" fmla="*/ 1 h 38"/>
                    <a:gd name="T18" fmla="*/ 21 w 58"/>
                    <a:gd name="T19" fmla="*/ 0 h 38"/>
                    <a:gd name="T20" fmla="*/ 25 w 58"/>
                    <a:gd name="T21" fmla="*/ 0 h 38"/>
                    <a:gd name="T22" fmla="*/ 29 w 58"/>
                    <a:gd name="T23" fmla="*/ 1 h 38"/>
                    <a:gd name="T24" fmla="*/ 35 w 58"/>
                    <a:gd name="T25" fmla="*/ 2 h 38"/>
                    <a:gd name="T26" fmla="*/ 39 w 58"/>
                    <a:gd name="T27" fmla="*/ 3 h 38"/>
                    <a:gd name="T28" fmla="*/ 44 w 58"/>
                    <a:gd name="T29" fmla="*/ 4 h 38"/>
                    <a:gd name="T30" fmla="*/ 47 w 58"/>
                    <a:gd name="T31" fmla="*/ 7 h 38"/>
                    <a:gd name="T32" fmla="*/ 50 w 58"/>
                    <a:gd name="T33" fmla="*/ 8 h 38"/>
                    <a:gd name="T34" fmla="*/ 54 w 58"/>
                    <a:gd name="T35" fmla="*/ 11 h 38"/>
                    <a:gd name="T36" fmla="*/ 56 w 58"/>
                    <a:gd name="T37" fmla="*/ 14 h 38"/>
                    <a:gd name="T38" fmla="*/ 57 w 58"/>
                    <a:gd name="T39" fmla="*/ 17 h 38"/>
                    <a:gd name="T40" fmla="*/ 58 w 58"/>
                    <a:gd name="T41" fmla="*/ 21 h 38"/>
                    <a:gd name="T42" fmla="*/ 58 w 58"/>
                    <a:gd name="T43" fmla="*/ 24 h 38"/>
                    <a:gd name="T44" fmla="*/ 56 w 58"/>
                    <a:gd name="T45" fmla="*/ 28 h 38"/>
                    <a:gd name="T46" fmla="*/ 54 w 58"/>
                    <a:gd name="T47" fmla="*/ 32 h 38"/>
                    <a:gd name="T48" fmla="*/ 51 w 58"/>
                    <a:gd name="T49" fmla="*/ 35 h 38"/>
                    <a:gd name="T50" fmla="*/ 46 w 58"/>
                    <a:gd name="T51" fmla="*/ 38 h 38"/>
                    <a:gd name="T52" fmla="*/ 38 w 58"/>
                    <a:gd name="T53" fmla="*/ 30 h 38"/>
                    <a:gd name="T54" fmla="*/ 43 w 58"/>
                    <a:gd name="T55" fmla="*/ 28 h 38"/>
                    <a:gd name="T56" fmla="*/ 48 w 58"/>
                    <a:gd name="T57" fmla="*/ 25 h 38"/>
                    <a:gd name="T58" fmla="*/ 50 w 58"/>
                    <a:gd name="T59" fmla="*/ 21 h 38"/>
                    <a:gd name="T60" fmla="*/ 49 w 58"/>
                    <a:gd name="T61" fmla="*/ 18 h 38"/>
                    <a:gd name="T62" fmla="*/ 45 w 58"/>
                    <a:gd name="T63" fmla="*/ 15 h 38"/>
                    <a:gd name="T64" fmla="*/ 42 w 58"/>
                    <a:gd name="T65" fmla="*/ 12 h 38"/>
                    <a:gd name="T66" fmla="*/ 39 w 58"/>
                    <a:gd name="T67" fmla="*/ 11 h 38"/>
                    <a:gd name="T68" fmla="*/ 36 w 58"/>
                    <a:gd name="T69" fmla="*/ 10 h 38"/>
                    <a:gd name="T70" fmla="*/ 32 w 58"/>
                    <a:gd name="T71" fmla="*/ 9 h 38"/>
                    <a:gd name="T72" fmla="*/ 29 w 58"/>
                    <a:gd name="T73" fmla="*/ 8 h 38"/>
                    <a:gd name="T74" fmla="*/ 25 w 58"/>
                    <a:gd name="T75" fmla="*/ 8 h 38"/>
                    <a:gd name="T76" fmla="*/ 22 w 58"/>
                    <a:gd name="T77" fmla="*/ 8 h 38"/>
                    <a:gd name="T78" fmla="*/ 19 w 58"/>
                    <a:gd name="T79" fmla="*/ 9 h 38"/>
                    <a:gd name="T80" fmla="*/ 14 w 58"/>
                    <a:gd name="T81" fmla="*/ 11 h 38"/>
                    <a:gd name="T82" fmla="*/ 11 w 58"/>
                    <a:gd name="T83" fmla="*/ 14 h 38"/>
                    <a:gd name="T84" fmla="*/ 11 w 58"/>
                    <a:gd name="T85" fmla="*/ 19 h 38"/>
                    <a:gd name="T86" fmla="*/ 11 w 58"/>
                    <a:gd name="T87" fmla="*/ 22 h 38"/>
                    <a:gd name="T88" fmla="*/ 6 w 58"/>
                    <a:gd name="T89" fmla="*/ 27 h 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38"/>
                    <a:gd name="T137" fmla="*/ 58 w 58"/>
                    <a:gd name="T138" fmla="*/ 38 h 3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38">
                      <a:moveTo>
                        <a:pt x="2" y="21"/>
                      </a:moveTo>
                      <a:lnTo>
                        <a:pt x="2" y="20"/>
                      </a:lnTo>
                      <a:lnTo>
                        <a:pt x="1" y="19"/>
                      </a:lnTo>
                      <a:lnTo>
                        <a:pt x="1" y="17"/>
                      </a:lnTo>
                      <a:lnTo>
                        <a:pt x="0" y="15"/>
                      </a:lnTo>
                      <a:lnTo>
                        <a:pt x="0" y="13"/>
                      </a:lnTo>
                      <a:lnTo>
                        <a:pt x="0" y="12"/>
                      </a:lnTo>
                      <a:lnTo>
                        <a:pt x="1" y="11"/>
                      </a:lnTo>
                      <a:lnTo>
                        <a:pt x="1" y="10"/>
                      </a:lnTo>
                      <a:lnTo>
                        <a:pt x="2" y="8"/>
                      </a:lnTo>
                      <a:lnTo>
                        <a:pt x="4" y="7"/>
                      </a:lnTo>
                      <a:lnTo>
                        <a:pt x="6" y="5"/>
                      </a:lnTo>
                      <a:lnTo>
                        <a:pt x="8" y="4"/>
                      </a:lnTo>
                      <a:lnTo>
                        <a:pt x="10" y="3"/>
                      </a:lnTo>
                      <a:lnTo>
                        <a:pt x="11" y="2"/>
                      </a:lnTo>
                      <a:lnTo>
                        <a:pt x="13" y="1"/>
                      </a:lnTo>
                      <a:lnTo>
                        <a:pt x="15" y="1"/>
                      </a:lnTo>
                      <a:lnTo>
                        <a:pt x="17" y="1"/>
                      </a:lnTo>
                      <a:lnTo>
                        <a:pt x="19" y="0"/>
                      </a:lnTo>
                      <a:lnTo>
                        <a:pt x="21" y="0"/>
                      </a:lnTo>
                      <a:lnTo>
                        <a:pt x="23" y="0"/>
                      </a:lnTo>
                      <a:lnTo>
                        <a:pt x="25" y="0"/>
                      </a:lnTo>
                      <a:lnTo>
                        <a:pt x="28" y="0"/>
                      </a:lnTo>
                      <a:lnTo>
                        <a:pt x="29" y="1"/>
                      </a:lnTo>
                      <a:lnTo>
                        <a:pt x="33" y="1"/>
                      </a:lnTo>
                      <a:lnTo>
                        <a:pt x="35" y="2"/>
                      </a:lnTo>
                      <a:lnTo>
                        <a:pt x="37" y="2"/>
                      </a:lnTo>
                      <a:lnTo>
                        <a:pt x="39" y="3"/>
                      </a:lnTo>
                      <a:lnTo>
                        <a:pt x="41" y="4"/>
                      </a:lnTo>
                      <a:lnTo>
                        <a:pt x="44" y="4"/>
                      </a:lnTo>
                      <a:lnTo>
                        <a:pt x="45" y="5"/>
                      </a:lnTo>
                      <a:lnTo>
                        <a:pt x="47" y="7"/>
                      </a:lnTo>
                      <a:lnTo>
                        <a:pt x="49" y="7"/>
                      </a:lnTo>
                      <a:lnTo>
                        <a:pt x="50" y="8"/>
                      </a:lnTo>
                      <a:lnTo>
                        <a:pt x="52" y="10"/>
                      </a:lnTo>
                      <a:lnTo>
                        <a:pt x="54" y="11"/>
                      </a:lnTo>
                      <a:lnTo>
                        <a:pt x="55" y="12"/>
                      </a:lnTo>
                      <a:lnTo>
                        <a:pt x="56" y="14"/>
                      </a:lnTo>
                      <a:lnTo>
                        <a:pt x="57" y="15"/>
                      </a:lnTo>
                      <a:lnTo>
                        <a:pt x="57" y="17"/>
                      </a:lnTo>
                      <a:lnTo>
                        <a:pt x="58" y="19"/>
                      </a:lnTo>
                      <a:lnTo>
                        <a:pt x="58" y="21"/>
                      </a:lnTo>
                      <a:lnTo>
                        <a:pt x="58" y="23"/>
                      </a:lnTo>
                      <a:lnTo>
                        <a:pt x="58" y="24"/>
                      </a:lnTo>
                      <a:lnTo>
                        <a:pt x="57" y="27"/>
                      </a:lnTo>
                      <a:lnTo>
                        <a:pt x="56" y="28"/>
                      </a:lnTo>
                      <a:lnTo>
                        <a:pt x="55" y="30"/>
                      </a:lnTo>
                      <a:lnTo>
                        <a:pt x="54" y="32"/>
                      </a:lnTo>
                      <a:lnTo>
                        <a:pt x="53" y="33"/>
                      </a:lnTo>
                      <a:lnTo>
                        <a:pt x="51" y="35"/>
                      </a:lnTo>
                      <a:lnTo>
                        <a:pt x="49" y="36"/>
                      </a:lnTo>
                      <a:lnTo>
                        <a:pt x="46" y="38"/>
                      </a:lnTo>
                      <a:lnTo>
                        <a:pt x="38" y="31"/>
                      </a:lnTo>
                      <a:lnTo>
                        <a:pt x="38" y="30"/>
                      </a:lnTo>
                      <a:lnTo>
                        <a:pt x="41" y="30"/>
                      </a:lnTo>
                      <a:lnTo>
                        <a:pt x="43" y="28"/>
                      </a:lnTo>
                      <a:lnTo>
                        <a:pt x="46" y="27"/>
                      </a:lnTo>
                      <a:lnTo>
                        <a:pt x="48" y="25"/>
                      </a:lnTo>
                      <a:lnTo>
                        <a:pt x="50" y="23"/>
                      </a:lnTo>
                      <a:lnTo>
                        <a:pt x="50" y="21"/>
                      </a:lnTo>
                      <a:lnTo>
                        <a:pt x="50" y="20"/>
                      </a:lnTo>
                      <a:lnTo>
                        <a:pt x="49" y="18"/>
                      </a:lnTo>
                      <a:lnTo>
                        <a:pt x="48" y="17"/>
                      </a:lnTo>
                      <a:lnTo>
                        <a:pt x="45" y="15"/>
                      </a:lnTo>
                      <a:lnTo>
                        <a:pt x="44" y="13"/>
                      </a:lnTo>
                      <a:lnTo>
                        <a:pt x="42" y="12"/>
                      </a:lnTo>
                      <a:lnTo>
                        <a:pt x="41" y="12"/>
                      </a:lnTo>
                      <a:lnTo>
                        <a:pt x="39" y="11"/>
                      </a:lnTo>
                      <a:lnTo>
                        <a:pt x="37" y="11"/>
                      </a:lnTo>
                      <a:lnTo>
                        <a:pt x="36" y="10"/>
                      </a:lnTo>
                      <a:lnTo>
                        <a:pt x="34" y="10"/>
                      </a:lnTo>
                      <a:lnTo>
                        <a:pt x="32" y="9"/>
                      </a:lnTo>
                      <a:lnTo>
                        <a:pt x="30" y="9"/>
                      </a:lnTo>
                      <a:lnTo>
                        <a:pt x="29" y="8"/>
                      </a:lnTo>
                      <a:lnTo>
                        <a:pt x="27" y="8"/>
                      </a:lnTo>
                      <a:lnTo>
                        <a:pt x="25" y="8"/>
                      </a:lnTo>
                      <a:lnTo>
                        <a:pt x="23" y="8"/>
                      </a:lnTo>
                      <a:lnTo>
                        <a:pt x="22" y="8"/>
                      </a:lnTo>
                      <a:lnTo>
                        <a:pt x="20" y="8"/>
                      </a:lnTo>
                      <a:lnTo>
                        <a:pt x="19" y="9"/>
                      </a:lnTo>
                      <a:lnTo>
                        <a:pt x="17" y="10"/>
                      </a:lnTo>
                      <a:lnTo>
                        <a:pt x="14" y="11"/>
                      </a:lnTo>
                      <a:lnTo>
                        <a:pt x="13" y="12"/>
                      </a:lnTo>
                      <a:lnTo>
                        <a:pt x="11" y="14"/>
                      </a:lnTo>
                      <a:lnTo>
                        <a:pt x="11" y="17"/>
                      </a:lnTo>
                      <a:lnTo>
                        <a:pt x="11" y="19"/>
                      </a:lnTo>
                      <a:lnTo>
                        <a:pt x="11" y="20"/>
                      </a:lnTo>
                      <a:lnTo>
                        <a:pt x="11" y="22"/>
                      </a:lnTo>
                      <a:lnTo>
                        <a:pt x="13" y="24"/>
                      </a:lnTo>
                      <a:lnTo>
                        <a:pt x="6" y="27"/>
                      </a:lnTo>
                      <a:lnTo>
                        <a:pt x="2" y="21"/>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84" name="Freeform 98"/>
                <p:cNvSpPr>
                  <a:spLocks/>
                </p:cNvSpPr>
                <p:nvPr/>
              </p:nvSpPr>
              <p:spPr bwMode="auto">
                <a:xfrm>
                  <a:off x="584" y="1673"/>
                  <a:ext cx="58" cy="38"/>
                </a:xfrm>
                <a:custGeom>
                  <a:avLst/>
                  <a:gdLst>
                    <a:gd name="T0" fmla="*/ 2 w 58"/>
                    <a:gd name="T1" fmla="*/ 20 h 38"/>
                    <a:gd name="T2" fmla="*/ 1 w 58"/>
                    <a:gd name="T3" fmla="*/ 17 h 38"/>
                    <a:gd name="T4" fmla="*/ 0 w 58"/>
                    <a:gd name="T5" fmla="*/ 13 h 38"/>
                    <a:gd name="T6" fmla="*/ 1 w 58"/>
                    <a:gd name="T7" fmla="*/ 11 h 38"/>
                    <a:gd name="T8" fmla="*/ 2 w 58"/>
                    <a:gd name="T9" fmla="*/ 8 h 38"/>
                    <a:gd name="T10" fmla="*/ 6 w 58"/>
                    <a:gd name="T11" fmla="*/ 5 h 38"/>
                    <a:gd name="T12" fmla="*/ 10 w 58"/>
                    <a:gd name="T13" fmla="*/ 3 h 38"/>
                    <a:gd name="T14" fmla="*/ 13 w 58"/>
                    <a:gd name="T15" fmla="*/ 1 h 38"/>
                    <a:gd name="T16" fmla="*/ 17 w 58"/>
                    <a:gd name="T17" fmla="*/ 1 h 38"/>
                    <a:gd name="T18" fmla="*/ 21 w 58"/>
                    <a:gd name="T19" fmla="*/ 0 h 38"/>
                    <a:gd name="T20" fmla="*/ 25 w 58"/>
                    <a:gd name="T21" fmla="*/ 0 h 38"/>
                    <a:gd name="T22" fmla="*/ 29 w 58"/>
                    <a:gd name="T23" fmla="*/ 1 h 38"/>
                    <a:gd name="T24" fmla="*/ 35 w 58"/>
                    <a:gd name="T25" fmla="*/ 2 h 38"/>
                    <a:gd name="T26" fmla="*/ 39 w 58"/>
                    <a:gd name="T27" fmla="*/ 3 h 38"/>
                    <a:gd name="T28" fmla="*/ 44 w 58"/>
                    <a:gd name="T29" fmla="*/ 4 h 38"/>
                    <a:gd name="T30" fmla="*/ 47 w 58"/>
                    <a:gd name="T31" fmla="*/ 7 h 38"/>
                    <a:gd name="T32" fmla="*/ 50 w 58"/>
                    <a:gd name="T33" fmla="*/ 8 h 38"/>
                    <a:gd name="T34" fmla="*/ 54 w 58"/>
                    <a:gd name="T35" fmla="*/ 11 h 38"/>
                    <a:gd name="T36" fmla="*/ 56 w 58"/>
                    <a:gd name="T37" fmla="*/ 14 h 38"/>
                    <a:gd name="T38" fmla="*/ 57 w 58"/>
                    <a:gd name="T39" fmla="*/ 17 h 38"/>
                    <a:gd name="T40" fmla="*/ 58 w 58"/>
                    <a:gd name="T41" fmla="*/ 21 h 38"/>
                    <a:gd name="T42" fmla="*/ 58 w 58"/>
                    <a:gd name="T43" fmla="*/ 24 h 38"/>
                    <a:gd name="T44" fmla="*/ 56 w 58"/>
                    <a:gd name="T45" fmla="*/ 28 h 38"/>
                    <a:gd name="T46" fmla="*/ 54 w 58"/>
                    <a:gd name="T47" fmla="*/ 32 h 38"/>
                    <a:gd name="T48" fmla="*/ 51 w 58"/>
                    <a:gd name="T49" fmla="*/ 35 h 38"/>
                    <a:gd name="T50" fmla="*/ 46 w 58"/>
                    <a:gd name="T51" fmla="*/ 38 h 38"/>
                    <a:gd name="T52" fmla="*/ 38 w 58"/>
                    <a:gd name="T53" fmla="*/ 30 h 38"/>
                    <a:gd name="T54" fmla="*/ 43 w 58"/>
                    <a:gd name="T55" fmla="*/ 28 h 38"/>
                    <a:gd name="T56" fmla="*/ 48 w 58"/>
                    <a:gd name="T57" fmla="*/ 25 h 38"/>
                    <a:gd name="T58" fmla="*/ 50 w 58"/>
                    <a:gd name="T59" fmla="*/ 21 h 38"/>
                    <a:gd name="T60" fmla="*/ 49 w 58"/>
                    <a:gd name="T61" fmla="*/ 18 h 38"/>
                    <a:gd name="T62" fmla="*/ 45 w 58"/>
                    <a:gd name="T63" fmla="*/ 15 h 38"/>
                    <a:gd name="T64" fmla="*/ 42 w 58"/>
                    <a:gd name="T65" fmla="*/ 12 h 38"/>
                    <a:gd name="T66" fmla="*/ 39 w 58"/>
                    <a:gd name="T67" fmla="*/ 11 h 38"/>
                    <a:gd name="T68" fmla="*/ 36 w 58"/>
                    <a:gd name="T69" fmla="*/ 10 h 38"/>
                    <a:gd name="T70" fmla="*/ 32 w 58"/>
                    <a:gd name="T71" fmla="*/ 9 h 38"/>
                    <a:gd name="T72" fmla="*/ 29 w 58"/>
                    <a:gd name="T73" fmla="*/ 8 h 38"/>
                    <a:gd name="T74" fmla="*/ 25 w 58"/>
                    <a:gd name="T75" fmla="*/ 8 h 38"/>
                    <a:gd name="T76" fmla="*/ 22 w 58"/>
                    <a:gd name="T77" fmla="*/ 8 h 38"/>
                    <a:gd name="T78" fmla="*/ 19 w 58"/>
                    <a:gd name="T79" fmla="*/ 9 h 38"/>
                    <a:gd name="T80" fmla="*/ 14 w 58"/>
                    <a:gd name="T81" fmla="*/ 11 h 38"/>
                    <a:gd name="T82" fmla="*/ 11 w 58"/>
                    <a:gd name="T83" fmla="*/ 14 h 38"/>
                    <a:gd name="T84" fmla="*/ 11 w 58"/>
                    <a:gd name="T85" fmla="*/ 19 h 38"/>
                    <a:gd name="T86" fmla="*/ 11 w 58"/>
                    <a:gd name="T87" fmla="*/ 22 h 38"/>
                    <a:gd name="T88" fmla="*/ 6 w 58"/>
                    <a:gd name="T89" fmla="*/ 27 h 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38"/>
                    <a:gd name="T137" fmla="*/ 58 w 58"/>
                    <a:gd name="T138" fmla="*/ 38 h 3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38">
                      <a:moveTo>
                        <a:pt x="2" y="21"/>
                      </a:moveTo>
                      <a:lnTo>
                        <a:pt x="2" y="20"/>
                      </a:lnTo>
                      <a:lnTo>
                        <a:pt x="1" y="19"/>
                      </a:lnTo>
                      <a:lnTo>
                        <a:pt x="1" y="17"/>
                      </a:lnTo>
                      <a:lnTo>
                        <a:pt x="0" y="15"/>
                      </a:lnTo>
                      <a:lnTo>
                        <a:pt x="0" y="13"/>
                      </a:lnTo>
                      <a:lnTo>
                        <a:pt x="0" y="12"/>
                      </a:lnTo>
                      <a:lnTo>
                        <a:pt x="1" y="11"/>
                      </a:lnTo>
                      <a:lnTo>
                        <a:pt x="1" y="10"/>
                      </a:lnTo>
                      <a:lnTo>
                        <a:pt x="2" y="8"/>
                      </a:lnTo>
                      <a:lnTo>
                        <a:pt x="4" y="7"/>
                      </a:lnTo>
                      <a:lnTo>
                        <a:pt x="6" y="5"/>
                      </a:lnTo>
                      <a:lnTo>
                        <a:pt x="8" y="4"/>
                      </a:lnTo>
                      <a:lnTo>
                        <a:pt x="10" y="3"/>
                      </a:lnTo>
                      <a:lnTo>
                        <a:pt x="11" y="2"/>
                      </a:lnTo>
                      <a:lnTo>
                        <a:pt x="13" y="1"/>
                      </a:lnTo>
                      <a:lnTo>
                        <a:pt x="15" y="1"/>
                      </a:lnTo>
                      <a:lnTo>
                        <a:pt x="17" y="1"/>
                      </a:lnTo>
                      <a:lnTo>
                        <a:pt x="19" y="0"/>
                      </a:lnTo>
                      <a:lnTo>
                        <a:pt x="21" y="0"/>
                      </a:lnTo>
                      <a:lnTo>
                        <a:pt x="23" y="0"/>
                      </a:lnTo>
                      <a:lnTo>
                        <a:pt x="25" y="0"/>
                      </a:lnTo>
                      <a:lnTo>
                        <a:pt x="28" y="0"/>
                      </a:lnTo>
                      <a:lnTo>
                        <a:pt x="29" y="1"/>
                      </a:lnTo>
                      <a:lnTo>
                        <a:pt x="33" y="1"/>
                      </a:lnTo>
                      <a:lnTo>
                        <a:pt x="35" y="2"/>
                      </a:lnTo>
                      <a:lnTo>
                        <a:pt x="37" y="2"/>
                      </a:lnTo>
                      <a:lnTo>
                        <a:pt x="39" y="3"/>
                      </a:lnTo>
                      <a:lnTo>
                        <a:pt x="41" y="4"/>
                      </a:lnTo>
                      <a:lnTo>
                        <a:pt x="44" y="4"/>
                      </a:lnTo>
                      <a:lnTo>
                        <a:pt x="45" y="5"/>
                      </a:lnTo>
                      <a:lnTo>
                        <a:pt x="47" y="7"/>
                      </a:lnTo>
                      <a:lnTo>
                        <a:pt x="49" y="7"/>
                      </a:lnTo>
                      <a:lnTo>
                        <a:pt x="50" y="8"/>
                      </a:lnTo>
                      <a:lnTo>
                        <a:pt x="52" y="10"/>
                      </a:lnTo>
                      <a:lnTo>
                        <a:pt x="54" y="11"/>
                      </a:lnTo>
                      <a:lnTo>
                        <a:pt x="55" y="12"/>
                      </a:lnTo>
                      <a:lnTo>
                        <a:pt x="56" y="14"/>
                      </a:lnTo>
                      <a:lnTo>
                        <a:pt x="57" y="15"/>
                      </a:lnTo>
                      <a:lnTo>
                        <a:pt x="57" y="17"/>
                      </a:lnTo>
                      <a:lnTo>
                        <a:pt x="58" y="19"/>
                      </a:lnTo>
                      <a:lnTo>
                        <a:pt x="58" y="21"/>
                      </a:lnTo>
                      <a:lnTo>
                        <a:pt x="58" y="23"/>
                      </a:lnTo>
                      <a:lnTo>
                        <a:pt x="58" y="24"/>
                      </a:lnTo>
                      <a:lnTo>
                        <a:pt x="57" y="27"/>
                      </a:lnTo>
                      <a:lnTo>
                        <a:pt x="56" y="28"/>
                      </a:lnTo>
                      <a:lnTo>
                        <a:pt x="55" y="30"/>
                      </a:lnTo>
                      <a:lnTo>
                        <a:pt x="54" y="32"/>
                      </a:lnTo>
                      <a:lnTo>
                        <a:pt x="53" y="33"/>
                      </a:lnTo>
                      <a:lnTo>
                        <a:pt x="51" y="35"/>
                      </a:lnTo>
                      <a:lnTo>
                        <a:pt x="49" y="36"/>
                      </a:lnTo>
                      <a:lnTo>
                        <a:pt x="46" y="38"/>
                      </a:lnTo>
                      <a:lnTo>
                        <a:pt x="38" y="31"/>
                      </a:lnTo>
                      <a:lnTo>
                        <a:pt x="38" y="30"/>
                      </a:lnTo>
                      <a:lnTo>
                        <a:pt x="41" y="30"/>
                      </a:lnTo>
                      <a:lnTo>
                        <a:pt x="43" y="28"/>
                      </a:lnTo>
                      <a:lnTo>
                        <a:pt x="46" y="27"/>
                      </a:lnTo>
                      <a:lnTo>
                        <a:pt x="48" y="25"/>
                      </a:lnTo>
                      <a:lnTo>
                        <a:pt x="50" y="23"/>
                      </a:lnTo>
                      <a:lnTo>
                        <a:pt x="50" y="21"/>
                      </a:lnTo>
                      <a:lnTo>
                        <a:pt x="50" y="20"/>
                      </a:lnTo>
                      <a:lnTo>
                        <a:pt x="49" y="18"/>
                      </a:lnTo>
                      <a:lnTo>
                        <a:pt x="48" y="17"/>
                      </a:lnTo>
                      <a:lnTo>
                        <a:pt x="45" y="15"/>
                      </a:lnTo>
                      <a:lnTo>
                        <a:pt x="44" y="13"/>
                      </a:lnTo>
                      <a:lnTo>
                        <a:pt x="42" y="12"/>
                      </a:lnTo>
                      <a:lnTo>
                        <a:pt x="41" y="12"/>
                      </a:lnTo>
                      <a:lnTo>
                        <a:pt x="39" y="11"/>
                      </a:lnTo>
                      <a:lnTo>
                        <a:pt x="37" y="11"/>
                      </a:lnTo>
                      <a:lnTo>
                        <a:pt x="36" y="10"/>
                      </a:lnTo>
                      <a:lnTo>
                        <a:pt x="34" y="10"/>
                      </a:lnTo>
                      <a:lnTo>
                        <a:pt x="32" y="9"/>
                      </a:lnTo>
                      <a:lnTo>
                        <a:pt x="30" y="9"/>
                      </a:lnTo>
                      <a:lnTo>
                        <a:pt x="29" y="8"/>
                      </a:lnTo>
                      <a:lnTo>
                        <a:pt x="27" y="8"/>
                      </a:lnTo>
                      <a:lnTo>
                        <a:pt x="25" y="8"/>
                      </a:lnTo>
                      <a:lnTo>
                        <a:pt x="23" y="8"/>
                      </a:lnTo>
                      <a:lnTo>
                        <a:pt x="22" y="8"/>
                      </a:lnTo>
                      <a:lnTo>
                        <a:pt x="20" y="8"/>
                      </a:lnTo>
                      <a:lnTo>
                        <a:pt x="19" y="9"/>
                      </a:lnTo>
                      <a:lnTo>
                        <a:pt x="17" y="10"/>
                      </a:lnTo>
                      <a:lnTo>
                        <a:pt x="14" y="11"/>
                      </a:lnTo>
                      <a:lnTo>
                        <a:pt x="13" y="12"/>
                      </a:lnTo>
                      <a:lnTo>
                        <a:pt x="11" y="14"/>
                      </a:lnTo>
                      <a:lnTo>
                        <a:pt x="11" y="17"/>
                      </a:lnTo>
                      <a:lnTo>
                        <a:pt x="11" y="19"/>
                      </a:lnTo>
                      <a:lnTo>
                        <a:pt x="11" y="20"/>
                      </a:lnTo>
                      <a:lnTo>
                        <a:pt x="11" y="22"/>
                      </a:lnTo>
                      <a:lnTo>
                        <a:pt x="13" y="24"/>
                      </a:lnTo>
                      <a:lnTo>
                        <a:pt x="6" y="27"/>
                      </a:lnTo>
                      <a:lnTo>
                        <a:pt x="2" y="21"/>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70" name="Freeform 99"/>
              <p:cNvSpPr>
                <a:spLocks/>
              </p:cNvSpPr>
              <p:nvPr/>
            </p:nvSpPr>
            <p:spPr bwMode="auto">
              <a:xfrm>
                <a:off x="931863" y="2617788"/>
                <a:ext cx="66675" cy="39687"/>
              </a:xfrm>
              <a:custGeom>
                <a:avLst/>
                <a:gdLst>
                  <a:gd name="T0" fmla="*/ 0 w 42"/>
                  <a:gd name="T1" fmla="*/ 2147483647 h 25"/>
                  <a:gd name="T2" fmla="*/ 2147483647 w 42"/>
                  <a:gd name="T3" fmla="*/ 2147483647 h 25"/>
                  <a:gd name="T4" fmla="*/ 2147483647 w 42"/>
                  <a:gd name="T5" fmla="*/ 2147483647 h 25"/>
                  <a:gd name="T6" fmla="*/ 2147483647 w 42"/>
                  <a:gd name="T7" fmla="*/ 2147483647 h 25"/>
                  <a:gd name="T8" fmla="*/ 2147483647 w 42"/>
                  <a:gd name="T9" fmla="*/ 2147483647 h 25"/>
                  <a:gd name="T10" fmla="*/ 2147483647 w 42"/>
                  <a:gd name="T11" fmla="*/ 2147483647 h 25"/>
                  <a:gd name="T12" fmla="*/ 2147483647 w 42"/>
                  <a:gd name="T13" fmla="*/ 2147483647 h 25"/>
                  <a:gd name="T14" fmla="*/ 2147483647 w 42"/>
                  <a:gd name="T15" fmla="*/ 2147483647 h 25"/>
                  <a:gd name="T16" fmla="*/ 2147483647 w 42"/>
                  <a:gd name="T17" fmla="*/ 2147483647 h 25"/>
                  <a:gd name="T18" fmla="*/ 2147483647 w 42"/>
                  <a:gd name="T19" fmla="*/ 0 h 25"/>
                  <a:gd name="T20" fmla="*/ 2147483647 w 42"/>
                  <a:gd name="T21" fmla="*/ 0 h 25"/>
                  <a:gd name="T22" fmla="*/ 2147483647 w 42"/>
                  <a:gd name="T23" fmla="*/ 0 h 25"/>
                  <a:gd name="T24" fmla="*/ 2147483647 w 42"/>
                  <a:gd name="T25" fmla="*/ 0 h 25"/>
                  <a:gd name="T26" fmla="*/ 2147483647 w 42"/>
                  <a:gd name="T27" fmla="*/ 2147483647 h 25"/>
                  <a:gd name="T28" fmla="*/ 2147483647 w 42"/>
                  <a:gd name="T29" fmla="*/ 2147483647 h 25"/>
                  <a:gd name="T30" fmla="*/ 2147483647 w 42"/>
                  <a:gd name="T31" fmla="*/ 2147483647 h 25"/>
                  <a:gd name="T32" fmla="*/ 2147483647 w 42"/>
                  <a:gd name="T33" fmla="*/ 2147483647 h 25"/>
                  <a:gd name="T34" fmla="*/ 2147483647 w 42"/>
                  <a:gd name="T35" fmla="*/ 2147483647 h 25"/>
                  <a:gd name="T36" fmla="*/ 2147483647 w 42"/>
                  <a:gd name="T37" fmla="*/ 2147483647 h 25"/>
                  <a:gd name="T38" fmla="*/ 2147483647 w 42"/>
                  <a:gd name="T39" fmla="*/ 2147483647 h 25"/>
                  <a:gd name="T40" fmla="*/ 2147483647 w 42"/>
                  <a:gd name="T41" fmla="*/ 2147483647 h 25"/>
                  <a:gd name="T42" fmla="*/ 2147483647 w 42"/>
                  <a:gd name="T43" fmla="*/ 2147483647 h 25"/>
                  <a:gd name="T44" fmla="*/ 2147483647 w 42"/>
                  <a:gd name="T45" fmla="*/ 2147483647 h 25"/>
                  <a:gd name="T46" fmla="*/ 2147483647 w 42"/>
                  <a:gd name="T47" fmla="*/ 2147483647 h 25"/>
                  <a:gd name="T48" fmla="*/ 2147483647 w 42"/>
                  <a:gd name="T49" fmla="*/ 2147483647 h 25"/>
                  <a:gd name="T50" fmla="*/ 2147483647 w 42"/>
                  <a:gd name="T51" fmla="*/ 2147483647 h 25"/>
                  <a:gd name="T52" fmla="*/ 2147483647 w 42"/>
                  <a:gd name="T53" fmla="*/ 2147483647 h 25"/>
                  <a:gd name="T54" fmla="*/ 2147483647 w 42"/>
                  <a:gd name="T55" fmla="*/ 2147483647 h 25"/>
                  <a:gd name="T56" fmla="*/ 2147483647 w 42"/>
                  <a:gd name="T57" fmla="*/ 2147483647 h 25"/>
                  <a:gd name="T58" fmla="*/ 2147483647 w 42"/>
                  <a:gd name="T59" fmla="*/ 2147483647 h 25"/>
                  <a:gd name="T60" fmla="*/ 2147483647 w 42"/>
                  <a:gd name="T61" fmla="*/ 2147483647 h 25"/>
                  <a:gd name="T62" fmla="*/ 2147483647 w 42"/>
                  <a:gd name="T63" fmla="*/ 2147483647 h 25"/>
                  <a:gd name="T64" fmla="*/ 2147483647 w 42"/>
                  <a:gd name="T65" fmla="*/ 2147483647 h 25"/>
                  <a:gd name="T66" fmla="*/ 2147483647 w 42"/>
                  <a:gd name="T67" fmla="*/ 2147483647 h 25"/>
                  <a:gd name="T68" fmla="*/ 2147483647 w 42"/>
                  <a:gd name="T69" fmla="*/ 2147483647 h 25"/>
                  <a:gd name="T70" fmla="*/ 2147483647 w 42"/>
                  <a:gd name="T71" fmla="*/ 2147483647 h 25"/>
                  <a:gd name="T72" fmla="*/ 2147483647 w 42"/>
                  <a:gd name="T73" fmla="*/ 2147483647 h 25"/>
                  <a:gd name="T74" fmla="*/ 2147483647 w 42"/>
                  <a:gd name="T75" fmla="*/ 2147483647 h 25"/>
                  <a:gd name="T76" fmla="*/ 0 w 42"/>
                  <a:gd name="T77" fmla="*/ 2147483647 h 2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
                  <a:gd name="T118" fmla="*/ 0 h 25"/>
                  <a:gd name="T119" fmla="*/ 42 w 42"/>
                  <a:gd name="T120" fmla="*/ 25 h 2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 h="25">
                    <a:moveTo>
                      <a:pt x="0" y="25"/>
                    </a:moveTo>
                    <a:lnTo>
                      <a:pt x="4" y="6"/>
                    </a:lnTo>
                    <a:lnTo>
                      <a:pt x="5" y="5"/>
                    </a:lnTo>
                    <a:lnTo>
                      <a:pt x="7" y="4"/>
                    </a:lnTo>
                    <a:lnTo>
                      <a:pt x="8" y="3"/>
                    </a:lnTo>
                    <a:lnTo>
                      <a:pt x="11" y="3"/>
                    </a:lnTo>
                    <a:lnTo>
                      <a:pt x="13" y="2"/>
                    </a:lnTo>
                    <a:lnTo>
                      <a:pt x="15" y="1"/>
                    </a:lnTo>
                    <a:lnTo>
                      <a:pt x="18" y="1"/>
                    </a:lnTo>
                    <a:lnTo>
                      <a:pt x="20" y="0"/>
                    </a:lnTo>
                    <a:lnTo>
                      <a:pt x="22" y="0"/>
                    </a:lnTo>
                    <a:lnTo>
                      <a:pt x="23" y="0"/>
                    </a:lnTo>
                    <a:lnTo>
                      <a:pt x="25" y="0"/>
                    </a:lnTo>
                    <a:lnTo>
                      <a:pt x="26" y="1"/>
                    </a:lnTo>
                    <a:lnTo>
                      <a:pt x="28" y="1"/>
                    </a:lnTo>
                    <a:lnTo>
                      <a:pt x="30" y="1"/>
                    </a:lnTo>
                    <a:lnTo>
                      <a:pt x="32" y="1"/>
                    </a:lnTo>
                    <a:lnTo>
                      <a:pt x="33" y="2"/>
                    </a:lnTo>
                    <a:lnTo>
                      <a:pt x="35" y="2"/>
                    </a:lnTo>
                    <a:lnTo>
                      <a:pt x="37" y="3"/>
                    </a:lnTo>
                    <a:lnTo>
                      <a:pt x="39" y="4"/>
                    </a:lnTo>
                    <a:lnTo>
                      <a:pt x="42" y="5"/>
                    </a:lnTo>
                    <a:lnTo>
                      <a:pt x="42" y="12"/>
                    </a:lnTo>
                    <a:lnTo>
                      <a:pt x="40" y="12"/>
                    </a:lnTo>
                    <a:lnTo>
                      <a:pt x="38" y="10"/>
                    </a:lnTo>
                    <a:lnTo>
                      <a:pt x="37" y="10"/>
                    </a:lnTo>
                    <a:lnTo>
                      <a:pt x="35" y="10"/>
                    </a:lnTo>
                    <a:lnTo>
                      <a:pt x="33" y="9"/>
                    </a:lnTo>
                    <a:lnTo>
                      <a:pt x="31" y="8"/>
                    </a:lnTo>
                    <a:lnTo>
                      <a:pt x="28" y="8"/>
                    </a:lnTo>
                    <a:lnTo>
                      <a:pt x="26" y="7"/>
                    </a:lnTo>
                    <a:lnTo>
                      <a:pt x="23" y="7"/>
                    </a:lnTo>
                    <a:lnTo>
                      <a:pt x="20" y="7"/>
                    </a:lnTo>
                    <a:lnTo>
                      <a:pt x="18" y="7"/>
                    </a:lnTo>
                    <a:lnTo>
                      <a:pt x="15" y="7"/>
                    </a:lnTo>
                    <a:lnTo>
                      <a:pt x="13" y="7"/>
                    </a:lnTo>
                    <a:lnTo>
                      <a:pt x="11" y="8"/>
                    </a:lnTo>
                    <a:lnTo>
                      <a:pt x="11" y="21"/>
                    </a:lnTo>
                    <a:lnTo>
                      <a:pt x="0" y="2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71" name="Freeform 100"/>
              <p:cNvSpPr>
                <a:spLocks/>
              </p:cNvSpPr>
              <p:nvPr/>
            </p:nvSpPr>
            <p:spPr bwMode="auto">
              <a:xfrm>
                <a:off x="1000125" y="2616200"/>
                <a:ext cx="28575" cy="44450"/>
              </a:xfrm>
              <a:custGeom>
                <a:avLst/>
                <a:gdLst>
                  <a:gd name="T0" fmla="*/ 2147483647 w 18"/>
                  <a:gd name="T1" fmla="*/ 2147483647 h 28"/>
                  <a:gd name="T2" fmla="*/ 2147483647 w 18"/>
                  <a:gd name="T3" fmla="*/ 2147483647 h 28"/>
                  <a:gd name="T4" fmla="*/ 2147483647 w 18"/>
                  <a:gd name="T5" fmla="*/ 2147483647 h 28"/>
                  <a:gd name="T6" fmla="*/ 2147483647 w 18"/>
                  <a:gd name="T7" fmla="*/ 2147483647 h 28"/>
                  <a:gd name="T8" fmla="*/ 2147483647 w 18"/>
                  <a:gd name="T9" fmla="*/ 2147483647 h 28"/>
                  <a:gd name="T10" fmla="*/ 2147483647 w 18"/>
                  <a:gd name="T11" fmla="*/ 2147483647 h 28"/>
                  <a:gd name="T12" fmla="*/ 2147483647 w 18"/>
                  <a:gd name="T13" fmla="*/ 2147483647 h 28"/>
                  <a:gd name="T14" fmla="*/ 2147483647 w 18"/>
                  <a:gd name="T15" fmla="*/ 2147483647 h 28"/>
                  <a:gd name="T16" fmla="*/ 0 w 18"/>
                  <a:gd name="T17" fmla="*/ 2147483647 h 28"/>
                  <a:gd name="T18" fmla="*/ 0 w 18"/>
                  <a:gd name="T19" fmla="*/ 2147483647 h 28"/>
                  <a:gd name="T20" fmla="*/ 0 w 18"/>
                  <a:gd name="T21" fmla="*/ 2147483647 h 28"/>
                  <a:gd name="T22" fmla="*/ 0 w 18"/>
                  <a:gd name="T23" fmla="*/ 2147483647 h 28"/>
                  <a:gd name="T24" fmla="*/ 0 w 18"/>
                  <a:gd name="T25" fmla="*/ 2147483647 h 28"/>
                  <a:gd name="T26" fmla="*/ 2147483647 w 18"/>
                  <a:gd name="T27" fmla="*/ 2147483647 h 28"/>
                  <a:gd name="T28" fmla="*/ 2147483647 w 18"/>
                  <a:gd name="T29" fmla="*/ 2147483647 h 28"/>
                  <a:gd name="T30" fmla="*/ 2147483647 w 18"/>
                  <a:gd name="T31" fmla="*/ 2147483647 h 28"/>
                  <a:gd name="T32" fmla="*/ 2147483647 w 18"/>
                  <a:gd name="T33" fmla="*/ 0 h 28"/>
                  <a:gd name="T34" fmla="*/ 2147483647 w 18"/>
                  <a:gd name="T35" fmla="*/ 2147483647 h 28"/>
                  <a:gd name="T36" fmla="*/ 2147483647 w 18"/>
                  <a:gd name="T37" fmla="*/ 2147483647 h 28"/>
                  <a:gd name="T38" fmla="*/ 2147483647 w 18"/>
                  <a:gd name="T39" fmla="*/ 2147483647 h 28"/>
                  <a:gd name="T40" fmla="*/ 2147483647 w 18"/>
                  <a:gd name="T41" fmla="*/ 2147483647 h 28"/>
                  <a:gd name="T42" fmla="*/ 2147483647 w 18"/>
                  <a:gd name="T43" fmla="*/ 2147483647 h 28"/>
                  <a:gd name="T44" fmla="*/ 2147483647 w 18"/>
                  <a:gd name="T45" fmla="*/ 2147483647 h 28"/>
                  <a:gd name="T46" fmla="*/ 2147483647 w 18"/>
                  <a:gd name="T47" fmla="*/ 2147483647 h 28"/>
                  <a:gd name="T48" fmla="*/ 2147483647 w 18"/>
                  <a:gd name="T49" fmla="*/ 2147483647 h 28"/>
                  <a:gd name="T50" fmla="*/ 2147483647 w 18"/>
                  <a:gd name="T51" fmla="*/ 2147483647 h 28"/>
                  <a:gd name="T52" fmla="*/ 2147483647 w 18"/>
                  <a:gd name="T53" fmla="*/ 2147483647 h 28"/>
                  <a:gd name="T54" fmla="*/ 2147483647 w 18"/>
                  <a:gd name="T55" fmla="*/ 2147483647 h 28"/>
                  <a:gd name="T56" fmla="*/ 2147483647 w 18"/>
                  <a:gd name="T57" fmla="*/ 2147483647 h 28"/>
                  <a:gd name="T58" fmla="*/ 2147483647 w 18"/>
                  <a:gd name="T59" fmla="*/ 2147483647 h 28"/>
                  <a:gd name="T60" fmla="*/ 2147483647 w 18"/>
                  <a:gd name="T61" fmla="*/ 2147483647 h 28"/>
                  <a:gd name="T62" fmla="*/ 2147483647 w 18"/>
                  <a:gd name="T63" fmla="*/ 2147483647 h 28"/>
                  <a:gd name="T64" fmla="*/ 2147483647 w 18"/>
                  <a:gd name="T65" fmla="*/ 2147483647 h 28"/>
                  <a:gd name="T66" fmla="*/ 2147483647 w 18"/>
                  <a:gd name="T67" fmla="*/ 2147483647 h 28"/>
                  <a:gd name="T68" fmla="*/ 2147483647 w 18"/>
                  <a:gd name="T69" fmla="*/ 2147483647 h 28"/>
                  <a:gd name="T70" fmla="*/ 2147483647 w 18"/>
                  <a:gd name="T71" fmla="*/ 2147483647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
                  <a:gd name="T109" fmla="*/ 0 h 28"/>
                  <a:gd name="T110" fmla="*/ 18 w 18"/>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 h="28">
                    <a:moveTo>
                      <a:pt x="18" y="26"/>
                    </a:moveTo>
                    <a:lnTo>
                      <a:pt x="7" y="28"/>
                    </a:lnTo>
                    <a:lnTo>
                      <a:pt x="5" y="26"/>
                    </a:lnTo>
                    <a:lnTo>
                      <a:pt x="4" y="24"/>
                    </a:lnTo>
                    <a:lnTo>
                      <a:pt x="3" y="23"/>
                    </a:lnTo>
                    <a:lnTo>
                      <a:pt x="2" y="21"/>
                    </a:lnTo>
                    <a:lnTo>
                      <a:pt x="1" y="19"/>
                    </a:lnTo>
                    <a:lnTo>
                      <a:pt x="0" y="17"/>
                    </a:lnTo>
                    <a:lnTo>
                      <a:pt x="0" y="15"/>
                    </a:lnTo>
                    <a:lnTo>
                      <a:pt x="0" y="12"/>
                    </a:lnTo>
                    <a:lnTo>
                      <a:pt x="0" y="10"/>
                    </a:lnTo>
                    <a:lnTo>
                      <a:pt x="0" y="7"/>
                    </a:lnTo>
                    <a:lnTo>
                      <a:pt x="1" y="5"/>
                    </a:lnTo>
                    <a:lnTo>
                      <a:pt x="1" y="3"/>
                    </a:lnTo>
                    <a:lnTo>
                      <a:pt x="4" y="1"/>
                    </a:lnTo>
                    <a:lnTo>
                      <a:pt x="14" y="0"/>
                    </a:lnTo>
                    <a:lnTo>
                      <a:pt x="13" y="1"/>
                    </a:lnTo>
                    <a:lnTo>
                      <a:pt x="13" y="2"/>
                    </a:lnTo>
                    <a:lnTo>
                      <a:pt x="11" y="3"/>
                    </a:lnTo>
                    <a:lnTo>
                      <a:pt x="11" y="5"/>
                    </a:lnTo>
                    <a:lnTo>
                      <a:pt x="10" y="6"/>
                    </a:lnTo>
                    <a:lnTo>
                      <a:pt x="10" y="8"/>
                    </a:lnTo>
                    <a:lnTo>
                      <a:pt x="10" y="9"/>
                    </a:lnTo>
                    <a:lnTo>
                      <a:pt x="10" y="11"/>
                    </a:lnTo>
                    <a:lnTo>
                      <a:pt x="10" y="13"/>
                    </a:lnTo>
                    <a:lnTo>
                      <a:pt x="11" y="15"/>
                    </a:lnTo>
                    <a:lnTo>
                      <a:pt x="11" y="16"/>
                    </a:lnTo>
                    <a:lnTo>
                      <a:pt x="13" y="18"/>
                    </a:lnTo>
                    <a:lnTo>
                      <a:pt x="13" y="20"/>
                    </a:lnTo>
                    <a:lnTo>
                      <a:pt x="14" y="21"/>
                    </a:lnTo>
                    <a:lnTo>
                      <a:pt x="14" y="23"/>
                    </a:lnTo>
                    <a:lnTo>
                      <a:pt x="15" y="24"/>
                    </a:lnTo>
                    <a:lnTo>
                      <a:pt x="16" y="25"/>
                    </a:lnTo>
                    <a:lnTo>
                      <a:pt x="17" y="26"/>
                    </a:lnTo>
                    <a:lnTo>
                      <a:pt x="18" y="26"/>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grpSp>
            <p:nvGrpSpPr>
              <p:cNvPr id="47" name="Group 101"/>
              <p:cNvGrpSpPr>
                <a:grpSpLocks/>
              </p:cNvGrpSpPr>
              <p:nvPr/>
            </p:nvGrpSpPr>
            <p:grpSpPr bwMode="auto">
              <a:xfrm>
                <a:off x="1011238" y="2584450"/>
                <a:ext cx="69850" cy="73025"/>
                <a:chOff x="637" y="1628"/>
                <a:chExt cx="44" cy="46"/>
              </a:xfrm>
            </p:grpSpPr>
            <p:sp>
              <p:nvSpPr>
                <p:cNvPr id="181" name="Freeform 102"/>
                <p:cNvSpPr>
                  <a:spLocks/>
                </p:cNvSpPr>
                <p:nvPr/>
              </p:nvSpPr>
              <p:spPr bwMode="auto">
                <a:xfrm>
                  <a:off x="637" y="1628"/>
                  <a:ext cx="44" cy="46"/>
                </a:xfrm>
                <a:custGeom>
                  <a:avLst/>
                  <a:gdLst>
                    <a:gd name="T0" fmla="*/ 42 w 44"/>
                    <a:gd name="T1" fmla="*/ 39 h 46"/>
                    <a:gd name="T2" fmla="*/ 38 w 44"/>
                    <a:gd name="T3" fmla="*/ 42 h 46"/>
                    <a:gd name="T4" fmla="*/ 35 w 44"/>
                    <a:gd name="T5" fmla="*/ 43 h 46"/>
                    <a:gd name="T6" fmla="*/ 31 w 44"/>
                    <a:gd name="T7" fmla="*/ 45 h 46"/>
                    <a:gd name="T8" fmla="*/ 25 w 44"/>
                    <a:gd name="T9" fmla="*/ 46 h 46"/>
                    <a:gd name="T10" fmla="*/ 19 w 44"/>
                    <a:gd name="T11" fmla="*/ 46 h 46"/>
                    <a:gd name="T12" fmla="*/ 16 w 44"/>
                    <a:gd name="T13" fmla="*/ 45 h 46"/>
                    <a:gd name="T14" fmla="*/ 13 w 44"/>
                    <a:gd name="T15" fmla="*/ 44 h 46"/>
                    <a:gd name="T16" fmla="*/ 10 w 44"/>
                    <a:gd name="T17" fmla="*/ 42 h 46"/>
                    <a:gd name="T18" fmla="*/ 7 w 44"/>
                    <a:gd name="T19" fmla="*/ 39 h 46"/>
                    <a:gd name="T20" fmla="*/ 5 w 44"/>
                    <a:gd name="T21" fmla="*/ 37 h 46"/>
                    <a:gd name="T22" fmla="*/ 2 w 44"/>
                    <a:gd name="T23" fmla="*/ 33 h 46"/>
                    <a:gd name="T24" fmla="*/ 1 w 44"/>
                    <a:gd name="T25" fmla="*/ 29 h 46"/>
                    <a:gd name="T26" fmla="*/ 0 w 44"/>
                    <a:gd name="T27" fmla="*/ 25 h 46"/>
                    <a:gd name="T28" fmla="*/ 0 w 44"/>
                    <a:gd name="T29" fmla="*/ 19 h 46"/>
                    <a:gd name="T30" fmla="*/ 1 w 44"/>
                    <a:gd name="T31" fmla="*/ 17 h 46"/>
                    <a:gd name="T32" fmla="*/ 2 w 44"/>
                    <a:gd name="T33" fmla="*/ 14 h 46"/>
                    <a:gd name="T34" fmla="*/ 5 w 44"/>
                    <a:gd name="T35" fmla="*/ 11 h 46"/>
                    <a:gd name="T36" fmla="*/ 7 w 44"/>
                    <a:gd name="T37" fmla="*/ 8 h 46"/>
                    <a:gd name="T38" fmla="*/ 10 w 44"/>
                    <a:gd name="T39" fmla="*/ 5 h 46"/>
                    <a:gd name="T40" fmla="*/ 13 w 44"/>
                    <a:gd name="T41" fmla="*/ 4 h 46"/>
                    <a:gd name="T42" fmla="*/ 19 w 44"/>
                    <a:gd name="T43" fmla="*/ 1 h 46"/>
                    <a:gd name="T44" fmla="*/ 25 w 44"/>
                    <a:gd name="T45" fmla="*/ 0 h 46"/>
                    <a:gd name="T46" fmla="*/ 31 w 44"/>
                    <a:gd name="T47" fmla="*/ 1 h 46"/>
                    <a:gd name="T48" fmla="*/ 36 w 44"/>
                    <a:gd name="T49" fmla="*/ 4 h 46"/>
                    <a:gd name="T50" fmla="*/ 40 w 44"/>
                    <a:gd name="T51" fmla="*/ 6 h 46"/>
                    <a:gd name="T52" fmla="*/ 43 w 44"/>
                    <a:gd name="T53" fmla="*/ 10 h 46"/>
                    <a:gd name="T54" fmla="*/ 44 w 44"/>
                    <a:gd name="T55" fmla="*/ 14 h 46"/>
                    <a:gd name="T56" fmla="*/ 40 w 44"/>
                    <a:gd name="T57" fmla="*/ 17 h 46"/>
                    <a:gd name="T58" fmla="*/ 38 w 44"/>
                    <a:gd name="T59" fmla="*/ 14 h 46"/>
                    <a:gd name="T60" fmla="*/ 37 w 44"/>
                    <a:gd name="T61" fmla="*/ 12 h 46"/>
                    <a:gd name="T62" fmla="*/ 34 w 44"/>
                    <a:gd name="T63" fmla="*/ 10 h 46"/>
                    <a:gd name="T64" fmla="*/ 29 w 44"/>
                    <a:gd name="T65" fmla="*/ 8 h 46"/>
                    <a:gd name="T66" fmla="*/ 25 w 44"/>
                    <a:gd name="T67" fmla="*/ 8 h 46"/>
                    <a:gd name="T68" fmla="*/ 20 w 44"/>
                    <a:gd name="T69" fmla="*/ 10 h 46"/>
                    <a:gd name="T70" fmla="*/ 14 w 44"/>
                    <a:gd name="T71" fmla="*/ 14 h 46"/>
                    <a:gd name="T72" fmla="*/ 12 w 44"/>
                    <a:gd name="T73" fmla="*/ 16 h 46"/>
                    <a:gd name="T74" fmla="*/ 11 w 44"/>
                    <a:gd name="T75" fmla="*/ 18 h 46"/>
                    <a:gd name="T76" fmla="*/ 10 w 44"/>
                    <a:gd name="T77" fmla="*/ 21 h 46"/>
                    <a:gd name="T78" fmla="*/ 9 w 44"/>
                    <a:gd name="T79" fmla="*/ 23 h 46"/>
                    <a:gd name="T80" fmla="*/ 11 w 44"/>
                    <a:gd name="T81" fmla="*/ 27 h 46"/>
                    <a:gd name="T82" fmla="*/ 13 w 44"/>
                    <a:gd name="T83" fmla="*/ 31 h 46"/>
                    <a:gd name="T84" fmla="*/ 18 w 44"/>
                    <a:gd name="T85" fmla="*/ 34 h 46"/>
                    <a:gd name="T86" fmla="*/ 23 w 44"/>
                    <a:gd name="T87" fmla="*/ 37 h 46"/>
                    <a:gd name="T88" fmla="*/ 28 w 44"/>
                    <a:gd name="T89" fmla="*/ 38 h 46"/>
                    <a:gd name="T90" fmla="*/ 32 w 44"/>
                    <a:gd name="T91" fmla="*/ 37 h 46"/>
                    <a:gd name="T92" fmla="*/ 37 w 44"/>
                    <a:gd name="T93" fmla="*/ 36 h 46"/>
                    <a:gd name="T94" fmla="*/ 39 w 44"/>
                    <a:gd name="T95" fmla="*/ 34 h 46"/>
                    <a:gd name="T96" fmla="*/ 42 w 44"/>
                    <a:gd name="T97" fmla="*/ 33 h 46"/>
                    <a:gd name="T98" fmla="*/ 44 w 44"/>
                    <a:gd name="T99" fmla="*/ 32 h 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4"/>
                    <a:gd name="T151" fmla="*/ 0 h 46"/>
                    <a:gd name="T152" fmla="*/ 44 w 44"/>
                    <a:gd name="T153" fmla="*/ 46 h 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4" h="46">
                      <a:moveTo>
                        <a:pt x="44" y="32"/>
                      </a:moveTo>
                      <a:lnTo>
                        <a:pt x="42" y="39"/>
                      </a:lnTo>
                      <a:lnTo>
                        <a:pt x="41" y="40"/>
                      </a:lnTo>
                      <a:lnTo>
                        <a:pt x="38" y="42"/>
                      </a:lnTo>
                      <a:lnTo>
                        <a:pt x="37" y="42"/>
                      </a:lnTo>
                      <a:lnTo>
                        <a:pt x="35" y="43"/>
                      </a:lnTo>
                      <a:lnTo>
                        <a:pt x="32" y="44"/>
                      </a:lnTo>
                      <a:lnTo>
                        <a:pt x="31" y="45"/>
                      </a:lnTo>
                      <a:lnTo>
                        <a:pt x="28" y="46"/>
                      </a:lnTo>
                      <a:lnTo>
                        <a:pt x="25" y="46"/>
                      </a:lnTo>
                      <a:lnTo>
                        <a:pt x="22" y="46"/>
                      </a:lnTo>
                      <a:lnTo>
                        <a:pt x="19" y="46"/>
                      </a:lnTo>
                      <a:lnTo>
                        <a:pt x="17" y="46"/>
                      </a:lnTo>
                      <a:lnTo>
                        <a:pt x="16" y="45"/>
                      </a:lnTo>
                      <a:lnTo>
                        <a:pt x="14" y="44"/>
                      </a:lnTo>
                      <a:lnTo>
                        <a:pt x="13" y="44"/>
                      </a:lnTo>
                      <a:lnTo>
                        <a:pt x="11" y="43"/>
                      </a:lnTo>
                      <a:lnTo>
                        <a:pt x="10" y="42"/>
                      </a:lnTo>
                      <a:lnTo>
                        <a:pt x="8" y="40"/>
                      </a:lnTo>
                      <a:lnTo>
                        <a:pt x="7" y="39"/>
                      </a:lnTo>
                      <a:lnTo>
                        <a:pt x="6" y="39"/>
                      </a:lnTo>
                      <a:lnTo>
                        <a:pt x="5" y="37"/>
                      </a:lnTo>
                      <a:lnTo>
                        <a:pt x="3" y="35"/>
                      </a:lnTo>
                      <a:lnTo>
                        <a:pt x="2" y="33"/>
                      </a:lnTo>
                      <a:lnTo>
                        <a:pt x="1" y="31"/>
                      </a:lnTo>
                      <a:lnTo>
                        <a:pt x="1" y="29"/>
                      </a:lnTo>
                      <a:lnTo>
                        <a:pt x="0" y="27"/>
                      </a:lnTo>
                      <a:lnTo>
                        <a:pt x="0" y="25"/>
                      </a:lnTo>
                      <a:lnTo>
                        <a:pt x="0" y="21"/>
                      </a:lnTo>
                      <a:lnTo>
                        <a:pt x="0" y="19"/>
                      </a:lnTo>
                      <a:lnTo>
                        <a:pt x="0" y="18"/>
                      </a:lnTo>
                      <a:lnTo>
                        <a:pt x="1" y="17"/>
                      </a:lnTo>
                      <a:lnTo>
                        <a:pt x="1" y="15"/>
                      </a:lnTo>
                      <a:lnTo>
                        <a:pt x="2" y="14"/>
                      </a:lnTo>
                      <a:lnTo>
                        <a:pt x="3" y="12"/>
                      </a:lnTo>
                      <a:lnTo>
                        <a:pt x="5" y="11"/>
                      </a:lnTo>
                      <a:lnTo>
                        <a:pt x="5" y="10"/>
                      </a:lnTo>
                      <a:lnTo>
                        <a:pt x="7" y="8"/>
                      </a:lnTo>
                      <a:lnTo>
                        <a:pt x="8" y="6"/>
                      </a:lnTo>
                      <a:lnTo>
                        <a:pt x="10" y="5"/>
                      </a:lnTo>
                      <a:lnTo>
                        <a:pt x="11" y="4"/>
                      </a:lnTo>
                      <a:lnTo>
                        <a:pt x="13" y="4"/>
                      </a:lnTo>
                      <a:lnTo>
                        <a:pt x="16" y="2"/>
                      </a:lnTo>
                      <a:lnTo>
                        <a:pt x="19" y="1"/>
                      </a:lnTo>
                      <a:lnTo>
                        <a:pt x="22" y="0"/>
                      </a:lnTo>
                      <a:lnTo>
                        <a:pt x="25" y="0"/>
                      </a:lnTo>
                      <a:lnTo>
                        <a:pt x="28" y="1"/>
                      </a:lnTo>
                      <a:lnTo>
                        <a:pt x="31" y="1"/>
                      </a:lnTo>
                      <a:lnTo>
                        <a:pt x="33" y="2"/>
                      </a:lnTo>
                      <a:lnTo>
                        <a:pt x="36" y="4"/>
                      </a:lnTo>
                      <a:lnTo>
                        <a:pt x="38" y="5"/>
                      </a:lnTo>
                      <a:lnTo>
                        <a:pt x="40" y="6"/>
                      </a:lnTo>
                      <a:lnTo>
                        <a:pt x="42" y="8"/>
                      </a:lnTo>
                      <a:lnTo>
                        <a:pt x="43" y="10"/>
                      </a:lnTo>
                      <a:lnTo>
                        <a:pt x="44" y="12"/>
                      </a:lnTo>
                      <a:lnTo>
                        <a:pt x="44" y="14"/>
                      </a:lnTo>
                      <a:lnTo>
                        <a:pt x="44" y="19"/>
                      </a:lnTo>
                      <a:lnTo>
                        <a:pt x="40" y="17"/>
                      </a:lnTo>
                      <a:lnTo>
                        <a:pt x="40" y="16"/>
                      </a:lnTo>
                      <a:lnTo>
                        <a:pt x="38" y="14"/>
                      </a:lnTo>
                      <a:lnTo>
                        <a:pt x="38" y="13"/>
                      </a:lnTo>
                      <a:lnTo>
                        <a:pt x="37" y="12"/>
                      </a:lnTo>
                      <a:lnTo>
                        <a:pt x="35" y="11"/>
                      </a:lnTo>
                      <a:lnTo>
                        <a:pt x="34" y="10"/>
                      </a:lnTo>
                      <a:lnTo>
                        <a:pt x="32" y="9"/>
                      </a:lnTo>
                      <a:lnTo>
                        <a:pt x="29" y="8"/>
                      </a:lnTo>
                      <a:lnTo>
                        <a:pt x="28" y="8"/>
                      </a:lnTo>
                      <a:lnTo>
                        <a:pt x="25" y="8"/>
                      </a:lnTo>
                      <a:lnTo>
                        <a:pt x="23" y="9"/>
                      </a:lnTo>
                      <a:lnTo>
                        <a:pt x="20" y="10"/>
                      </a:lnTo>
                      <a:lnTo>
                        <a:pt x="17" y="11"/>
                      </a:lnTo>
                      <a:lnTo>
                        <a:pt x="14" y="14"/>
                      </a:lnTo>
                      <a:lnTo>
                        <a:pt x="13" y="14"/>
                      </a:lnTo>
                      <a:lnTo>
                        <a:pt x="12" y="16"/>
                      </a:lnTo>
                      <a:lnTo>
                        <a:pt x="11" y="17"/>
                      </a:lnTo>
                      <a:lnTo>
                        <a:pt x="11" y="18"/>
                      </a:lnTo>
                      <a:lnTo>
                        <a:pt x="10" y="19"/>
                      </a:lnTo>
                      <a:lnTo>
                        <a:pt x="10" y="21"/>
                      </a:lnTo>
                      <a:lnTo>
                        <a:pt x="9" y="22"/>
                      </a:lnTo>
                      <a:lnTo>
                        <a:pt x="9" y="23"/>
                      </a:lnTo>
                      <a:lnTo>
                        <a:pt x="10" y="26"/>
                      </a:lnTo>
                      <a:lnTo>
                        <a:pt x="11" y="27"/>
                      </a:lnTo>
                      <a:lnTo>
                        <a:pt x="11" y="29"/>
                      </a:lnTo>
                      <a:lnTo>
                        <a:pt x="13" y="31"/>
                      </a:lnTo>
                      <a:lnTo>
                        <a:pt x="15" y="32"/>
                      </a:lnTo>
                      <a:lnTo>
                        <a:pt x="18" y="34"/>
                      </a:lnTo>
                      <a:lnTo>
                        <a:pt x="20" y="36"/>
                      </a:lnTo>
                      <a:lnTo>
                        <a:pt x="23" y="37"/>
                      </a:lnTo>
                      <a:lnTo>
                        <a:pt x="26" y="37"/>
                      </a:lnTo>
                      <a:lnTo>
                        <a:pt x="28" y="38"/>
                      </a:lnTo>
                      <a:lnTo>
                        <a:pt x="30" y="37"/>
                      </a:lnTo>
                      <a:lnTo>
                        <a:pt x="32" y="37"/>
                      </a:lnTo>
                      <a:lnTo>
                        <a:pt x="34" y="37"/>
                      </a:lnTo>
                      <a:lnTo>
                        <a:pt x="37" y="36"/>
                      </a:lnTo>
                      <a:lnTo>
                        <a:pt x="38" y="36"/>
                      </a:lnTo>
                      <a:lnTo>
                        <a:pt x="39" y="34"/>
                      </a:lnTo>
                      <a:lnTo>
                        <a:pt x="40" y="34"/>
                      </a:lnTo>
                      <a:lnTo>
                        <a:pt x="42" y="33"/>
                      </a:lnTo>
                      <a:lnTo>
                        <a:pt x="44" y="32"/>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82" name="Freeform 103"/>
                <p:cNvSpPr>
                  <a:spLocks/>
                </p:cNvSpPr>
                <p:nvPr/>
              </p:nvSpPr>
              <p:spPr bwMode="auto">
                <a:xfrm>
                  <a:off x="637" y="1628"/>
                  <a:ext cx="44" cy="46"/>
                </a:xfrm>
                <a:custGeom>
                  <a:avLst/>
                  <a:gdLst>
                    <a:gd name="T0" fmla="*/ 42 w 44"/>
                    <a:gd name="T1" fmla="*/ 39 h 46"/>
                    <a:gd name="T2" fmla="*/ 38 w 44"/>
                    <a:gd name="T3" fmla="*/ 42 h 46"/>
                    <a:gd name="T4" fmla="*/ 35 w 44"/>
                    <a:gd name="T5" fmla="*/ 43 h 46"/>
                    <a:gd name="T6" fmla="*/ 31 w 44"/>
                    <a:gd name="T7" fmla="*/ 45 h 46"/>
                    <a:gd name="T8" fmla="*/ 25 w 44"/>
                    <a:gd name="T9" fmla="*/ 46 h 46"/>
                    <a:gd name="T10" fmla="*/ 19 w 44"/>
                    <a:gd name="T11" fmla="*/ 46 h 46"/>
                    <a:gd name="T12" fmla="*/ 16 w 44"/>
                    <a:gd name="T13" fmla="*/ 45 h 46"/>
                    <a:gd name="T14" fmla="*/ 13 w 44"/>
                    <a:gd name="T15" fmla="*/ 44 h 46"/>
                    <a:gd name="T16" fmla="*/ 10 w 44"/>
                    <a:gd name="T17" fmla="*/ 42 h 46"/>
                    <a:gd name="T18" fmla="*/ 7 w 44"/>
                    <a:gd name="T19" fmla="*/ 39 h 46"/>
                    <a:gd name="T20" fmla="*/ 5 w 44"/>
                    <a:gd name="T21" fmla="*/ 37 h 46"/>
                    <a:gd name="T22" fmla="*/ 2 w 44"/>
                    <a:gd name="T23" fmla="*/ 33 h 46"/>
                    <a:gd name="T24" fmla="*/ 1 w 44"/>
                    <a:gd name="T25" fmla="*/ 29 h 46"/>
                    <a:gd name="T26" fmla="*/ 0 w 44"/>
                    <a:gd name="T27" fmla="*/ 25 h 46"/>
                    <a:gd name="T28" fmla="*/ 0 w 44"/>
                    <a:gd name="T29" fmla="*/ 19 h 46"/>
                    <a:gd name="T30" fmla="*/ 1 w 44"/>
                    <a:gd name="T31" fmla="*/ 17 h 46"/>
                    <a:gd name="T32" fmla="*/ 2 w 44"/>
                    <a:gd name="T33" fmla="*/ 14 h 46"/>
                    <a:gd name="T34" fmla="*/ 5 w 44"/>
                    <a:gd name="T35" fmla="*/ 11 h 46"/>
                    <a:gd name="T36" fmla="*/ 7 w 44"/>
                    <a:gd name="T37" fmla="*/ 8 h 46"/>
                    <a:gd name="T38" fmla="*/ 10 w 44"/>
                    <a:gd name="T39" fmla="*/ 5 h 46"/>
                    <a:gd name="T40" fmla="*/ 13 w 44"/>
                    <a:gd name="T41" fmla="*/ 4 h 46"/>
                    <a:gd name="T42" fmla="*/ 19 w 44"/>
                    <a:gd name="T43" fmla="*/ 1 h 46"/>
                    <a:gd name="T44" fmla="*/ 25 w 44"/>
                    <a:gd name="T45" fmla="*/ 0 h 46"/>
                    <a:gd name="T46" fmla="*/ 31 w 44"/>
                    <a:gd name="T47" fmla="*/ 1 h 46"/>
                    <a:gd name="T48" fmla="*/ 36 w 44"/>
                    <a:gd name="T49" fmla="*/ 4 h 46"/>
                    <a:gd name="T50" fmla="*/ 40 w 44"/>
                    <a:gd name="T51" fmla="*/ 6 h 46"/>
                    <a:gd name="T52" fmla="*/ 43 w 44"/>
                    <a:gd name="T53" fmla="*/ 10 h 46"/>
                    <a:gd name="T54" fmla="*/ 44 w 44"/>
                    <a:gd name="T55" fmla="*/ 14 h 46"/>
                    <a:gd name="T56" fmla="*/ 40 w 44"/>
                    <a:gd name="T57" fmla="*/ 17 h 46"/>
                    <a:gd name="T58" fmla="*/ 38 w 44"/>
                    <a:gd name="T59" fmla="*/ 14 h 46"/>
                    <a:gd name="T60" fmla="*/ 37 w 44"/>
                    <a:gd name="T61" fmla="*/ 12 h 46"/>
                    <a:gd name="T62" fmla="*/ 34 w 44"/>
                    <a:gd name="T63" fmla="*/ 10 h 46"/>
                    <a:gd name="T64" fmla="*/ 29 w 44"/>
                    <a:gd name="T65" fmla="*/ 8 h 46"/>
                    <a:gd name="T66" fmla="*/ 25 w 44"/>
                    <a:gd name="T67" fmla="*/ 8 h 46"/>
                    <a:gd name="T68" fmla="*/ 20 w 44"/>
                    <a:gd name="T69" fmla="*/ 10 h 46"/>
                    <a:gd name="T70" fmla="*/ 14 w 44"/>
                    <a:gd name="T71" fmla="*/ 14 h 46"/>
                    <a:gd name="T72" fmla="*/ 12 w 44"/>
                    <a:gd name="T73" fmla="*/ 16 h 46"/>
                    <a:gd name="T74" fmla="*/ 11 w 44"/>
                    <a:gd name="T75" fmla="*/ 18 h 46"/>
                    <a:gd name="T76" fmla="*/ 10 w 44"/>
                    <a:gd name="T77" fmla="*/ 21 h 46"/>
                    <a:gd name="T78" fmla="*/ 9 w 44"/>
                    <a:gd name="T79" fmla="*/ 23 h 46"/>
                    <a:gd name="T80" fmla="*/ 11 w 44"/>
                    <a:gd name="T81" fmla="*/ 27 h 46"/>
                    <a:gd name="T82" fmla="*/ 13 w 44"/>
                    <a:gd name="T83" fmla="*/ 31 h 46"/>
                    <a:gd name="T84" fmla="*/ 18 w 44"/>
                    <a:gd name="T85" fmla="*/ 34 h 46"/>
                    <a:gd name="T86" fmla="*/ 23 w 44"/>
                    <a:gd name="T87" fmla="*/ 37 h 46"/>
                    <a:gd name="T88" fmla="*/ 28 w 44"/>
                    <a:gd name="T89" fmla="*/ 38 h 46"/>
                    <a:gd name="T90" fmla="*/ 32 w 44"/>
                    <a:gd name="T91" fmla="*/ 37 h 46"/>
                    <a:gd name="T92" fmla="*/ 37 w 44"/>
                    <a:gd name="T93" fmla="*/ 36 h 46"/>
                    <a:gd name="T94" fmla="*/ 39 w 44"/>
                    <a:gd name="T95" fmla="*/ 34 h 46"/>
                    <a:gd name="T96" fmla="*/ 42 w 44"/>
                    <a:gd name="T97" fmla="*/ 33 h 46"/>
                    <a:gd name="T98" fmla="*/ 44 w 44"/>
                    <a:gd name="T99" fmla="*/ 32 h 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4"/>
                    <a:gd name="T151" fmla="*/ 0 h 46"/>
                    <a:gd name="T152" fmla="*/ 44 w 44"/>
                    <a:gd name="T153" fmla="*/ 46 h 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4" h="46">
                      <a:moveTo>
                        <a:pt x="44" y="32"/>
                      </a:moveTo>
                      <a:lnTo>
                        <a:pt x="42" y="39"/>
                      </a:lnTo>
                      <a:lnTo>
                        <a:pt x="41" y="40"/>
                      </a:lnTo>
                      <a:lnTo>
                        <a:pt x="38" y="42"/>
                      </a:lnTo>
                      <a:lnTo>
                        <a:pt x="37" y="42"/>
                      </a:lnTo>
                      <a:lnTo>
                        <a:pt x="35" y="43"/>
                      </a:lnTo>
                      <a:lnTo>
                        <a:pt x="32" y="44"/>
                      </a:lnTo>
                      <a:lnTo>
                        <a:pt x="31" y="45"/>
                      </a:lnTo>
                      <a:lnTo>
                        <a:pt x="28" y="46"/>
                      </a:lnTo>
                      <a:lnTo>
                        <a:pt x="25" y="46"/>
                      </a:lnTo>
                      <a:lnTo>
                        <a:pt x="22" y="46"/>
                      </a:lnTo>
                      <a:lnTo>
                        <a:pt x="19" y="46"/>
                      </a:lnTo>
                      <a:lnTo>
                        <a:pt x="17" y="46"/>
                      </a:lnTo>
                      <a:lnTo>
                        <a:pt x="16" y="45"/>
                      </a:lnTo>
                      <a:lnTo>
                        <a:pt x="14" y="44"/>
                      </a:lnTo>
                      <a:lnTo>
                        <a:pt x="13" y="44"/>
                      </a:lnTo>
                      <a:lnTo>
                        <a:pt x="11" y="43"/>
                      </a:lnTo>
                      <a:lnTo>
                        <a:pt x="10" y="42"/>
                      </a:lnTo>
                      <a:lnTo>
                        <a:pt x="8" y="40"/>
                      </a:lnTo>
                      <a:lnTo>
                        <a:pt x="7" y="39"/>
                      </a:lnTo>
                      <a:lnTo>
                        <a:pt x="6" y="39"/>
                      </a:lnTo>
                      <a:lnTo>
                        <a:pt x="5" y="37"/>
                      </a:lnTo>
                      <a:lnTo>
                        <a:pt x="3" y="35"/>
                      </a:lnTo>
                      <a:lnTo>
                        <a:pt x="2" y="33"/>
                      </a:lnTo>
                      <a:lnTo>
                        <a:pt x="1" y="31"/>
                      </a:lnTo>
                      <a:lnTo>
                        <a:pt x="1" y="29"/>
                      </a:lnTo>
                      <a:lnTo>
                        <a:pt x="0" y="27"/>
                      </a:lnTo>
                      <a:lnTo>
                        <a:pt x="0" y="25"/>
                      </a:lnTo>
                      <a:lnTo>
                        <a:pt x="0" y="21"/>
                      </a:lnTo>
                      <a:lnTo>
                        <a:pt x="0" y="19"/>
                      </a:lnTo>
                      <a:lnTo>
                        <a:pt x="0" y="18"/>
                      </a:lnTo>
                      <a:lnTo>
                        <a:pt x="1" y="17"/>
                      </a:lnTo>
                      <a:lnTo>
                        <a:pt x="1" y="15"/>
                      </a:lnTo>
                      <a:lnTo>
                        <a:pt x="2" y="14"/>
                      </a:lnTo>
                      <a:lnTo>
                        <a:pt x="3" y="12"/>
                      </a:lnTo>
                      <a:lnTo>
                        <a:pt x="5" y="11"/>
                      </a:lnTo>
                      <a:lnTo>
                        <a:pt x="5" y="10"/>
                      </a:lnTo>
                      <a:lnTo>
                        <a:pt x="7" y="8"/>
                      </a:lnTo>
                      <a:lnTo>
                        <a:pt x="8" y="6"/>
                      </a:lnTo>
                      <a:lnTo>
                        <a:pt x="10" y="5"/>
                      </a:lnTo>
                      <a:lnTo>
                        <a:pt x="11" y="4"/>
                      </a:lnTo>
                      <a:lnTo>
                        <a:pt x="13" y="4"/>
                      </a:lnTo>
                      <a:lnTo>
                        <a:pt x="16" y="2"/>
                      </a:lnTo>
                      <a:lnTo>
                        <a:pt x="19" y="1"/>
                      </a:lnTo>
                      <a:lnTo>
                        <a:pt x="22" y="0"/>
                      </a:lnTo>
                      <a:lnTo>
                        <a:pt x="25" y="0"/>
                      </a:lnTo>
                      <a:lnTo>
                        <a:pt x="28" y="1"/>
                      </a:lnTo>
                      <a:lnTo>
                        <a:pt x="31" y="1"/>
                      </a:lnTo>
                      <a:lnTo>
                        <a:pt x="33" y="2"/>
                      </a:lnTo>
                      <a:lnTo>
                        <a:pt x="36" y="4"/>
                      </a:lnTo>
                      <a:lnTo>
                        <a:pt x="38" y="5"/>
                      </a:lnTo>
                      <a:lnTo>
                        <a:pt x="40" y="6"/>
                      </a:lnTo>
                      <a:lnTo>
                        <a:pt x="42" y="8"/>
                      </a:lnTo>
                      <a:lnTo>
                        <a:pt x="43" y="10"/>
                      </a:lnTo>
                      <a:lnTo>
                        <a:pt x="44" y="12"/>
                      </a:lnTo>
                      <a:lnTo>
                        <a:pt x="44" y="14"/>
                      </a:lnTo>
                      <a:lnTo>
                        <a:pt x="44" y="19"/>
                      </a:lnTo>
                      <a:lnTo>
                        <a:pt x="40" y="17"/>
                      </a:lnTo>
                      <a:lnTo>
                        <a:pt x="40" y="16"/>
                      </a:lnTo>
                      <a:lnTo>
                        <a:pt x="38" y="14"/>
                      </a:lnTo>
                      <a:lnTo>
                        <a:pt x="38" y="13"/>
                      </a:lnTo>
                      <a:lnTo>
                        <a:pt x="37" y="12"/>
                      </a:lnTo>
                      <a:lnTo>
                        <a:pt x="35" y="11"/>
                      </a:lnTo>
                      <a:lnTo>
                        <a:pt x="34" y="10"/>
                      </a:lnTo>
                      <a:lnTo>
                        <a:pt x="32" y="9"/>
                      </a:lnTo>
                      <a:lnTo>
                        <a:pt x="29" y="8"/>
                      </a:lnTo>
                      <a:lnTo>
                        <a:pt x="28" y="8"/>
                      </a:lnTo>
                      <a:lnTo>
                        <a:pt x="25" y="8"/>
                      </a:lnTo>
                      <a:lnTo>
                        <a:pt x="23" y="9"/>
                      </a:lnTo>
                      <a:lnTo>
                        <a:pt x="20" y="10"/>
                      </a:lnTo>
                      <a:lnTo>
                        <a:pt x="17" y="11"/>
                      </a:lnTo>
                      <a:lnTo>
                        <a:pt x="14" y="14"/>
                      </a:lnTo>
                      <a:lnTo>
                        <a:pt x="13" y="14"/>
                      </a:lnTo>
                      <a:lnTo>
                        <a:pt x="12" y="16"/>
                      </a:lnTo>
                      <a:lnTo>
                        <a:pt x="11" y="17"/>
                      </a:lnTo>
                      <a:lnTo>
                        <a:pt x="11" y="18"/>
                      </a:lnTo>
                      <a:lnTo>
                        <a:pt x="10" y="19"/>
                      </a:lnTo>
                      <a:lnTo>
                        <a:pt x="10" y="21"/>
                      </a:lnTo>
                      <a:lnTo>
                        <a:pt x="9" y="22"/>
                      </a:lnTo>
                      <a:lnTo>
                        <a:pt x="9" y="23"/>
                      </a:lnTo>
                      <a:lnTo>
                        <a:pt x="10" y="26"/>
                      </a:lnTo>
                      <a:lnTo>
                        <a:pt x="11" y="27"/>
                      </a:lnTo>
                      <a:lnTo>
                        <a:pt x="11" y="29"/>
                      </a:lnTo>
                      <a:lnTo>
                        <a:pt x="13" y="31"/>
                      </a:lnTo>
                      <a:lnTo>
                        <a:pt x="15" y="32"/>
                      </a:lnTo>
                      <a:lnTo>
                        <a:pt x="18" y="34"/>
                      </a:lnTo>
                      <a:lnTo>
                        <a:pt x="20" y="36"/>
                      </a:lnTo>
                      <a:lnTo>
                        <a:pt x="23" y="37"/>
                      </a:lnTo>
                      <a:lnTo>
                        <a:pt x="26" y="37"/>
                      </a:lnTo>
                      <a:lnTo>
                        <a:pt x="28" y="38"/>
                      </a:lnTo>
                      <a:lnTo>
                        <a:pt x="30" y="37"/>
                      </a:lnTo>
                      <a:lnTo>
                        <a:pt x="32" y="37"/>
                      </a:lnTo>
                      <a:lnTo>
                        <a:pt x="34" y="37"/>
                      </a:lnTo>
                      <a:lnTo>
                        <a:pt x="37" y="36"/>
                      </a:lnTo>
                      <a:lnTo>
                        <a:pt x="38" y="36"/>
                      </a:lnTo>
                      <a:lnTo>
                        <a:pt x="39" y="34"/>
                      </a:lnTo>
                      <a:lnTo>
                        <a:pt x="40" y="34"/>
                      </a:lnTo>
                      <a:lnTo>
                        <a:pt x="42" y="33"/>
                      </a:lnTo>
                      <a:lnTo>
                        <a:pt x="44" y="32"/>
                      </a:lnTo>
                      <a:close/>
                    </a:path>
                  </a:pathLst>
                </a:custGeom>
                <a:noFill/>
                <a:ln w="11113" cap="rnd">
                  <a:solidFill>
                    <a:srgbClr val="808080"/>
                  </a:solidFill>
                  <a:round/>
                  <a:headEnd/>
                  <a:tailEnd/>
                </a:ln>
              </p:spPr>
              <p:txBody>
                <a:bodyPr/>
                <a:lstStyle/>
                <a:p>
                  <a:endParaRPr lang="en-US">
                    <a:solidFill>
                      <a:srgbClr val="000000"/>
                    </a:solidFill>
                    <a:latin typeface="Arial" pitchFamily="34" charset="0"/>
                  </a:endParaRPr>
                </a:p>
              </p:txBody>
            </p:sp>
          </p:grpSp>
          <p:sp>
            <p:nvSpPr>
              <p:cNvPr id="73" name="Freeform 104"/>
              <p:cNvSpPr>
                <a:spLocks/>
              </p:cNvSpPr>
              <p:nvPr/>
            </p:nvSpPr>
            <p:spPr bwMode="auto">
              <a:xfrm>
                <a:off x="1052513" y="2616200"/>
                <a:ext cx="19050" cy="14288"/>
              </a:xfrm>
              <a:custGeom>
                <a:avLst/>
                <a:gdLst>
                  <a:gd name="T0" fmla="*/ 2147483647 w 12"/>
                  <a:gd name="T1" fmla="*/ 2147483647 h 9"/>
                  <a:gd name="T2" fmla="*/ 2147483647 w 12"/>
                  <a:gd name="T3" fmla="*/ 2147483647 h 9"/>
                  <a:gd name="T4" fmla="*/ 2147483647 w 12"/>
                  <a:gd name="T5" fmla="*/ 2147483647 h 9"/>
                  <a:gd name="T6" fmla="*/ 2147483647 w 12"/>
                  <a:gd name="T7" fmla="*/ 2147483647 h 9"/>
                  <a:gd name="T8" fmla="*/ 2147483647 w 12"/>
                  <a:gd name="T9" fmla="*/ 2147483647 h 9"/>
                  <a:gd name="T10" fmla="*/ 0 w 12"/>
                  <a:gd name="T11" fmla="*/ 2147483647 h 9"/>
                  <a:gd name="T12" fmla="*/ 0 w 12"/>
                  <a:gd name="T13" fmla="*/ 2147483647 h 9"/>
                  <a:gd name="T14" fmla="*/ 2147483647 w 12"/>
                  <a:gd name="T15" fmla="*/ 2147483647 h 9"/>
                  <a:gd name="T16" fmla="*/ 2147483647 w 12"/>
                  <a:gd name="T17" fmla="*/ 2147483647 h 9"/>
                  <a:gd name="T18" fmla="*/ 2147483647 w 12"/>
                  <a:gd name="T19" fmla="*/ 2147483647 h 9"/>
                  <a:gd name="T20" fmla="*/ 2147483647 w 12"/>
                  <a:gd name="T21" fmla="*/ 0 h 9"/>
                  <a:gd name="T22" fmla="*/ 2147483647 w 12"/>
                  <a:gd name="T23" fmla="*/ 2147483647 h 9"/>
                  <a:gd name="T24" fmla="*/ 2147483647 w 12"/>
                  <a:gd name="T25" fmla="*/ 2147483647 h 9"/>
                  <a:gd name="T26" fmla="*/ 2147483647 w 12"/>
                  <a:gd name="T27" fmla="*/ 2147483647 h 9"/>
                  <a:gd name="T28" fmla="*/ 2147483647 w 12"/>
                  <a:gd name="T29" fmla="*/ 2147483647 h 9"/>
                  <a:gd name="T30" fmla="*/ 2147483647 w 12"/>
                  <a:gd name="T31" fmla="*/ 2147483647 h 9"/>
                  <a:gd name="T32" fmla="*/ 2147483647 w 12"/>
                  <a:gd name="T33" fmla="*/ 2147483647 h 9"/>
                  <a:gd name="T34" fmla="*/ 2147483647 w 12"/>
                  <a:gd name="T35" fmla="*/ 2147483647 h 9"/>
                  <a:gd name="T36" fmla="*/ 2147483647 w 12"/>
                  <a:gd name="T37" fmla="*/ 2147483647 h 9"/>
                  <a:gd name="T38" fmla="*/ 2147483647 w 12"/>
                  <a:gd name="T39" fmla="*/ 2147483647 h 9"/>
                  <a:gd name="T40" fmla="*/ 2147483647 w 12"/>
                  <a:gd name="T41" fmla="*/ 2147483647 h 9"/>
                  <a:gd name="T42" fmla="*/ 2147483647 w 12"/>
                  <a:gd name="T43" fmla="*/ 2147483647 h 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9"/>
                  <a:gd name="T68" fmla="*/ 12 w 12"/>
                  <a:gd name="T69" fmla="*/ 9 h 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9">
                    <a:moveTo>
                      <a:pt x="5" y="9"/>
                    </a:moveTo>
                    <a:lnTo>
                      <a:pt x="5" y="9"/>
                    </a:lnTo>
                    <a:lnTo>
                      <a:pt x="4" y="9"/>
                    </a:lnTo>
                    <a:lnTo>
                      <a:pt x="3" y="8"/>
                    </a:lnTo>
                    <a:lnTo>
                      <a:pt x="2" y="7"/>
                    </a:lnTo>
                    <a:lnTo>
                      <a:pt x="0" y="5"/>
                    </a:lnTo>
                    <a:lnTo>
                      <a:pt x="1" y="3"/>
                    </a:lnTo>
                    <a:lnTo>
                      <a:pt x="3" y="2"/>
                    </a:lnTo>
                    <a:lnTo>
                      <a:pt x="5" y="1"/>
                    </a:lnTo>
                    <a:lnTo>
                      <a:pt x="7" y="0"/>
                    </a:lnTo>
                    <a:lnTo>
                      <a:pt x="9" y="1"/>
                    </a:lnTo>
                    <a:lnTo>
                      <a:pt x="10" y="2"/>
                    </a:lnTo>
                    <a:lnTo>
                      <a:pt x="11" y="3"/>
                    </a:lnTo>
                    <a:lnTo>
                      <a:pt x="12" y="4"/>
                    </a:lnTo>
                    <a:lnTo>
                      <a:pt x="12" y="5"/>
                    </a:lnTo>
                    <a:lnTo>
                      <a:pt x="12" y="7"/>
                    </a:lnTo>
                    <a:lnTo>
                      <a:pt x="12" y="8"/>
                    </a:lnTo>
                    <a:lnTo>
                      <a:pt x="11" y="9"/>
                    </a:lnTo>
                    <a:lnTo>
                      <a:pt x="10" y="9"/>
                    </a:lnTo>
                    <a:lnTo>
                      <a:pt x="8" y="9"/>
                    </a:lnTo>
                    <a:lnTo>
                      <a:pt x="5" y="9"/>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sp>
            <p:nvSpPr>
              <p:cNvPr id="74" name="Freeform 105"/>
              <p:cNvSpPr>
                <a:spLocks/>
              </p:cNvSpPr>
              <p:nvPr/>
            </p:nvSpPr>
            <p:spPr bwMode="auto">
              <a:xfrm>
                <a:off x="987425" y="2636838"/>
                <a:ext cx="23813" cy="20637"/>
              </a:xfrm>
              <a:custGeom>
                <a:avLst/>
                <a:gdLst>
                  <a:gd name="T0" fmla="*/ 0 w 15"/>
                  <a:gd name="T1" fmla="*/ 2147483647 h 13"/>
                  <a:gd name="T2" fmla="*/ 2147483647 w 15"/>
                  <a:gd name="T3" fmla="*/ 0 h 13"/>
                  <a:gd name="T4" fmla="*/ 2147483647 w 15"/>
                  <a:gd name="T5" fmla="*/ 2147483647 h 13"/>
                  <a:gd name="T6" fmla="*/ 2147483647 w 15"/>
                  <a:gd name="T7" fmla="*/ 2147483647 h 13"/>
                  <a:gd name="T8" fmla="*/ 2147483647 w 15"/>
                  <a:gd name="T9" fmla="*/ 2147483647 h 13"/>
                  <a:gd name="T10" fmla="*/ 2147483647 w 15"/>
                  <a:gd name="T11" fmla="*/ 2147483647 h 13"/>
                  <a:gd name="T12" fmla="*/ 2147483647 w 15"/>
                  <a:gd name="T13" fmla="*/ 2147483647 h 13"/>
                  <a:gd name="T14" fmla="*/ 2147483647 w 15"/>
                  <a:gd name="T15" fmla="*/ 2147483647 h 13"/>
                  <a:gd name="T16" fmla="*/ 0 w 15"/>
                  <a:gd name="T17" fmla="*/ 2147483647 h 13"/>
                  <a:gd name="T18" fmla="*/ 0 w 15"/>
                  <a:gd name="T19" fmla="*/ 2147483647 h 13"/>
                  <a:gd name="T20" fmla="*/ 0 w 15"/>
                  <a:gd name="T21" fmla="*/ 2147483647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
                  <a:gd name="T34" fmla="*/ 0 h 13"/>
                  <a:gd name="T35" fmla="*/ 15 w 1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 h="13">
                    <a:moveTo>
                      <a:pt x="0" y="5"/>
                    </a:moveTo>
                    <a:lnTo>
                      <a:pt x="10" y="0"/>
                    </a:lnTo>
                    <a:lnTo>
                      <a:pt x="15" y="10"/>
                    </a:lnTo>
                    <a:lnTo>
                      <a:pt x="5" y="13"/>
                    </a:lnTo>
                    <a:lnTo>
                      <a:pt x="4" y="13"/>
                    </a:lnTo>
                    <a:lnTo>
                      <a:pt x="3" y="12"/>
                    </a:lnTo>
                    <a:lnTo>
                      <a:pt x="2" y="12"/>
                    </a:lnTo>
                    <a:lnTo>
                      <a:pt x="1" y="10"/>
                    </a:lnTo>
                    <a:lnTo>
                      <a:pt x="0" y="9"/>
                    </a:lnTo>
                    <a:lnTo>
                      <a:pt x="0" y="7"/>
                    </a:lnTo>
                    <a:lnTo>
                      <a:pt x="0" y="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75" name="Freeform 106"/>
              <p:cNvSpPr>
                <a:spLocks/>
              </p:cNvSpPr>
              <p:nvPr/>
            </p:nvSpPr>
            <p:spPr bwMode="auto">
              <a:xfrm>
                <a:off x="911225" y="2741613"/>
                <a:ext cx="104775" cy="61912"/>
              </a:xfrm>
              <a:custGeom>
                <a:avLst/>
                <a:gdLst>
                  <a:gd name="T0" fmla="*/ 2147483647 w 66"/>
                  <a:gd name="T1" fmla="*/ 2147483647 h 39"/>
                  <a:gd name="T2" fmla="*/ 2147483647 w 66"/>
                  <a:gd name="T3" fmla="*/ 2147483647 h 39"/>
                  <a:gd name="T4" fmla="*/ 2147483647 w 66"/>
                  <a:gd name="T5" fmla="*/ 2147483647 h 39"/>
                  <a:gd name="T6" fmla="*/ 2147483647 w 66"/>
                  <a:gd name="T7" fmla="*/ 2147483647 h 39"/>
                  <a:gd name="T8" fmla="*/ 2147483647 w 66"/>
                  <a:gd name="T9" fmla="*/ 2147483647 h 39"/>
                  <a:gd name="T10" fmla="*/ 2147483647 w 66"/>
                  <a:gd name="T11" fmla="*/ 2147483647 h 39"/>
                  <a:gd name="T12" fmla="*/ 2147483647 w 66"/>
                  <a:gd name="T13" fmla="*/ 2147483647 h 39"/>
                  <a:gd name="T14" fmla="*/ 2147483647 w 66"/>
                  <a:gd name="T15" fmla="*/ 2147483647 h 39"/>
                  <a:gd name="T16" fmla="*/ 2147483647 w 66"/>
                  <a:gd name="T17" fmla="*/ 2147483647 h 39"/>
                  <a:gd name="T18" fmla="*/ 2147483647 w 66"/>
                  <a:gd name="T19" fmla="*/ 2147483647 h 39"/>
                  <a:gd name="T20" fmla="*/ 2147483647 w 66"/>
                  <a:gd name="T21" fmla="*/ 2147483647 h 39"/>
                  <a:gd name="T22" fmla="*/ 2147483647 w 66"/>
                  <a:gd name="T23" fmla="*/ 2147483647 h 39"/>
                  <a:gd name="T24" fmla="*/ 2147483647 w 66"/>
                  <a:gd name="T25" fmla="*/ 2147483647 h 39"/>
                  <a:gd name="T26" fmla="*/ 2147483647 w 66"/>
                  <a:gd name="T27" fmla="*/ 2147483647 h 39"/>
                  <a:gd name="T28" fmla="*/ 2147483647 w 66"/>
                  <a:gd name="T29" fmla="*/ 2147483647 h 39"/>
                  <a:gd name="T30" fmla="*/ 2147483647 w 66"/>
                  <a:gd name="T31" fmla="*/ 2147483647 h 39"/>
                  <a:gd name="T32" fmla="*/ 2147483647 w 66"/>
                  <a:gd name="T33" fmla="*/ 2147483647 h 39"/>
                  <a:gd name="T34" fmla="*/ 2147483647 w 66"/>
                  <a:gd name="T35" fmla="*/ 2147483647 h 39"/>
                  <a:gd name="T36" fmla="*/ 2147483647 w 66"/>
                  <a:gd name="T37" fmla="*/ 2147483647 h 39"/>
                  <a:gd name="T38" fmla="*/ 2147483647 w 66"/>
                  <a:gd name="T39" fmla="*/ 2147483647 h 39"/>
                  <a:gd name="T40" fmla="*/ 2147483647 w 66"/>
                  <a:gd name="T41" fmla="*/ 2147483647 h 39"/>
                  <a:gd name="T42" fmla="*/ 2147483647 w 66"/>
                  <a:gd name="T43" fmla="*/ 2147483647 h 39"/>
                  <a:gd name="T44" fmla="*/ 2147483647 w 66"/>
                  <a:gd name="T45" fmla="*/ 2147483647 h 39"/>
                  <a:gd name="T46" fmla="*/ 2147483647 w 66"/>
                  <a:gd name="T47" fmla="*/ 2147483647 h 39"/>
                  <a:gd name="T48" fmla="*/ 2147483647 w 66"/>
                  <a:gd name="T49" fmla="*/ 2147483647 h 39"/>
                  <a:gd name="T50" fmla="*/ 2147483647 w 66"/>
                  <a:gd name="T51" fmla="*/ 2147483647 h 39"/>
                  <a:gd name="T52" fmla="*/ 2147483647 w 66"/>
                  <a:gd name="T53" fmla="*/ 2147483647 h 39"/>
                  <a:gd name="T54" fmla="*/ 2147483647 w 66"/>
                  <a:gd name="T55" fmla="*/ 2147483647 h 39"/>
                  <a:gd name="T56" fmla="*/ 2147483647 w 66"/>
                  <a:gd name="T57" fmla="*/ 2147483647 h 39"/>
                  <a:gd name="T58" fmla="*/ 2147483647 w 66"/>
                  <a:gd name="T59" fmla="*/ 2147483647 h 39"/>
                  <a:gd name="T60" fmla="*/ 2147483647 w 66"/>
                  <a:gd name="T61" fmla="*/ 2147483647 h 39"/>
                  <a:gd name="T62" fmla="*/ 2147483647 w 66"/>
                  <a:gd name="T63" fmla="*/ 2147483647 h 39"/>
                  <a:gd name="T64" fmla="*/ 2147483647 w 66"/>
                  <a:gd name="T65" fmla="*/ 2147483647 h 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39"/>
                  <a:gd name="T101" fmla="*/ 66 w 66"/>
                  <a:gd name="T102" fmla="*/ 39 h 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39">
                    <a:moveTo>
                      <a:pt x="8" y="1"/>
                    </a:moveTo>
                    <a:lnTo>
                      <a:pt x="9" y="1"/>
                    </a:lnTo>
                    <a:lnTo>
                      <a:pt x="10" y="1"/>
                    </a:lnTo>
                    <a:lnTo>
                      <a:pt x="11" y="1"/>
                    </a:lnTo>
                    <a:lnTo>
                      <a:pt x="14" y="2"/>
                    </a:lnTo>
                    <a:lnTo>
                      <a:pt x="15" y="2"/>
                    </a:lnTo>
                    <a:lnTo>
                      <a:pt x="17" y="2"/>
                    </a:lnTo>
                    <a:lnTo>
                      <a:pt x="19" y="2"/>
                    </a:lnTo>
                    <a:lnTo>
                      <a:pt x="20" y="2"/>
                    </a:lnTo>
                    <a:lnTo>
                      <a:pt x="22" y="2"/>
                    </a:lnTo>
                    <a:lnTo>
                      <a:pt x="24" y="3"/>
                    </a:lnTo>
                    <a:lnTo>
                      <a:pt x="26" y="4"/>
                    </a:lnTo>
                    <a:lnTo>
                      <a:pt x="28" y="5"/>
                    </a:lnTo>
                    <a:lnTo>
                      <a:pt x="30" y="5"/>
                    </a:lnTo>
                    <a:lnTo>
                      <a:pt x="33" y="6"/>
                    </a:lnTo>
                    <a:lnTo>
                      <a:pt x="35" y="7"/>
                    </a:lnTo>
                    <a:lnTo>
                      <a:pt x="38" y="8"/>
                    </a:lnTo>
                    <a:lnTo>
                      <a:pt x="39" y="9"/>
                    </a:lnTo>
                    <a:lnTo>
                      <a:pt x="42" y="10"/>
                    </a:lnTo>
                    <a:lnTo>
                      <a:pt x="44" y="11"/>
                    </a:lnTo>
                    <a:lnTo>
                      <a:pt x="46" y="12"/>
                    </a:lnTo>
                    <a:lnTo>
                      <a:pt x="48" y="13"/>
                    </a:lnTo>
                    <a:lnTo>
                      <a:pt x="51" y="15"/>
                    </a:lnTo>
                    <a:lnTo>
                      <a:pt x="52" y="17"/>
                    </a:lnTo>
                    <a:lnTo>
                      <a:pt x="54" y="18"/>
                    </a:lnTo>
                    <a:lnTo>
                      <a:pt x="56" y="20"/>
                    </a:lnTo>
                    <a:lnTo>
                      <a:pt x="58" y="21"/>
                    </a:lnTo>
                    <a:lnTo>
                      <a:pt x="60" y="24"/>
                    </a:lnTo>
                    <a:lnTo>
                      <a:pt x="62" y="26"/>
                    </a:lnTo>
                    <a:lnTo>
                      <a:pt x="66" y="39"/>
                    </a:lnTo>
                    <a:lnTo>
                      <a:pt x="66" y="38"/>
                    </a:lnTo>
                    <a:lnTo>
                      <a:pt x="65" y="38"/>
                    </a:lnTo>
                    <a:lnTo>
                      <a:pt x="64" y="36"/>
                    </a:lnTo>
                    <a:lnTo>
                      <a:pt x="63" y="34"/>
                    </a:lnTo>
                    <a:lnTo>
                      <a:pt x="60" y="32"/>
                    </a:lnTo>
                    <a:lnTo>
                      <a:pt x="57" y="30"/>
                    </a:lnTo>
                    <a:lnTo>
                      <a:pt x="55" y="28"/>
                    </a:lnTo>
                    <a:lnTo>
                      <a:pt x="54" y="27"/>
                    </a:lnTo>
                    <a:lnTo>
                      <a:pt x="52" y="26"/>
                    </a:lnTo>
                    <a:lnTo>
                      <a:pt x="51" y="24"/>
                    </a:lnTo>
                    <a:lnTo>
                      <a:pt x="48" y="23"/>
                    </a:lnTo>
                    <a:lnTo>
                      <a:pt x="46" y="21"/>
                    </a:lnTo>
                    <a:lnTo>
                      <a:pt x="44" y="20"/>
                    </a:lnTo>
                    <a:lnTo>
                      <a:pt x="41" y="18"/>
                    </a:lnTo>
                    <a:lnTo>
                      <a:pt x="38" y="17"/>
                    </a:lnTo>
                    <a:lnTo>
                      <a:pt x="36" y="16"/>
                    </a:lnTo>
                    <a:lnTo>
                      <a:pt x="33" y="14"/>
                    </a:lnTo>
                    <a:lnTo>
                      <a:pt x="30" y="13"/>
                    </a:lnTo>
                    <a:lnTo>
                      <a:pt x="28" y="12"/>
                    </a:lnTo>
                    <a:lnTo>
                      <a:pt x="26" y="12"/>
                    </a:lnTo>
                    <a:lnTo>
                      <a:pt x="25" y="11"/>
                    </a:lnTo>
                    <a:lnTo>
                      <a:pt x="24" y="10"/>
                    </a:lnTo>
                    <a:lnTo>
                      <a:pt x="22" y="10"/>
                    </a:lnTo>
                    <a:lnTo>
                      <a:pt x="20" y="9"/>
                    </a:lnTo>
                    <a:lnTo>
                      <a:pt x="19" y="9"/>
                    </a:lnTo>
                    <a:lnTo>
                      <a:pt x="17" y="8"/>
                    </a:lnTo>
                    <a:lnTo>
                      <a:pt x="14" y="8"/>
                    </a:lnTo>
                    <a:lnTo>
                      <a:pt x="13" y="7"/>
                    </a:lnTo>
                    <a:lnTo>
                      <a:pt x="11" y="7"/>
                    </a:lnTo>
                    <a:lnTo>
                      <a:pt x="9" y="6"/>
                    </a:lnTo>
                    <a:lnTo>
                      <a:pt x="7" y="6"/>
                    </a:lnTo>
                    <a:lnTo>
                      <a:pt x="5" y="6"/>
                    </a:lnTo>
                    <a:lnTo>
                      <a:pt x="2" y="5"/>
                    </a:lnTo>
                    <a:lnTo>
                      <a:pt x="1" y="5"/>
                    </a:lnTo>
                    <a:lnTo>
                      <a:pt x="0" y="0"/>
                    </a:lnTo>
                    <a:lnTo>
                      <a:pt x="8" y="1"/>
                    </a:lnTo>
                    <a:close/>
                  </a:path>
                </a:pathLst>
              </a:custGeom>
              <a:solidFill>
                <a:srgbClr val="788578"/>
              </a:solidFill>
              <a:ln w="9525">
                <a:noFill/>
                <a:round/>
                <a:headEnd/>
                <a:tailEnd/>
              </a:ln>
            </p:spPr>
            <p:txBody>
              <a:bodyPr/>
              <a:lstStyle/>
              <a:p>
                <a:endParaRPr lang="en-US">
                  <a:solidFill>
                    <a:srgbClr val="000000"/>
                  </a:solidFill>
                  <a:latin typeface="Arial" pitchFamily="34" charset="0"/>
                </a:endParaRPr>
              </a:p>
            </p:txBody>
          </p:sp>
          <p:sp>
            <p:nvSpPr>
              <p:cNvPr id="76" name="Freeform 107"/>
              <p:cNvSpPr>
                <a:spLocks/>
              </p:cNvSpPr>
              <p:nvPr/>
            </p:nvSpPr>
            <p:spPr bwMode="auto">
              <a:xfrm>
                <a:off x="638175" y="2198688"/>
                <a:ext cx="53975" cy="55562"/>
              </a:xfrm>
              <a:custGeom>
                <a:avLst/>
                <a:gdLst>
                  <a:gd name="T0" fmla="*/ 0 w 34"/>
                  <a:gd name="T1" fmla="*/ 2147483647 h 35"/>
                  <a:gd name="T2" fmla="*/ 2147483647 w 34"/>
                  <a:gd name="T3" fmla="*/ 2147483647 h 35"/>
                  <a:gd name="T4" fmla="*/ 2147483647 w 34"/>
                  <a:gd name="T5" fmla="*/ 2147483647 h 35"/>
                  <a:gd name="T6" fmla="*/ 2147483647 w 34"/>
                  <a:gd name="T7" fmla="*/ 2147483647 h 35"/>
                  <a:gd name="T8" fmla="*/ 2147483647 w 34"/>
                  <a:gd name="T9" fmla="*/ 2147483647 h 35"/>
                  <a:gd name="T10" fmla="*/ 2147483647 w 34"/>
                  <a:gd name="T11" fmla="*/ 2147483647 h 35"/>
                  <a:gd name="T12" fmla="*/ 2147483647 w 34"/>
                  <a:gd name="T13" fmla="*/ 2147483647 h 35"/>
                  <a:gd name="T14" fmla="*/ 2147483647 w 34"/>
                  <a:gd name="T15" fmla="*/ 2147483647 h 35"/>
                  <a:gd name="T16" fmla="*/ 2147483647 w 34"/>
                  <a:gd name="T17" fmla="*/ 2147483647 h 35"/>
                  <a:gd name="T18" fmla="*/ 2147483647 w 34"/>
                  <a:gd name="T19" fmla="*/ 2147483647 h 35"/>
                  <a:gd name="T20" fmla="*/ 2147483647 w 34"/>
                  <a:gd name="T21" fmla="*/ 2147483647 h 35"/>
                  <a:gd name="T22" fmla="*/ 2147483647 w 34"/>
                  <a:gd name="T23" fmla="*/ 2147483647 h 35"/>
                  <a:gd name="T24" fmla="*/ 2147483647 w 34"/>
                  <a:gd name="T25" fmla="*/ 2147483647 h 35"/>
                  <a:gd name="T26" fmla="*/ 2147483647 w 34"/>
                  <a:gd name="T27" fmla="*/ 2147483647 h 35"/>
                  <a:gd name="T28" fmla="*/ 2147483647 w 34"/>
                  <a:gd name="T29" fmla="*/ 0 h 35"/>
                  <a:gd name="T30" fmla="*/ 2147483647 w 34"/>
                  <a:gd name="T31" fmla="*/ 2147483647 h 35"/>
                  <a:gd name="T32" fmla="*/ 2147483647 w 34"/>
                  <a:gd name="T33" fmla="*/ 2147483647 h 35"/>
                  <a:gd name="T34" fmla="*/ 2147483647 w 34"/>
                  <a:gd name="T35" fmla="*/ 2147483647 h 35"/>
                  <a:gd name="T36" fmla="*/ 2147483647 w 34"/>
                  <a:gd name="T37" fmla="*/ 2147483647 h 35"/>
                  <a:gd name="T38" fmla="*/ 2147483647 w 34"/>
                  <a:gd name="T39" fmla="*/ 2147483647 h 35"/>
                  <a:gd name="T40" fmla="*/ 2147483647 w 34"/>
                  <a:gd name="T41" fmla="*/ 2147483647 h 35"/>
                  <a:gd name="T42" fmla="*/ 2147483647 w 34"/>
                  <a:gd name="T43" fmla="*/ 2147483647 h 35"/>
                  <a:gd name="T44" fmla="*/ 2147483647 w 34"/>
                  <a:gd name="T45" fmla="*/ 2147483647 h 35"/>
                  <a:gd name="T46" fmla="*/ 2147483647 w 34"/>
                  <a:gd name="T47" fmla="*/ 2147483647 h 35"/>
                  <a:gd name="T48" fmla="*/ 2147483647 w 34"/>
                  <a:gd name="T49" fmla="*/ 2147483647 h 35"/>
                  <a:gd name="T50" fmla="*/ 2147483647 w 34"/>
                  <a:gd name="T51" fmla="*/ 2147483647 h 35"/>
                  <a:gd name="T52" fmla="*/ 2147483647 w 34"/>
                  <a:gd name="T53" fmla="*/ 2147483647 h 35"/>
                  <a:gd name="T54" fmla="*/ 2147483647 w 34"/>
                  <a:gd name="T55" fmla="*/ 2147483647 h 35"/>
                  <a:gd name="T56" fmla="*/ 2147483647 w 34"/>
                  <a:gd name="T57" fmla="*/ 2147483647 h 35"/>
                  <a:gd name="T58" fmla="*/ 2147483647 w 34"/>
                  <a:gd name="T59" fmla="*/ 2147483647 h 35"/>
                  <a:gd name="T60" fmla="*/ 2147483647 w 34"/>
                  <a:gd name="T61" fmla="*/ 2147483647 h 35"/>
                  <a:gd name="T62" fmla="*/ 2147483647 w 34"/>
                  <a:gd name="T63" fmla="*/ 2147483647 h 35"/>
                  <a:gd name="T64" fmla="*/ 2147483647 w 34"/>
                  <a:gd name="T65" fmla="*/ 2147483647 h 35"/>
                  <a:gd name="T66" fmla="*/ 2147483647 w 34"/>
                  <a:gd name="T67" fmla="*/ 2147483647 h 35"/>
                  <a:gd name="T68" fmla="*/ 2147483647 w 34"/>
                  <a:gd name="T69" fmla="*/ 2147483647 h 35"/>
                  <a:gd name="T70" fmla="*/ 2147483647 w 34"/>
                  <a:gd name="T71" fmla="*/ 2147483647 h 35"/>
                  <a:gd name="T72" fmla="*/ 2147483647 w 34"/>
                  <a:gd name="T73" fmla="*/ 2147483647 h 35"/>
                  <a:gd name="T74" fmla="*/ 0 w 34"/>
                  <a:gd name="T75" fmla="*/ 2147483647 h 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4"/>
                  <a:gd name="T115" fmla="*/ 0 h 35"/>
                  <a:gd name="T116" fmla="*/ 34 w 34"/>
                  <a:gd name="T117" fmla="*/ 35 h 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4" h="35">
                    <a:moveTo>
                      <a:pt x="0" y="24"/>
                    </a:moveTo>
                    <a:lnTo>
                      <a:pt x="1" y="24"/>
                    </a:lnTo>
                    <a:lnTo>
                      <a:pt x="2" y="22"/>
                    </a:lnTo>
                    <a:lnTo>
                      <a:pt x="3" y="20"/>
                    </a:lnTo>
                    <a:lnTo>
                      <a:pt x="5" y="19"/>
                    </a:lnTo>
                    <a:lnTo>
                      <a:pt x="6" y="18"/>
                    </a:lnTo>
                    <a:lnTo>
                      <a:pt x="8" y="16"/>
                    </a:lnTo>
                    <a:lnTo>
                      <a:pt x="10" y="14"/>
                    </a:lnTo>
                    <a:lnTo>
                      <a:pt x="12" y="12"/>
                    </a:lnTo>
                    <a:lnTo>
                      <a:pt x="14" y="10"/>
                    </a:lnTo>
                    <a:lnTo>
                      <a:pt x="17" y="8"/>
                    </a:lnTo>
                    <a:lnTo>
                      <a:pt x="19" y="6"/>
                    </a:lnTo>
                    <a:lnTo>
                      <a:pt x="21" y="4"/>
                    </a:lnTo>
                    <a:lnTo>
                      <a:pt x="23" y="2"/>
                    </a:lnTo>
                    <a:lnTo>
                      <a:pt x="26" y="0"/>
                    </a:lnTo>
                    <a:lnTo>
                      <a:pt x="34" y="3"/>
                    </a:lnTo>
                    <a:lnTo>
                      <a:pt x="32" y="3"/>
                    </a:lnTo>
                    <a:lnTo>
                      <a:pt x="31" y="4"/>
                    </a:lnTo>
                    <a:lnTo>
                      <a:pt x="29" y="5"/>
                    </a:lnTo>
                    <a:lnTo>
                      <a:pt x="27" y="7"/>
                    </a:lnTo>
                    <a:lnTo>
                      <a:pt x="26" y="9"/>
                    </a:lnTo>
                    <a:lnTo>
                      <a:pt x="23" y="11"/>
                    </a:lnTo>
                    <a:lnTo>
                      <a:pt x="21" y="13"/>
                    </a:lnTo>
                    <a:lnTo>
                      <a:pt x="18" y="15"/>
                    </a:lnTo>
                    <a:lnTo>
                      <a:pt x="17" y="17"/>
                    </a:lnTo>
                    <a:lnTo>
                      <a:pt x="16" y="19"/>
                    </a:lnTo>
                    <a:lnTo>
                      <a:pt x="14" y="20"/>
                    </a:lnTo>
                    <a:lnTo>
                      <a:pt x="13" y="21"/>
                    </a:lnTo>
                    <a:lnTo>
                      <a:pt x="12" y="23"/>
                    </a:lnTo>
                    <a:lnTo>
                      <a:pt x="10" y="24"/>
                    </a:lnTo>
                    <a:lnTo>
                      <a:pt x="9" y="26"/>
                    </a:lnTo>
                    <a:lnTo>
                      <a:pt x="8" y="27"/>
                    </a:lnTo>
                    <a:lnTo>
                      <a:pt x="6" y="29"/>
                    </a:lnTo>
                    <a:lnTo>
                      <a:pt x="5" y="31"/>
                    </a:lnTo>
                    <a:lnTo>
                      <a:pt x="3" y="32"/>
                    </a:lnTo>
                    <a:lnTo>
                      <a:pt x="2" y="35"/>
                    </a:lnTo>
                    <a:lnTo>
                      <a:pt x="1" y="28"/>
                    </a:lnTo>
                    <a:lnTo>
                      <a:pt x="0" y="24"/>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sp>
            <p:nvSpPr>
              <p:cNvPr id="77" name="Freeform 108"/>
              <p:cNvSpPr>
                <a:spLocks/>
              </p:cNvSpPr>
              <p:nvPr/>
            </p:nvSpPr>
            <p:spPr bwMode="auto">
              <a:xfrm>
                <a:off x="935038" y="2698750"/>
                <a:ext cx="60325" cy="33338"/>
              </a:xfrm>
              <a:custGeom>
                <a:avLst/>
                <a:gdLst>
                  <a:gd name="T0" fmla="*/ 0 w 38"/>
                  <a:gd name="T1" fmla="*/ 2147483647 h 21"/>
                  <a:gd name="T2" fmla="*/ 0 w 38"/>
                  <a:gd name="T3" fmla="*/ 2147483647 h 21"/>
                  <a:gd name="T4" fmla="*/ 2147483647 w 38"/>
                  <a:gd name="T5" fmla="*/ 2147483647 h 21"/>
                  <a:gd name="T6" fmla="*/ 2147483647 w 38"/>
                  <a:gd name="T7" fmla="*/ 2147483647 h 21"/>
                  <a:gd name="T8" fmla="*/ 2147483647 w 38"/>
                  <a:gd name="T9" fmla="*/ 2147483647 h 21"/>
                  <a:gd name="T10" fmla="*/ 2147483647 w 38"/>
                  <a:gd name="T11" fmla="*/ 0 h 21"/>
                  <a:gd name="T12" fmla="*/ 2147483647 w 38"/>
                  <a:gd name="T13" fmla="*/ 0 h 21"/>
                  <a:gd name="T14" fmla="*/ 2147483647 w 38"/>
                  <a:gd name="T15" fmla="*/ 0 h 21"/>
                  <a:gd name="T16" fmla="*/ 2147483647 w 38"/>
                  <a:gd name="T17" fmla="*/ 0 h 21"/>
                  <a:gd name="T18" fmla="*/ 2147483647 w 38"/>
                  <a:gd name="T19" fmla="*/ 0 h 21"/>
                  <a:gd name="T20" fmla="*/ 2147483647 w 38"/>
                  <a:gd name="T21" fmla="*/ 2147483647 h 21"/>
                  <a:gd name="T22" fmla="*/ 2147483647 w 38"/>
                  <a:gd name="T23" fmla="*/ 2147483647 h 21"/>
                  <a:gd name="T24" fmla="*/ 2147483647 w 38"/>
                  <a:gd name="T25" fmla="*/ 2147483647 h 21"/>
                  <a:gd name="T26" fmla="*/ 2147483647 w 38"/>
                  <a:gd name="T27" fmla="*/ 2147483647 h 21"/>
                  <a:gd name="T28" fmla="*/ 2147483647 w 38"/>
                  <a:gd name="T29" fmla="*/ 2147483647 h 21"/>
                  <a:gd name="T30" fmla="*/ 2147483647 w 38"/>
                  <a:gd name="T31" fmla="*/ 2147483647 h 21"/>
                  <a:gd name="T32" fmla="*/ 2147483647 w 38"/>
                  <a:gd name="T33" fmla="*/ 2147483647 h 21"/>
                  <a:gd name="T34" fmla="*/ 2147483647 w 38"/>
                  <a:gd name="T35" fmla="*/ 2147483647 h 21"/>
                  <a:gd name="T36" fmla="*/ 2147483647 w 38"/>
                  <a:gd name="T37" fmla="*/ 2147483647 h 21"/>
                  <a:gd name="T38" fmla="*/ 2147483647 w 38"/>
                  <a:gd name="T39" fmla="*/ 2147483647 h 21"/>
                  <a:gd name="T40" fmla="*/ 2147483647 w 38"/>
                  <a:gd name="T41" fmla="*/ 2147483647 h 21"/>
                  <a:gd name="T42" fmla="*/ 2147483647 w 38"/>
                  <a:gd name="T43" fmla="*/ 2147483647 h 21"/>
                  <a:gd name="T44" fmla="*/ 2147483647 w 38"/>
                  <a:gd name="T45" fmla="*/ 2147483647 h 21"/>
                  <a:gd name="T46" fmla="*/ 2147483647 w 38"/>
                  <a:gd name="T47" fmla="*/ 2147483647 h 21"/>
                  <a:gd name="T48" fmla="*/ 2147483647 w 38"/>
                  <a:gd name="T49" fmla="*/ 2147483647 h 21"/>
                  <a:gd name="T50" fmla="*/ 2147483647 w 38"/>
                  <a:gd name="T51" fmla="*/ 2147483647 h 21"/>
                  <a:gd name="T52" fmla="*/ 2147483647 w 38"/>
                  <a:gd name="T53" fmla="*/ 2147483647 h 21"/>
                  <a:gd name="T54" fmla="*/ 2147483647 w 38"/>
                  <a:gd name="T55" fmla="*/ 2147483647 h 21"/>
                  <a:gd name="T56" fmla="*/ 2147483647 w 38"/>
                  <a:gd name="T57" fmla="*/ 2147483647 h 21"/>
                  <a:gd name="T58" fmla="*/ 2147483647 w 38"/>
                  <a:gd name="T59" fmla="*/ 2147483647 h 21"/>
                  <a:gd name="T60" fmla="*/ 2147483647 w 38"/>
                  <a:gd name="T61" fmla="*/ 2147483647 h 21"/>
                  <a:gd name="T62" fmla="*/ 2147483647 w 38"/>
                  <a:gd name="T63" fmla="*/ 2147483647 h 21"/>
                  <a:gd name="T64" fmla="*/ 2147483647 w 38"/>
                  <a:gd name="T65" fmla="*/ 2147483647 h 21"/>
                  <a:gd name="T66" fmla="*/ 2147483647 w 38"/>
                  <a:gd name="T67" fmla="*/ 2147483647 h 21"/>
                  <a:gd name="T68" fmla="*/ 2147483647 w 38"/>
                  <a:gd name="T69" fmla="*/ 2147483647 h 21"/>
                  <a:gd name="T70" fmla="*/ 2147483647 w 38"/>
                  <a:gd name="T71" fmla="*/ 2147483647 h 21"/>
                  <a:gd name="T72" fmla="*/ 2147483647 w 38"/>
                  <a:gd name="T73" fmla="*/ 2147483647 h 21"/>
                  <a:gd name="T74" fmla="*/ 2147483647 w 38"/>
                  <a:gd name="T75" fmla="*/ 2147483647 h 21"/>
                  <a:gd name="T76" fmla="*/ 2147483647 w 38"/>
                  <a:gd name="T77" fmla="*/ 2147483647 h 21"/>
                  <a:gd name="T78" fmla="*/ 2147483647 w 38"/>
                  <a:gd name="T79" fmla="*/ 2147483647 h 21"/>
                  <a:gd name="T80" fmla="*/ 2147483647 w 38"/>
                  <a:gd name="T81" fmla="*/ 2147483647 h 21"/>
                  <a:gd name="T82" fmla="*/ 0 w 38"/>
                  <a:gd name="T83" fmla="*/ 2147483647 h 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
                  <a:gd name="T127" fmla="*/ 0 h 21"/>
                  <a:gd name="T128" fmla="*/ 38 w 38"/>
                  <a:gd name="T129" fmla="*/ 21 h 2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 h="21">
                    <a:moveTo>
                      <a:pt x="0" y="2"/>
                    </a:moveTo>
                    <a:lnTo>
                      <a:pt x="0" y="2"/>
                    </a:lnTo>
                    <a:lnTo>
                      <a:pt x="1" y="2"/>
                    </a:lnTo>
                    <a:lnTo>
                      <a:pt x="2" y="1"/>
                    </a:lnTo>
                    <a:lnTo>
                      <a:pt x="4" y="1"/>
                    </a:lnTo>
                    <a:lnTo>
                      <a:pt x="5" y="0"/>
                    </a:lnTo>
                    <a:lnTo>
                      <a:pt x="8" y="0"/>
                    </a:lnTo>
                    <a:lnTo>
                      <a:pt x="10" y="0"/>
                    </a:lnTo>
                    <a:lnTo>
                      <a:pt x="14" y="0"/>
                    </a:lnTo>
                    <a:lnTo>
                      <a:pt x="17" y="0"/>
                    </a:lnTo>
                    <a:lnTo>
                      <a:pt x="20" y="1"/>
                    </a:lnTo>
                    <a:lnTo>
                      <a:pt x="22" y="1"/>
                    </a:lnTo>
                    <a:lnTo>
                      <a:pt x="24" y="1"/>
                    </a:lnTo>
                    <a:lnTo>
                      <a:pt x="24" y="2"/>
                    </a:lnTo>
                    <a:lnTo>
                      <a:pt x="26" y="3"/>
                    </a:lnTo>
                    <a:lnTo>
                      <a:pt x="30" y="4"/>
                    </a:lnTo>
                    <a:lnTo>
                      <a:pt x="33" y="6"/>
                    </a:lnTo>
                    <a:lnTo>
                      <a:pt x="34" y="8"/>
                    </a:lnTo>
                    <a:lnTo>
                      <a:pt x="36" y="9"/>
                    </a:lnTo>
                    <a:lnTo>
                      <a:pt x="37" y="10"/>
                    </a:lnTo>
                    <a:lnTo>
                      <a:pt x="38" y="12"/>
                    </a:lnTo>
                    <a:lnTo>
                      <a:pt x="37" y="21"/>
                    </a:lnTo>
                    <a:lnTo>
                      <a:pt x="36" y="20"/>
                    </a:lnTo>
                    <a:lnTo>
                      <a:pt x="35" y="17"/>
                    </a:lnTo>
                    <a:lnTo>
                      <a:pt x="33" y="16"/>
                    </a:lnTo>
                    <a:lnTo>
                      <a:pt x="32" y="15"/>
                    </a:lnTo>
                    <a:lnTo>
                      <a:pt x="30" y="14"/>
                    </a:lnTo>
                    <a:lnTo>
                      <a:pt x="29" y="12"/>
                    </a:lnTo>
                    <a:lnTo>
                      <a:pt x="26" y="11"/>
                    </a:lnTo>
                    <a:lnTo>
                      <a:pt x="24" y="10"/>
                    </a:lnTo>
                    <a:lnTo>
                      <a:pt x="22" y="9"/>
                    </a:lnTo>
                    <a:lnTo>
                      <a:pt x="19" y="8"/>
                    </a:lnTo>
                    <a:lnTo>
                      <a:pt x="17" y="7"/>
                    </a:lnTo>
                    <a:lnTo>
                      <a:pt x="15" y="7"/>
                    </a:lnTo>
                    <a:lnTo>
                      <a:pt x="14" y="7"/>
                    </a:lnTo>
                    <a:lnTo>
                      <a:pt x="12" y="7"/>
                    </a:lnTo>
                    <a:lnTo>
                      <a:pt x="10" y="7"/>
                    </a:lnTo>
                    <a:lnTo>
                      <a:pt x="9" y="7"/>
                    </a:lnTo>
                    <a:lnTo>
                      <a:pt x="6" y="7"/>
                    </a:lnTo>
                    <a:lnTo>
                      <a:pt x="4" y="7"/>
                    </a:lnTo>
                    <a:lnTo>
                      <a:pt x="1" y="5"/>
                    </a:lnTo>
                    <a:lnTo>
                      <a:pt x="0" y="2"/>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78" name="Freeform 109"/>
              <p:cNvSpPr>
                <a:spLocks/>
              </p:cNvSpPr>
              <p:nvPr/>
            </p:nvSpPr>
            <p:spPr bwMode="auto">
              <a:xfrm>
                <a:off x="412750" y="2311400"/>
                <a:ext cx="30163" cy="33338"/>
              </a:xfrm>
              <a:custGeom>
                <a:avLst/>
                <a:gdLst>
                  <a:gd name="T0" fmla="*/ 2147483647 w 19"/>
                  <a:gd name="T1" fmla="*/ 2147483647 h 21"/>
                  <a:gd name="T2" fmla="*/ 0 w 19"/>
                  <a:gd name="T3" fmla="*/ 2147483647 h 21"/>
                  <a:gd name="T4" fmla="*/ 0 w 19"/>
                  <a:gd name="T5" fmla="*/ 2147483647 h 21"/>
                  <a:gd name="T6" fmla="*/ 2147483647 w 19"/>
                  <a:gd name="T7" fmla="*/ 2147483647 h 21"/>
                  <a:gd name="T8" fmla="*/ 2147483647 w 19"/>
                  <a:gd name="T9" fmla="*/ 2147483647 h 21"/>
                  <a:gd name="T10" fmla="*/ 2147483647 w 19"/>
                  <a:gd name="T11" fmla="*/ 2147483647 h 21"/>
                  <a:gd name="T12" fmla="*/ 2147483647 w 19"/>
                  <a:gd name="T13" fmla="*/ 2147483647 h 21"/>
                  <a:gd name="T14" fmla="*/ 2147483647 w 19"/>
                  <a:gd name="T15" fmla="*/ 2147483647 h 21"/>
                  <a:gd name="T16" fmla="*/ 2147483647 w 19"/>
                  <a:gd name="T17" fmla="*/ 2147483647 h 21"/>
                  <a:gd name="T18" fmla="*/ 2147483647 w 19"/>
                  <a:gd name="T19" fmla="*/ 2147483647 h 21"/>
                  <a:gd name="T20" fmla="*/ 2147483647 w 19"/>
                  <a:gd name="T21" fmla="*/ 2147483647 h 21"/>
                  <a:gd name="T22" fmla="*/ 2147483647 w 19"/>
                  <a:gd name="T23" fmla="*/ 2147483647 h 21"/>
                  <a:gd name="T24" fmla="*/ 2147483647 w 19"/>
                  <a:gd name="T25" fmla="*/ 2147483647 h 21"/>
                  <a:gd name="T26" fmla="*/ 2147483647 w 19"/>
                  <a:gd name="T27" fmla="*/ 2147483647 h 21"/>
                  <a:gd name="T28" fmla="*/ 2147483647 w 19"/>
                  <a:gd name="T29" fmla="*/ 2147483647 h 21"/>
                  <a:gd name="T30" fmla="*/ 2147483647 w 19"/>
                  <a:gd name="T31" fmla="*/ 0 h 21"/>
                  <a:gd name="T32" fmla="*/ 2147483647 w 19"/>
                  <a:gd name="T33" fmla="*/ 0 h 21"/>
                  <a:gd name="T34" fmla="*/ 2147483647 w 19"/>
                  <a:gd name="T35" fmla="*/ 2147483647 h 21"/>
                  <a:gd name="T36" fmla="*/ 2147483647 w 19"/>
                  <a:gd name="T37" fmla="*/ 2147483647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21"/>
                  <a:gd name="T59" fmla="*/ 19 w 19"/>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21">
                    <a:moveTo>
                      <a:pt x="6" y="21"/>
                    </a:moveTo>
                    <a:lnTo>
                      <a:pt x="0" y="18"/>
                    </a:lnTo>
                    <a:lnTo>
                      <a:pt x="1" y="16"/>
                    </a:lnTo>
                    <a:lnTo>
                      <a:pt x="1" y="14"/>
                    </a:lnTo>
                    <a:lnTo>
                      <a:pt x="2" y="13"/>
                    </a:lnTo>
                    <a:lnTo>
                      <a:pt x="4" y="12"/>
                    </a:lnTo>
                    <a:lnTo>
                      <a:pt x="5" y="10"/>
                    </a:lnTo>
                    <a:lnTo>
                      <a:pt x="6" y="9"/>
                    </a:lnTo>
                    <a:lnTo>
                      <a:pt x="7" y="7"/>
                    </a:lnTo>
                    <a:lnTo>
                      <a:pt x="8" y="6"/>
                    </a:lnTo>
                    <a:lnTo>
                      <a:pt x="9" y="4"/>
                    </a:lnTo>
                    <a:lnTo>
                      <a:pt x="10" y="3"/>
                    </a:lnTo>
                    <a:lnTo>
                      <a:pt x="11" y="1"/>
                    </a:lnTo>
                    <a:lnTo>
                      <a:pt x="13" y="1"/>
                    </a:lnTo>
                    <a:lnTo>
                      <a:pt x="14" y="0"/>
                    </a:lnTo>
                    <a:lnTo>
                      <a:pt x="19" y="0"/>
                    </a:lnTo>
                    <a:lnTo>
                      <a:pt x="10" y="13"/>
                    </a:lnTo>
                    <a:lnTo>
                      <a:pt x="6" y="21"/>
                    </a:lnTo>
                    <a:close/>
                  </a:path>
                </a:pathLst>
              </a:custGeom>
              <a:solidFill>
                <a:srgbClr val="DEB891"/>
              </a:solidFill>
              <a:ln w="9525">
                <a:noFill/>
                <a:round/>
                <a:headEnd/>
                <a:tailEnd/>
              </a:ln>
            </p:spPr>
            <p:txBody>
              <a:bodyPr/>
              <a:lstStyle/>
              <a:p>
                <a:endParaRPr lang="en-US">
                  <a:solidFill>
                    <a:srgbClr val="000000"/>
                  </a:solidFill>
                  <a:latin typeface="Arial" pitchFamily="34" charset="0"/>
                </a:endParaRPr>
              </a:p>
            </p:txBody>
          </p:sp>
          <p:sp>
            <p:nvSpPr>
              <p:cNvPr id="79" name="Freeform 110"/>
              <p:cNvSpPr>
                <a:spLocks/>
              </p:cNvSpPr>
              <p:nvPr/>
            </p:nvSpPr>
            <p:spPr bwMode="auto">
              <a:xfrm>
                <a:off x="960438" y="2070100"/>
                <a:ext cx="65087" cy="123825"/>
              </a:xfrm>
              <a:custGeom>
                <a:avLst/>
                <a:gdLst>
                  <a:gd name="T0" fmla="*/ 2147483647 w 41"/>
                  <a:gd name="T1" fmla="*/ 2147483647 h 78"/>
                  <a:gd name="T2" fmla="*/ 2147483647 w 41"/>
                  <a:gd name="T3" fmla="*/ 2147483647 h 78"/>
                  <a:gd name="T4" fmla="*/ 2147483647 w 41"/>
                  <a:gd name="T5" fmla="*/ 2147483647 h 78"/>
                  <a:gd name="T6" fmla="*/ 2147483647 w 41"/>
                  <a:gd name="T7" fmla="*/ 2147483647 h 78"/>
                  <a:gd name="T8" fmla="*/ 2147483647 w 41"/>
                  <a:gd name="T9" fmla="*/ 2147483647 h 78"/>
                  <a:gd name="T10" fmla="*/ 2147483647 w 41"/>
                  <a:gd name="T11" fmla="*/ 2147483647 h 78"/>
                  <a:gd name="T12" fmla="*/ 2147483647 w 41"/>
                  <a:gd name="T13" fmla="*/ 2147483647 h 78"/>
                  <a:gd name="T14" fmla="*/ 2147483647 w 41"/>
                  <a:gd name="T15" fmla="*/ 2147483647 h 78"/>
                  <a:gd name="T16" fmla="*/ 2147483647 w 41"/>
                  <a:gd name="T17" fmla="*/ 2147483647 h 78"/>
                  <a:gd name="T18" fmla="*/ 2147483647 w 41"/>
                  <a:gd name="T19" fmla="*/ 2147483647 h 78"/>
                  <a:gd name="T20" fmla="*/ 2147483647 w 41"/>
                  <a:gd name="T21" fmla="*/ 2147483647 h 78"/>
                  <a:gd name="T22" fmla="*/ 2147483647 w 41"/>
                  <a:gd name="T23" fmla="*/ 2147483647 h 78"/>
                  <a:gd name="T24" fmla="*/ 2147483647 w 41"/>
                  <a:gd name="T25" fmla="*/ 2147483647 h 78"/>
                  <a:gd name="T26" fmla="*/ 2147483647 w 41"/>
                  <a:gd name="T27" fmla="*/ 2147483647 h 78"/>
                  <a:gd name="T28" fmla="*/ 2147483647 w 41"/>
                  <a:gd name="T29" fmla="*/ 2147483647 h 78"/>
                  <a:gd name="T30" fmla="*/ 2147483647 w 41"/>
                  <a:gd name="T31" fmla="*/ 2147483647 h 78"/>
                  <a:gd name="T32" fmla="*/ 2147483647 w 41"/>
                  <a:gd name="T33" fmla="*/ 2147483647 h 78"/>
                  <a:gd name="T34" fmla="*/ 2147483647 w 41"/>
                  <a:gd name="T35" fmla="*/ 2147483647 h 78"/>
                  <a:gd name="T36" fmla="*/ 2147483647 w 41"/>
                  <a:gd name="T37" fmla="*/ 2147483647 h 78"/>
                  <a:gd name="T38" fmla="*/ 2147483647 w 41"/>
                  <a:gd name="T39" fmla="*/ 2147483647 h 78"/>
                  <a:gd name="T40" fmla="*/ 2147483647 w 41"/>
                  <a:gd name="T41" fmla="*/ 2147483647 h 78"/>
                  <a:gd name="T42" fmla="*/ 2147483647 w 41"/>
                  <a:gd name="T43" fmla="*/ 2147483647 h 78"/>
                  <a:gd name="T44" fmla="*/ 2147483647 w 41"/>
                  <a:gd name="T45" fmla="*/ 2147483647 h 78"/>
                  <a:gd name="T46" fmla="*/ 2147483647 w 41"/>
                  <a:gd name="T47" fmla="*/ 2147483647 h 78"/>
                  <a:gd name="T48" fmla="*/ 2147483647 w 41"/>
                  <a:gd name="T49" fmla="*/ 2147483647 h 78"/>
                  <a:gd name="T50" fmla="*/ 2147483647 w 41"/>
                  <a:gd name="T51" fmla="*/ 2147483647 h 78"/>
                  <a:gd name="T52" fmla="*/ 2147483647 w 41"/>
                  <a:gd name="T53" fmla="*/ 2147483647 h 78"/>
                  <a:gd name="T54" fmla="*/ 2147483647 w 41"/>
                  <a:gd name="T55" fmla="*/ 2147483647 h 78"/>
                  <a:gd name="T56" fmla="*/ 2147483647 w 41"/>
                  <a:gd name="T57" fmla="*/ 2147483647 h 78"/>
                  <a:gd name="T58" fmla="*/ 2147483647 w 41"/>
                  <a:gd name="T59" fmla="*/ 2147483647 h 78"/>
                  <a:gd name="T60" fmla="*/ 2147483647 w 41"/>
                  <a:gd name="T61" fmla="*/ 2147483647 h 78"/>
                  <a:gd name="T62" fmla="*/ 2147483647 w 41"/>
                  <a:gd name="T63" fmla="*/ 2147483647 h 78"/>
                  <a:gd name="T64" fmla="*/ 2147483647 w 41"/>
                  <a:gd name="T65" fmla="*/ 2147483647 h 78"/>
                  <a:gd name="T66" fmla="*/ 2147483647 w 41"/>
                  <a:gd name="T67" fmla="*/ 2147483647 h 78"/>
                  <a:gd name="T68" fmla="*/ 2147483647 w 41"/>
                  <a:gd name="T69" fmla="*/ 2147483647 h 78"/>
                  <a:gd name="T70" fmla="*/ 2147483647 w 41"/>
                  <a:gd name="T71" fmla="*/ 2147483647 h 78"/>
                  <a:gd name="T72" fmla="*/ 2147483647 w 41"/>
                  <a:gd name="T73" fmla="*/ 2147483647 h 78"/>
                  <a:gd name="T74" fmla="*/ 2147483647 w 41"/>
                  <a:gd name="T75" fmla="*/ 2147483647 h 78"/>
                  <a:gd name="T76" fmla="*/ 2147483647 w 41"/>
                  <a:gd name="T77" fmla="*/ 2147483647 h 78"/>
                  <a:gd name="T78" fmla="*/ 2147483647 w 41"/>
                  <a:gd name="T79" fmla="*/ 2147483647 h 78"/>
                  <a:gd name="T80" fmla="*/ 2147483647 w 41"/>
                  <a:gd name="T81" fmla="*/ 2147483647 h 78"/>
                  <a:gd name="T82" fmla="*/ 2147483647 w 41"/>
                  <a:gd name="T83" fmla="*/ 2147483647 h 78"/>
                  <a:gd name="T84" fmla="*/ 2147483647 w 41"/>
                  <a:gd name="T85" fmla="*/ 2147483647 h 78"/>
                  <a:gd name="T86" fmla="*/ 2147483647 w 41"/>
                  <a:gd name="T87" fmla="*/ 2147483647 h 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1"/>
                  <a:gd name="T133" fmla="*/ 0 h 78"/>
                  <a:gd name="T134" fmla="*/ 41 w 41"/>
                  <a:gd name="T135" fmla="*/ 78 h 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1" h="78">
                    <a:moveTo>
                      <a:pt x="0" y="0"/>
                    </a:moveTo>
                    <a:lnTo>
                      <a:pt x="10" y="2"/>
                    </a:lnTo>
                    <a:lnTo>
                      <a:pt x="11" y="3"/>
                    </a:lnTo>
                    <a:lnTo>
                      <a:pt x="11" y="4"/>
                    </a:lnTo>
                    <a:lnTo>
                      <a:pt x="12" y="5"/>
                    </a:lnTo>
                    <a:lnTo>
                      <a:pt x="13" y="6"/>
                    </a:lnTo>
                    <a:lnTo>
                      <a:pt x="14" y="8"/>
                    </a:lnTo>
                    <a:lnTo>
                      <a:pt x="15" y="10"/>
                    </a:lnTo>
                    <a:lnTo>
                      <a:pt x="15" y="12"/>
                    </a:lnTo>
                    <a:lnTo>
                      <a:pt x="16" y="14"/>
                    </a:lnTo>
                    <a:lnTo>
                      <a:pt x="18" y="16"/>
                    </a:lnTo>
                    <a:lnTo>
                      <a:pt x="18" y="18"/>
                    </a:lnTo>
                    <a:lnTo>
                      <a:pt x="19" y="21"/>
                    </a:lnTo>
                    <a:lnTo>
                      <a:pt x="20" y="22"/>
                    </a:lnTo>
                    <a:lnTo>
                      <a:pt x="21" y="23"/>
                    </a:lnTo>
                    <a:lnTo>
                      <a:pt x="21" y="25"/>
                    </a:lnTo>
                    <a:lnTo>
                      <a:pt x="22" y="26"/>
                    </a:lnTo>
                    <a:lnTo>
                      <a:pt x="23" y="28"/>
                    </a:lnTo>
                    <a:lnTo>
                      <a:pt x="24" y="29"/>
                    </a:lnTo>
                    <a:lnTo>
                      <a:pt x="24" y="30"/>
                    </a:lnTo>
                    <a:lnTo>
                      <a:pt x="25" y="31"/>
                    </a:lnTo>
                    <a:lnTo>
                      <a:pt x="26" y="33"/>
                    </a:lnTo>
                    <a:lnTo>
                      <a:pt x="26" y="34"/>
                    </a:lnTo>
                    <a:lnTo>
                      <a:pt x="27" y="36"/>
                    </a:lnTo>
                    <a:lnTo>
                      <a:pt x="27" y="38"/>
                    </a:lnTo>
                    <a:lnTo>
                      <a:pt x="28" y="39"/>
                    </a:lnTo>
                    <a:lnTo>
                      <a:pt x="29" y="41"/>
                    </a:lnTo>
                    <a:lnTo>
                      <a:pt x="29" y="43"/>
                    </a:lnTo>
                    <a:lnTo>
                      <a:pt x="30" y="44"/>
                    </a:lnTo>
                    <a:lnTo>
                      <a:pt x="30" y="46"/>
                    </a:lnTo>
                    <a:lnTo>
                      <a:pt x="31" y="47"/>
                    </a:lnTo>
                    <a:lnTo>
                      <a:pt x="32" y="49"/>
                    </a:lnTo>
                    <a:lnTo>
                      <a:pt x="33" y="51"/>
                    </a:lnTo>
                    <a:lnTo>
                      <a:pt x="33" y="52"/>
                    </a:lnTo>
                    <a:lnTo>
                      <a:pt x="33" y="54"/>
                    </a:lnTo>
                    <a:lnTo>
                      <a:pt x="34" y="55"/>
                    </a:lnTo>
                    <a:lnTo>
                      <a:pt x="35" y="57"/>
                    </a:lnTo>
                    <a:lnTo>
                      <a:pt x="35" y="59"/>
                    </a:lnTo>
                    <a:lnTo>
                      <a:pt x="36" y="61"/>
                    </a:lnTo>
                    <a:lnTo>
                      <a:pt x="37" y="62"/>
                    </a:lnTo>
                    <a:lnTo>
                      <a:pt x="38" y="64"/>
                    </a:lnTo>
                    <a:lnTo>
                      <a:pt x="38" y="66"/>
                    </a:lnTo>
                    <a:lnTo>
                      <a:pt x="39" y="68"/>
                    </a:lnTo>
                    <a:lnTo>
                      <a:pt x="39" y="69"/>
                    </a:lnTo>
                    <a:lnTo>
                      <a:pt x="39" y="71"/>
                    </a:lnTo>
                    <a:lnTo>
                      <a:pt x="39" y="72"/>
                    </a:lnTo>
                    <a:lnTo>
                      <a:pt x="40" y="74"/>
                    </a:lnTo>
                    <a:lnTo>
                      <a:pt x="41" y="76"/>
                    </a:lnTo>
                    <a:lnTo>
                      <a:pt x="41" y="78"/>
                    </a:lnTo>
                    <a:lnTo>
                      <a:pt x="36" y="74"/>
                    </a:lnTo>
                    <a:lnTo>
                      <a:pt x="36" y="73"/>
                    </a:lnTo>
                    <a:lnTo>
                      <a:pt x="35" y="72"/>
                    </a:lnTo>
                    <a:lnTo>
                      <a:pt x="35" y="71"/>
                    </a:lnTo>
                    <a:lnTo>
                      <a:pt x="34" y="70"/>
                    </a:lnTo>
                    <a:lnTo>
                      <a:pt x="33" y="68"/>
                    </a:lnTo>
                    <a:lnTo>
                      <a:pt x="33" y="67"/>
                    </a:lnTo>
                    <a:lnTo>
                      <a:pt x="33" y="65"/>
                    </a:lnTo>
                    <a:lnTo>
                      <a:pt x="32" y="63"/>
                    </a:lnTo>
                    <a:lnTo>
                      <a:pt x="31" y="61"/>
                    </a:lnTo>
                    <a:lnTo>
                      <a:pt x="30" y="59"/>
                    </a:lnTo>
                    <a:lnTo>
                      <a:pt x="29" y="57"/>
                    </a:lnTo>
                    <a:lnTo>
                      <a:pt x="29" y="55"/>
                    </a:lnTo>
                    <a:lnTo>
                      <a:pt x="28" y="53"/>
                    </a:lnTo>
                    <a:lnTo>
                      <a:pt x="27" y="51"/>
                    </a:lnTo>
                    <a:lnTo>
                      <a:pt x="26" y="49"/>
                    </a:lnTo>
                    <a:lnTo>
                      <a:pt x="26" y="48"/>
                    </a:lnTo>
                    <a:lnTo>
                      <a:pt x="25" y="46"/>
                    </a:lnTo>
                    <a:lnTo>
                      <a:pt x="24" y="45"/>
                    </a:lnTo>
                    <a:lnTo>
                      <a:pt x="23" y="43"/>
                    </a:lnTo>
                    <a:lnTo>
                      <a:pt x="22" y="40"/>
                    </a:lnTo>
                    <a:lnTo>
                      <a:pt x="21" y="38"/>
                    </a:lnTo>
                    <a:lnTo>
                      <a:pt x="21" y="37"/>
                    </a:lnTo>
                    <a:lnTo>
                      <a:pt x="20" y="36"/>
                    </a:lnTo>
                    <a:lnTo>
                      <a:pt x="19" y="34"/>
                    </a:lnTo>
                    <a:lnTo>
                      <a:pt x="18" y="31"/>
                    </a:lnTo>
                    <a:lnTo>
                      <a:pt x="17" y="29"/>
                    </a:lnTo>
                    <a:lnTo>
                      <a:pt x="16" y="28"/>
                    </a:lnTo>
                    <a:lnTo>
                      <a:pt x="15" y="26"/>
                    </a:lnTo>
                    <a:lnTo>
                      <a:pt x="15" y="25"/>
                    </a:lnTo>
                    <a:lnTo>
                      <a:pt x="14" y="23"/>
                    </a:lnTo>
                    <a:lnTo>
                      <a:pt x="13" y="22"/>
                    </a:lnTo>
                    <a:lnTo>
                      <a:pt x="12" y="21"/>
                    </a:lnTo>
                    <a:lnTo>
                      <a:pt x="11" y="19"/>
                    </a:lnTo>
                    <a:lnTo>
                      <a:pt x="11" y="18"/>
                    </a:lnTo>
                    <a:lnTo>
                      <a:pt x="9" y="15"/>
                    </a:lnTo>
                    <a:lnTo>
                      <a:pt x="8" y="13"/>
                    </a:lnTo>
                    <a:lnTo>
                      <a:pt x="6" y="10"/>
                    </a:lnTo>
                    <a:lnTo>
                      <a:pt x="5" y="7"/>
                    </a:lnTo>
                    <a:lnTo>
                      <a:pt x="0" y="0"/>
                    </a:lnTo>
                    <a:close/>
                  </a:path>
                </a:pathLst>
              </a:custGeom>
              <a:solidFill>
                <a:srgbClr val="4D4D3B"/>
              </a:solidFill>
              <a:ln w="9525">
                <a:noFill/>
                <a:round/>
                <a:headEnd/>
                <a:tailEnd/>
              </a:ln>
            </p:spPr>
            <p:txBody>
              <a:bodyPr/>
              <a:lstStyle/>
              <a:p>
                <a:endParaRPr lang="en-US">
                  <a:solidFill>
                    <a:srgbClr val="000000"/>
                  </a:solidFill>
                  <a:latin typeface="Arial" pitchFamily="34" charset="0"/>
                </a:endParaRPr>
              </a:p>
            </p:txBody>
          </p:sp>
          <p:sp>
            <p:nvSpPr>
              <p:cNvPr id="80" name="Freeform 111"/>
              <p:cNvSpPr>
                <a:spLocks/>
              </p:cNvSpPr>
              <p:nvPr/>
            </p:nvSpPr>
            <p:spPr bwMode="auto">
              <a:xfrm>
                <a:off x="814388" y="2713038"/>
                <a:ext cx="244475" cy="295275"/>
              </a:xfrm>
              <a:custGeom>
                <a:avLst/>
                <a:gdLst>
                  <a:gd name="T0" fmla="*/ 2147483647 w 154"/>
                  <a:gd name="T1" fmla="*/ 2147483647 h 186"/>
                  <a:gd name="T2" fmla="*/ 2147483647 w 154"/>
                  <a:gd name="T3" fmla="*/ 2147483647 h 186"/>
                  <a:gd name="T4" fmla="*/ 2147483647 w 154"/>
                  <a:gd name="T5" fmla="*/ 2147483647 h 186"/>
                  <a:gd name="T6" fmla="*/ 2147483647 w 154"/>
                  <a:gd name="T7" fmla="*/ 2147483647 h 186"/>
                  <a:gd name="T8" fmla="*/ 2147483647 w 154"/>
                  <a:gd name="T9" fmla="*/ 2147483647 h 186"/>
                  <a:gd name="T10" fmla="*/ 2147483647 w 154"/>
                  <a:gd name="T11" fmla="*/ 2147483647 h 186"/>
                  <a:gd name="T12" fmla="*/ 2147483647 w 154"/>
                  <a:gd name="T13" fmla="*/ 2147483647 h 186"/>
                  <a:gd name="T14" fmla="*/ 2147483647 w 154"/>
                  <a:gd name="T15" fmla="*/ 2147483647 h 186"/>
                  <a:gd name="T16" fmla="*/ 2147483647 w 154"/>
                  <a:gd name="T17" fmla="*/ 2147483647 h 186"/>
                  <a:gd name="T18" fmla="*/ 2147483647 w 154"/>
                  <a:gd name="T19" fmla="*/ 2147483647 h 186"/>
                  <a:gd name="T20" fmla="*/ 2147483647 w 154"/>
                  <a:gd name="T21" fmla="*/ 2147483647 h 186"/>
                  <a:gd name="T22" fmla="*/ 2147483647 w 154"/>
                  <a:gd name="T23" fmla="*/ 2147483647 h 186"/>
                  <a:gd name="T24" fmla="*/ 2147483647 w 154"/>
                  <a:gd name="T25" fmla="*/ 2147483647 h 186"/>
                  <a:gd name="T26" fmla="*/ 2147483647 w 154"/>
                  <a:gd name="T27" fmla="*/ 2147483647 h 186"/>
                  <a:gd name="T28" fmla="*/ 2147483647 w 154"/>
                  <a:gd name="T29" fmla="*/ 2147483647 h 186"/>
                  <a:gd name="T30" fmla="*/ 2147483647 w 154"/>
                  <a:gd name="T31" fmla="*/ 2147483647 h 186"/>
                  <a:gd name="T32" fmla="*/ 2147483647 w 154"/>
                  <a:gd name="T33" fmla="*/ 2147483647 h 186"/>
                  <a:gd name="T34" fmla="*/ 2147483647 w 154"/>
                  <a:gd name="T35" fmla="*/ 2147483647 h 186"/>
                  <a:gd name="T36" fmla="*/ 2147483647 w 154"/>
                  <a:gd name="T37" fmla="*/ 2147483647 h 186"/>
                  <a:gd name="T38" fmla="*/ 2147483647 w 154"/>
                  <a:gd name="T39" fmla="*/ 2147483647 h 186"/>
                  <a:gd name="T40" fmla="*/ 2147483647 w 154"/>
                  <a:gd name="T41" fmla="*/ 2147483647 h 186"/>
                  <a:gd name="T42" fmla="*/ 2147483647 w 154"/>
                  <a:gd name="T43" fmla="*/ 2147483647 h 186"/>
                  <a:gd name="T44" fmla="*/ 2147483647 w 154"/>
                  <a:gd name="T45" fmla="*/ 2147483647 h 186"/>
                  <a:gd name="T46" fmla="*/ 2147483647 w 154"/>
                  <a:gd name="T47" fmla="*/ 2147483647 h 186"/>
                  <a:gd name="T48" fmla="*/ 2147483647 w 154"/>
                  <a:gd name="T49" fmla="*/ 2147483647 h 186"/>
                  <a:gd name="T50" fmla="*/ 2147483647 w 154"/>
                  <a:gd name="T51" fmla="*/ 2147483647 h 186"/>
                  <a:gd name="T52" fmla="*/ 2147483647 w 154"/>
                  <a:gd name="T53" fmla="*/ 2147483647 h 186"/>
                  <a:gd name="T54" fmla="*/ 2147483647 w 154"/>
                  <a:gd name="T55" fmla="*/ 2147483647 h 186"/>
                  <a:gd name="T56" fmla="*/ 2147483647 w 154"/>
                  <a:gd name="T57" fmla="*/ 2147483647 h 186"/>
                  <a:gd name="T58" fmla="*/ 2147483647 w 154"/>
                  <a:gd name="T59" fmla="*/ 2147483647 h 186"/>
                  <a:gd name="T60" fmla="*/ 2147483647 w 154"/>
                  <a:gd name="T61" fmla="*/ 2147483647 h 186"/>
                  <a:gd name="T62" fmla="*/ 2147483647 w 154"/>
                  <a:gd name="T63" fmla="*/ 2147483647 h 186"/>
                  <a:gd name="T64" fmla="*/ 2147483647 w 154"/>
                  <a:gd name="T65" fmla="*/ 2147483647 h 186"/>
                  <a:gd name="T66" fmla="*/ 2147483647 w 154"/>
                  <a:gd name="T67" fmla="*/ 2147483647 h 186"/>
                  <a:gd name="T68" fmla="*/ 2147483647 w 154"/>
                  <a:gd name="T69" fmla="*/ 2147483647 h 186"/>
                  <a:gd name="T70" fmla="*/ 2147483647 w 154"/>
                  <a:gd name="T71" fmla="*/ 2147483647 h 186"/>
                  <a:gd name="T72" fmla="*/ 2147483647 w 154"/>
                  <a:gd name="T73" fmla="*/ 2147483647 h 186"/>
                  <a:gd name="T74" fmla="*/ 2147483647 w 154"/>
                  <a:gd name="T75" fmla="*/ 2147483647 h 186"/>
                  <a:gd name="T76" fmla="*/ 2147483647 w 154"/>
                  <a:gd name="T77" fmla="*/ 2147483647 h 186"/>
                  <a:gd name="T78" fmla="*/ 2147483647 w 154"/>
                  <a:gd name="T79" fmla="*/ 2147483647 h 186"/>
                  <a:gd name="T80" fmla="*/ 2147483647 w 154"/>
                  <a:gd name="T81" fmla="*/ 2147483647 h 186"/>
                  <a:gd name="T82" fmla="*/ 2147483647 w 154"/>
                  <a:gd name="T83" fmla="*/ 2147483647 h 186"/>
                  <a:gd name="T84" fmla="*/ 2147483647 w 154"/>
                  <a:gd name="T85" fmla="*/ 2147483647 h 186"/>
                  <a:gd name="T86" fmla="*/ 2147483647 w 154"/>
                  <a:gd name="T87" fmla="*/ 2147483647 h 186"/>
                  <a:gd name="T88" fmla="*/ 2147483647 w 154"/>
                  <a:gd name="T89" fmla="*/ 2147483647 h 186"/>
                  <a:gd name="T90" fmla="*/ 0 w 154"/>
                  <a:gd name="T91" fmla="*/ 2147483647 h 186"/>
                  <a:gd name="T92" fmla="*/ 0 w 154"/>
                  <a:gd name="T93" fmla="*/ 2147483647 h 186"/>
                  <a:gd name="T94" fmla="*/ 2147483647 w 154"/>
                  <a:gd name="T95" fmla="*/ 2147483647 h 186"/>
                  <a:gd name="T96" fmla="*/ 2147483647 w 154"/>
                  <a:gd name="T97" fmla="*/ 2147483647 h 186"/>
                  <a:gd name="T98" fmla="*/ 2147483647 w 154"/>
                  <a:gd name="T99" fmla="*/ 2147483647 h 186"/>
                  <a:gd name="T100" fmla="*/ 2147483647 w 154"/>
                  <a:gd name="T101" fmla="*/ 2147483647 h 186"/>
                  <a:gd name="T102" fmla="*/ 2147483647 w 154"/>
                  <a:gd name="T103" fmla="*/ 2147483647 h 186"/>
                  <a:gd name="T104" fmla="*/ 2147483647 w 154"/>
                  <a:gd name="T105" fmla="*/ 2147483647 h 186"/>
                  <a:gd name="T106" fmla="*/ 2147483647 w 154"/>
                  <a:gd name="T107" fmla="*/ 2147483647 h 186"/>
                  <a:gd name="T108" fmla="*/ 2147483647 w 154"/>
                  <a:gd name="T109" fmla="*/ 2147483647 h 186"/>
                  <a:gd name="T110" fmla="*/ 2147483647 w 154"/>
                  <a:gd name="T111" fmla="*/ 2147483647 h 1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4"/>
                  <a:gd name="T169" fmla="*/ 0 h 186"/>
                  <a:gd name="T170" fmla="*/ 154 w 154"/>
                  <a:gd name="T171" fmla="*/ 186 h 18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4" h="186">
                    <a:moveTo>
                      <a:pt x="94" y="0"/>
                    </a:moveTo>
                    <a:lnTo>
                      <a:pt x="106" y="6"/>
                    </a:lnTo>
                    <a:lnTo>
                      <a:pt x="105" y="6"/>
                    </a:lnTo>
                    <a:lnTo>
                      <a:pt x="104" y="7"/>
                    </a:lnTo>
                    <a:lnTo>
                      <a:pt x="102" y="7"/>
                    </a:lnTo>
                    <a:lnTo>
                      <a:pt x="100" y="9"/>
                    </a:lnTo>
                    <a:lnTo>
                      <a:pt x="99" y="9"/>
                    </a:lnTo>
                    <a:lnTo>
                      <a:pt x="97" y="10"/>
                    </a:lnTo>
                    <a:lnTo>
                      <a:pt x="96" y="11"/>
                    </a:lnTo>
                    <a:lnTo>
                      <a:pt x="94" y="11"/>
                    </a:lnTo>
                    <a:lnTo>
                      <a:pt x="92" y="12"/>
                    </a:lnTo>
                    <a:lnTo>
                      <a:pt x="90" y="14"/>
                    </a:lnTo>
                    <a:lnTo>
                      <a:pt x="89" y="14"/>
                    </a:lnTo>
                    <a:lnTo>
                      <a:pt x="87" y="16"/>
                    </a:lnTo>
                    <a:lnTo>
                      <a:pt x="85" y="17"/>
                    </a:lnTo>
                    <a:lnTo>
                      <a:pt x="82" y="18"/>
                    </a:lnTo>
                    <a:lnTo>
                      <a:pt x="80" y="19"/>
                    </a:lnTo>
                    <a:lnTo>
                      <a:pt x="78" y="21"/>
                    </a:lnTo>
                    <a:lnTo>
                      <a:pt x="76" y="22"/>
                    </a:lnTo>
                    <a:lnTo>
                      <a:pt x="74" y="23"/>
                    </a:lnTo>
                    <a:lnTo>
                      <a:pt x="72" y="25"/>
                    </a:lnTo>
                    <a:lnTo>
                      <a:pt x="69" y="26"/>
                    </a:lnTo>
                    <a:lnTo>
                      <a:pt x="67" y="28"/>
                    </a:lnTo>
                    <a:lnTo>
                      <a:pt x="65" y="30"/>
                    </a:lnTo>
                    <a:lnTo>
                      <a:pt x="63" y="31"/>
                    </a:lnTo>
                    <a:lnTo>
                      <a:pt x="60" y="34"/>
                    </a:lnTo>
                    <a:lnTo>
                      <a:pt x="58" y="35"/>
                    </a:lnTo>
                    <a:lnTo>
                      <a:pt x="56" y="38"/>
                    </a:lnTo>
                    <a:lnTo>
                      <a:pt x="54" y="40"/>
                    </a:lnTo>
                    <a:lnTo>
                      <a:pt x="52" y="42"/>
                    </a:lnTo>
                    <a:lnTo>
                      <a:pt x="50" y="45"/>
                    </a:lnTo>
                    <a:lnTo>
                      <a:pt x="48" y="47"/>
                    </a:lnTo>
                    <a:lnTo>
                      <a:pt x="45" y="49"/>
                    </a:lnTo>
                    <a:lnTo>
                      <a:pt x="44" y="52"/>
                    </a:lnTo>
                    <a:lnTo>
                      <a:pt x="42" y="54"/>
                    </a:lnTo>
                    <a:lnTo>
                      <a:pt x="40" y="56"/>
                    </a:lnTo>
                    <a:lnTo>
                      <a:pt x="39" y="59"/>
                    </a:lnTo>
                    <a:lnTo>
                      <a:pt x="37" y="62"/>
                    </a:lnTo>
                    <a:lnTo>
                      <a:pt x="36" y="64"/>
                    </a:lnTo>
                    <a:lnTo>
                      <a:pt x="34" y="67"/>
                    </a:lnTo>
                    <a:lnTo>
                      <a:pt x="33" y="70"/>
                    </a:lnTo>
                    <a:lnTo>
                      <a:pt x="32" y="73"/>
                    </a:lnTo>
                    <a:lnTo>
                      <a:pt x="32" y="76"/>
                    </a:lnTo>
                    <a:lnTo>
                      <a:pt x="31" y="79"/>
                    </a:lnTo>
                    <a:lnTo>
                      <a:pt x="31" y="83"/>
                    </a:lnTo>
                    <a:lnTo>
                      <a:pt x="31" y="86"/>
                    </a:lnTo>
                    <a:lnTo>
                      <a:pt x="30" y="89"/>
                    </a:lnTo>
                    <a:lnTo>
                      <a:pt x="30" y="92"/>
                    </a:lnTo>
                    <a:lnTo>
                      <a:pt x="30" y="95"/>
                    </a:lnTo>
                    <a:lnTo>
                      <a:pt x="31" y="99"/>
                    </a:lnTo>
                    <a:lnTo>
                      <a:pt x="31" y="102"/>
                    </a:lnTo>
                    <a:lnTo>
                      <a:pt x="32" y="106"/>
                    </a:lnTo>
                    <a:lnTo>
                      <a:pt x="33" y="110"/>
                    </a:lnTo>
                    <a:lnTo>
                      <a:pt x="35" y="114"/>
                    </a:lnTo>
                    <a:lnTo>
                      <a:pt x="36" y="117"/>
                    </a:lnTo>
                    <a:lnTo>
                      <a:pt x="37" y="121"/>
                    </a:lnTo>
                    <a:lnTo>
                      <a:pt x="40" y="125"/>
                    </a:lnTo>
                    <a:lnTo>
                      <a:pt x="42" y="129"/>
                    </a:lnTo>
                    <a:lnTo>
                      <a:pt x="44" y="132"/>
                    </a:lnTo>
                    <a:lnTo>
                      <a:pt x="48" y="137"/>
                    </a:lnTo>
                    <a:lnTo>
                      <a:pt x="50" y="141"/>
                    </a:lnTo>
                    <a:lnTo>
                      <a:pt x="54" y="145"/>
                    </a:lnTo>
                    <a:lnTo>
                      <a:pt x="55" y="146"/>
                    </a:lnTo>
                    <a:lnTo>
                      <a:pt x="57" y="147"/>
                    </a:lnTo>
                    <a:lnTo>
                      <a:pt x="59" y="149"/>
                    </a:lnTo>
                    <a:lnTo>
                      <a:pt x="60" y="150"/>
                    </a:lnTo>
                    <a:lnTo>
                      <a:pt x="61" y="151"/>
                    </a:lnTo>
                    <a:lnTo>
                      <a:pt x="63" y="151"/>
                    </a:lnTo>
                    <a:lnTo>
                      <a:pt x="64" y="153"/>
                    </a:lnTo>
                    <a:lnTo>
                      <a:pt x="66" y="153"/>
                    </a:lnTo>
                    <a:lnTo>
                      <a:pt x="68" y="155"/>
                    </a:lnTo>
                    <a:lnTo>
                      <a:pt x="69" y="156"/>
                    </a:lnTo>
                    <a:lnTo>
                      <a:pt x="72" y="156"/>
                    </a:lnTo>
                    <a:lnTo>
                      <a:pt x="74" y="157"/>
                    </a:lnTo>
                    <a:lnTo>
                      <a:pt x="76" y="158"/>
                    </a:lnTo>
                    <a:lnTo>
                      <a:pt x="78" y="158"/>
                    </a:lnTo>
                    <a:lnTo>
                      <a:pt x="81" y="159"/>
                    </a:lnTo>
                    <a:lnTo>
                      <a:pt x="83" y="159"/>
                    </a:lnTo>
                    <a:lnTo>
                      <a:pt x="86" y="160"/>
                    </a:lnTo>
                    <a:lnTo>
                      <a:pt x="87" y="160"/>
                    </a:lnTo>
                    <a:lnTo>
                      <a:pt x="88" y="160"/>
                    </a:lnTo>
                    <a:lnTo>
                      <a:pt x="90" y="160"/>
                    </a:lnTo>
                    <a:lnTo>
                      <a:pt x="91" y="160"/>
                    </a:lnTo>
                    <a:lnTo>
                      <a:pt x="92" y="160"/>
                    </a:lnTo>
                    <a:lnTo>
                      <a:pt x="94" y="160"/>
                    </a:lnTo>
                    <a:lnTo>
                      <a:pt x="95" y="159"/>
                    </a:lnTo>
                    <a:lnTo>
                      <a:pt x="96" y="159"/>
                    </a:lnTo>
                    <a:lnTo>
                      <a:pt x="98" y="159"/>
                    </a:lnTo>
                    <a:lnTo>
                      <a:pt x="100" y="159"/>
                    </a:lnTo>
                    <a:lnTo>
                      <a:pt x="101" y="159"/>
                    </a:lnTo>
                    <a:lnTo>
                      <a:pt x="102" y="159"/>
                    </a:lnTo>
                    <a:lnTo>
                      <a:pt x="104" y="158"/>
                    </a:lnTo>
                    <a:lnTo>
                      <a:pt x="106" y="158"/>
                    </a:lnTo>
                    <a:lnTo>
                      <a:pt x="107" y="157"/>
                    </a:lnTo>
                    <a:lnTo>
                      <a:pt x="109" y="156"/>
                    </a:lnTo>
                    <a:lnTo>
                      <a:pt x="110" y="156"/>
                    </a:lnTo>
                    <a:lnTo>
                      <a:pt x="112" y="155"/>
                    </a:lnTo>
                    <a:lnTo>
                      <a:pt x="113" y="155"/>
                    </a:lnTo>
                    <a:lnTo>
                      <a:pt x="115" y="154"/>
                    </a:lnTo>
                    <a:lnTo>
                      <a:pt x="116" y="153"/>
                    </a:lnTo>
                    <a:lnTo>
                      <a:pt x="118" y="151"/>
                    </a:lnTo>
                    <a:lnTo>
                      <a:pt x="119" y="151"/>
                    </a:lnTo>
                    <a:lnTo>
                      <a:pt x="121" y="150"/>
                    </a:lnTo>
                    <a:lnTo>
                      <a:pt x="123" y="147"/>
                    </a:lnTo>
                    <a:lnTo>
                      <a:pt x="126" y="145"/>
                    </a:lnTo>
                    <a:lnTo>
                      <a:pt x="127" y="144"/>
                    </a:lnTo>
                    <a:lnTo>
                      <a:pt x="128" y="143"/>
                    </a:lnTo>
                    <a:lnTo>
                      <a:pt x="129" y="141"/>
                    </a:lnTo>
                    <a:lnTo>
                      <a:pt x="131" y="139"/>
                    </a:lnTo>
                    <a:lnTo>
                      <a:pt x="131" y="138"/>
                    </a:lnTo>
                    <a:lnTo>
                      <a:pt x="133" y="137"/>
                    </a:lnTo>
                    <a:lnTo>
                      <a:pt x="133" y="135"/>
                    </a:lnTo>
                    <a:lnTo>
                      <a:pt x="134" y="134"/>
                    </a:lnTo>
                    <a:lnTo>
                      <a:pt x="135" y="131"/>
                    </a:lnTo>
                    <a:lnTo>
                      <a:pt x="136" y="130"/>
                    </a:lnTo>
                    <a:lnTo>
                      <a:pt x="137" y="128"/>
                    </a:lnTo>
                    <a:lnTo>
                      <a:pt x="138" y="127"/>
                    </a:lnTo>
                    <a:lnTo>
                      <a:pt x="138" y="124"/>
                    </a:lnTo>
                    <a:lnTo>
                      <a:pt x="138" y="123"/>
                    </a:lnTo>
                    <a:lnTo>
                      <a:pt x="139" y="121"/>
                    </a:lnTo>
                    <a:lnTo>
                      <a:pt x="140" y="119"/>
                    </a:lnTo>
                    <a:lnTo>
                      <a:pt x="140" y="117"/>
                    </a:lnTo>
                    <a:lnTo>
                      <a:pt x="141" y="116"/>
                    </a:lnTo>
                    <a:lnTo>
                      <a:pt x="141" y="114"/>
                    </a:lnTo>
                    <a:lnTo>
                      <a:pt x="142" y="112"/>
                    </a:lnTo>
                    <a:lnTo>
                      <a:pt x="142" y="110"/>
                    </a:lnTo>
                    <a:lnTo>
                      <a:pt x="143" y="108"/>
                    </a:lnTo>
                    <a:lnTo>
                      <a:pt x="143" y="106"/>
                    </a:lnTo>
                    <a:lnTo>
                      <a:pt x="143" y="105"/>
                    </a:lnTo>
                    <a:lnTo>
                      <a:pt x="143" y="102"/>
                    </a:lnTo>
                    <a:lnTo>
                      <a:pt x="144" y="101"/>
                    </a:lnTo>
                    <a:lnTo>
                      <a:pt x="144" y="99"/>
                    </a:lnTo>
                    <a:lnTo>
                      <a:pt x="144" y="97"/>
                    </a:lnTo>
                    <a:lnTo>
                      <a:pt x="144" y="95"/>
                    </a:lnTo>
                    <a:lnTo>
                      <a:pt x="144" y="93"/>
                    </a:lnTo>
                    <a:lnTo>
                      <a:pt x="145" y="91"/>
                    </a:lnTo>
                    <a:lnTo>
                      <a:pt x="145" y="90"/>
                    </a:lnTo>
                    <a:lnTo>
                      <a:pt x="145" y="87"/>
                    </a:lnTo>
                    <a:lnTo>
                      <a:pt x="145" y="86"/>
                    </a:lnTo>
                    <a:lnTo>
                      <a:pt x="145" y="84"/>
                    </a:lnTo>
                    <a:lnTo>
                      <a:pt x="145" y="82"/>
                    </a:lnTo>
                    <a:lnTo>
                      <a:pt x="145" y="80"/>
                    </a:lnTo>
                    <a:lnTo>
                      <a:pt x="145" y="78"/>
                    </a:lnTo>
                    <a:lnTo>
                      <a:pt x="145" y="77"/>
                    </a:lnTo>
                    <a:lnTo>
                      <a:pt x="145" y="76"/>
                    </a:lnTo>
                    <a:lnTo>
                      <a:pt x="145" y="74"/>
                    </a:lnTo>
                    <a:lnTo>
                      <a:pt x="144" y="72"/>
                    </a:lnTo>
                    <a:lnTo>
                      <a:pt x="144" y="71"/>
                    </a:lnTo>
                    <a:lnTo>
                      <a:pt x="144" y="69"/>
                    </a:lnTo>
                    <a:lnTo>
                      <a:pt x="144" y="68"/>
                    </a:lnTo>
                    <a:lnTo>
                      <a:pt x="144" y="66"/>
                    </a:lnTo>
                    <a:lnTo>
                      <a:pt x="143" y="65"/>
                    </a:lnTo>
                    <a:lnTo>
                      <a:pt x="143" y="63"/>
                    </a:lnTo>
                    <a:lnTo>
                      <a:pt x="143" y="61"/>
                    </a:lnTo>
                    <a:lnTo>
                      <a:pt x="142" y="59"/>
                    </a:lnTo>
                    <a:lnTo>
                      <a:pt x="142" y="56"/>
                    </a:lnTo>
                    <a:lnTo>
                      <a:pt x="141" y="55"/>
                    </a:lnTo>
                    <a:lnTo>
                      <a:pt x="141" y="53"/>
                    </a:lnTo>
                    <a:lnTo>
                      <a:pt x="140" y="52"/>
                    </a:lnTo>
                    <a:lnTo>
                      <a:pt x="139" y="50"/>
                    </a:lnTo>
                    <a:lnTo>
                      <a:pt x="138" y="48"/>
                    </a:lnTo>
                    <a:lnTo>
                      <a:pt x="138" y="47"/>
                    </a:lnTo>
                    <a:lnTo>
                      <a:pt x="137" y="46"/>
                    </a:lnTo>
                    <a:lnTo>
                      <a:pt x="136" y="44"/>
                    </a:lnTo>
                    <a:lnTo>
                      <a:pt x="136" y="43"/>
                    </a:lnTo>
                    <a:lnTo>
                      <a:pt x="134" y="40"/>
                    </a:lnTo>
                    <a:lnTo>
                      <a:pt x="133" y="37"/>
                    </a:lnTo>
                    <a:lnTo>
                      <a:pt x="132" y="35"/>
                    </a:lnTo>
                    <a:lnTo>
                      <a:pt x="131" y="33"/>
                    </a:lnTo>
                    <a:lnTo>
                      <a:pt x="129" y="31"/>
                    </a:lnTo>
                    <a:lnTo>
                      <a:pt x="128" y="30"/>
                    </a:lnTo>
                    <a:lnTo>
                      <a:pt x="127" y="27"/>
                    </a:lnTo>
                    <a:lnTo>
                      <a:pt x="126" y="26"/>
                    </a:lnTo>
                    <a:lnTo>
                      <a:pt x="125" y="25"/>
                    </a:lnTo>
                    <a:lnTo>
                      <a:pt x="125" y="24"/>
                    </a:lnTo>
                    <a:lnTo>
                      <a:pt x="134" y="19"/>
                    </a:lnTo>
                    <a:lnTo>
                      <a:pt x="135" y="19"/>
                    </a:lnTo>
                    <a:lnTo>
                      <a:pt x="136" y="21"/>
                    </a:lnTo>
                    <a:lnTo>
                      <a:pt x="137" y="23"/>
                    </a:lnTo>
                    <a:lnTo>
                      <a:pt x="138" y="24"/>
                    </a:lnTo>
                    <a:lnTo>
                      <a:pt x="138" y="26"/>
                    </a:lnTo>
                    <a:lnTo>
                      <a:pt x="140" y="29"/>
                    </a:lnTo>
                    <a:lnTo>
                      <a:pt x="141" y="30"/>
                    </a:lnTo>
                    <a:lnTo>
                      <a:pt x="141" y="31"/>
                    </a:lnTo>
                    <a:lnTo>
                      <a:pt x="141" y="33"/>
                    </a:lnTo>
                    <a:lnTo>
                      <a:pt x="142" y="34"/>
                    </a:lnTo>
                    <a:lnTo>
                      <a:pt x="143" y="35"/>
                    </a:lnTo>
                    <a:lnTo>
                      <a:pt x="143" y="37"/>
                    </a:lnTo>
                    <a:lnTo>
                      <a:pt x="144" y="39"/>
                    </a:lnTo>
                    <a:lnTo>
                      <a:pt x="145" y="41"/>
                    </a:lnTo>
                    <a:lnTo>
                      <a:pt x="145" y="42"/>
                    </a:lnTo>
                    <a:lnTo>
                      <a:pt x="146" y="44"/>
                    </a:lnTo>
                    <a:lnTo>
                      <a:pt x="146" y="46"/>
                    </a:lnTo>
                    <a:lnTo>
                      <a:pt x="148" y="48"/>
                    </a:lnTo>
                    <a:lnTo>
                      <a:pt x="148" y="50"/>
                    </a:lnTo>
                    <a:lnTo>
                      <a:pt x="149" y="52"/>
                    </a:lnTo>
                    <a:lnTo>
                      <a:pt x="149" y="54"/>
                    </a:lnTo>
                    <a:lnTo>
                      <a:pt x="150" y="56"/>
                    </a:lnTo>
                    <a:lnTo>
                      <a:pt x="150" y="59"/>
                    </a:lnTo>
                    <a:lnTo>
                      <a:pt x="151" y="60"/>
                    </a:lnTo>
                    <a:lnTo>
                      <a:pt x="151" y="63"/>
                    </a:lnTo>
                    <a:lnTo>
                      <a:pt x="152" y="65"/>
                    </a:lnTo>
                    <a:lnTo>
                      <a:pt x="152" y="67"/>
                    </a:lnTo>
                    <a:lnTo>
                      <a:pt x="153" y="70"/>
                    </a:lnTo>
                    <a:lnTo>
                      <a:pt x="153" y="72"/>
                    </a:lnTo>
                    <a:lnTo>
                      <a:pt x="153" y="74"/>
                    </a:lnTo>
                    <a:lnTo>
                      <a:pt x="153" y="77"/>
                    </a:lnTo>
                    <a:lnTo>
                      <a:pt x="153" y="79"/>
                    </a:lnTo>
                    <a:lnTo>
                      <a:pt x="154" y="81"/>
                    </a:lnTo>
                    <a:lnTo>
                      <a:pt x="154" y="84"/>
                    </a:lnTo>
                    <a:lnTo>
                      <a:pt x="154" y="87"/>
                    </a:lnTo>
                    <a:lnTo>
                      <a:pt x="154" y="90"/>
                    </a:lnTo>
                    <a:lnTo>
                      <a:pt x="154" y="92"/>
                    </a:lnTo>
                    <a:lnTo>
                      <a:pt x="154" y="95"/>
                    </a:lnTo>
                    <a:lnTo>
                      <a:pt x="154" y="98"/>
                    </a:lnTo>
                    <a:lnTo>
                      <a:pt x="153" y="100"/>
                    </a:lnTo>
                    <a:lnTo>
                      <a:pt x="153" y="103"/>
                    </a:lnTo>
                    <a:lnTo>
                      <a:pt x="153" y="106"/>
                    </a:lnTo>
                    <a:lnTo>
                      <a:pt x="153" y="108"/>
                    </a:lnTo>
                    <a:lnTo>
                      <a:pt x="152" y="111"/>
                    </a:lnTo>
                    <a:lnTo>
                      <a:pt x="152" y="114"/>
                    </a:lnTo>
                    <a:lnTo>
                      <a:pt x="151" y="117"/>
                    </a:lnTo>
                    <a:lnTo>
                      <a:pt x="150" y="119"/>
                    </a:lnTo>
                    <a:lnTo>
                      <a:pt x="149" y="123"/>
                    </a:lnTo>
                    <a:lnTo>
                      <a:pt x="149" y="126"/>
                    </a:lnTo>
                    <a:lnTo>
                      <a:pt x="148" y="128"/>
                    </a:lnTo>
                    <a:lnTo>
                      <a:pt x="146" y="131"/>
                    </a:lnTo>
                    <a:lnTo>
                      <a:pt x="145" y="134"/>
                    </a:lnTo>
                    <a:lnTo>
                      <a:pt x="144" y="137"/>
                    </a:lnTo>
                    <a:lnTo>
                      <a:pt x="143" y="140"/>
                    </a:lnTo>
                    <a:lnTo>
                      <a:pt x="141" y="143"/>
                    </a:lnTo>
                    <a:lnTo>
                      <a:pt x="140" y="145"/>
                    </a:lnTo>
                    <a:lnTo>
                      <a:pt x="138" y="147"/>
                    </a:lnTo>
                    <a:lnTo>
                      <a:pt x="137" y="151"/>
                    </a:lnTo>
                    <a:lnTo>
                      <a:pt x="135" y="153"/>
                    </a:lnTo>
                    <a:lnTo>
                      <a:pt x="133" y="155"/>
                    </a:lnTo>
                    <a:lnTo>
                      <a:pt x="132" y="158"/>
                    </a:lnTo>
                    <a:lnTo>
                      <a:pt x="130" y="160"/>
                    </a:lnTo>
                    <a:lnTo>
                      <a:pt x="128" y="162"/>
                    </a:lnTo>
                    <a:lnTo>
                      <a:pt x="126" y="163"/>
                    </a:lnTo>
                    <a:lnTo>
                      <a:pt x="125" y="166"/>
                    </a:lnTo>
                    <a:lnTo>
                      <a:pt x="122" y="167"/>
                    </a:lnTo>
                    <a:lnTo>
                      <a:pt x="121" y="169"/>
                    </a:lnTo>
                    <a:lnTo>
                      <a:pt x="119" y="171"/>
                    </a:lnTo>
                    <a:lnTo>
                      <a:pt x="117" y="172"/>
                    </a:lnTo>
                    <a:lnTo>
                      <a:pt x="115" y="174"/>
                    </a:lnTo>
                    <a:lnTo>
                      <a:pt x="113" y="175"/>
                    </a:lnTo>
                    <a:lnTo>
                      <a:pt x="111" y="177"/>
                    </a:lnTo>
                    <a:lnTo>
                      <a:pt x="109" y="178"/>
                    </a:lnTo>
                    <a:lnTo>
                      <a:pt x="107" y="179"/>
                    </a:lnTo>
                    <a:lnTo>
                      <a:pt x="105" y="180"/>
                    </a:lnTo>
                    <a:lnTo>
                      <a:pt x="102" y="181"/>
                    </a:lnTo>
                    <a:lnTo>
                      <a:pt x="101" y="182"/>
                    </a:lnTo>
                    <a:lnTo>
                      <a:pt x="99" y="183"/>
                    </a:lnTo>
                    <a:lnTo>
                      <a:pt x="96" y="183"/>
                    </a:lnTo>
                    <a:lnTo>
                      <a:pt x="94" y="184"/>
                    </a:lnTo>
                    <a:lnTo>
                      <a:pt x="92" y="184"/>
                    </a:lnTo>
                    <a:lnTo>
                      <a:pt x="90" y="185"/>
                    </a:lnTo>
                    <a:lnTo>
                      <a:pt x="87" y="185"/>
                    </a:lnTo>
                    <a:lnTo>
                      <a:pt x="85" y="186"/>
                    </a:lnTo>
                    <a:lnTo>
                      <a:pt x="83" y="186"/>
                    </a:lnTo>
                    <a:lnTo>
                      <a:pt x="81" y="186"/>
                    </a:lnTo>
                    <a:lnTo>
                      <a:pt x="79" y="186"/>
                    </a:lnTo>
                    <a:lnTo>
                      <a:pt x="77" y="186"/>
                    </a:lnTo>
                    <a:lnTo>
                      <a:pt x="75" y="186"/>
                    </a:lnTo>
                    <a:lnTo>
                      <a:pt x="72" y="186"/>
                    </a:lnTo>
                    <a:lnTo>
                      <a:pt x="70" y="185"/>
                    </a:lnTo>
                    <a:lnTo>
                      <a:pt x="68" y="184"/>
                    </a:lnTo>
                    <a:lnTo>
                      <a:pt x="66" y="184"/>
                    </a:lnTo>
                    <a:lnTo>
                      <a:pt x="63" y="184"/>
                    </a:lnTo>
                    <a:lnTo>
                      <a:pt x="61" y="183"/>
                    </a:lnTo>
                    <a:lnTo>
                      <a:pt x="59" y="183"/>
                    </a:lnTo>
                    <a:lnTo>
                      <a:pt x="57" y="182"/>
                    </a:lnTo>
                    <a:lnTo>
                      <a:pt x="55" y="182"/>
                    </a:lnTo>
                    <a:lnTo>
                      <a:pt x="53" y="181"/>
                    </a:lnTo>
                    <a:lnTo>
                      <a:pt x="51" y="180"/>
                    </a:lnTo>
                    <a:lnTo>
                      <a:pt x="49" y="179"/>
                    </a:lnTo>
                    <a:lnTo>
                      <a:pt x="48" y="178"/>
                    </a:lnTo>
                    <a:lnTo>
                      <a:pt x="45" y="177"/>
                    </a:lnTo>
                    <a:lnTo>
                      <a:pt x="43" y="176"/>
                    </a:lnTo>
                    <a:lnTo>
                      <a:pt x="42" y="175"/>
                    </a:lnTo>
                    <a:lnTo>
                      <a:pt x="40" y="175"/>
                    </a:lnTo>
                    <a:lnTo>
                      <a:pt x="38" y="173"/>
                    </a:lnTo>
                    <a:lnTo>
                      <a:pt x="37" y="172"/>
                    </a:lnTo>
                    <a:lnTo>
                      <a:pt x="35" y="172"/>
                    </a:lnTo>
                    <a:lnTo>
                      <a:pt x="34" y="170"/>
                    </a:lnTo>
                    <a:lnTo>
                      <a:pt x="32" y="169"/>
                    </a:lnTo>
                    <a:lnTo>
                      <a:pt x="31" y="168"/>
                    </a:lnTo>
                    <a:lnTo>
                      <a:pt x="29" y="167"/>
                    </a:lnTo>
                    <a:lnTo>
                      <a:pt x="28" y="166"/>
                    </a:lnTo>
                    <a:lnTo>
                      <a:pt x="26" y="163"/>
                    </a:lnTo>
                    <a:lnTo>
                      <a:pt x="24" y="162"/>
                    </a:lnTo>
                    <a:lnTo>
                      <a:pt x="22" y="159"/>
                    </a:lnTo>
                    <a:lnTo>
                      <a:pt x="20" y="156"/>
                    </a:lnTo>
                    <a:lnTo>
                      <a:pt x="18" y="153"/>
                    </a:lnTo>
                    <a:lnTo>
                      <a:pt x="16" y="151"/>
                    </a:lnTo>
                    <a:lnTo>
                      <a:pt x="15" y="149"/>
                    </a:lnTo>
                    <a:lnTo>
                      <a:pt x="14" y="147"/>
                    </a:lnTo>
                    <a:lnTo>
                      <a:pt x="13" y="146"/>
                    </a:lnTo>
                    <a:lnTo>
                      <a:pt x="13" y="145"/>
                    </a:lnTo>
                    <a:lnTo>
                      <a:pt x="11" y="143"/>
                    </a:lnTo>
                    <a:lnTo>
                      <a:pt x="10" y="141"/>
                    </a:lnTo>
                    <a:lnTo>
                      <a:pt x="10" y="140"/>
                    </a:lnTo>
                    <a:lnTo>
                      <a:pt x="9" y="138"/>
                    </a:lnTo>
                    <a:lnTo>
                      <a:pt x="8" y="137"/>
                    </a:lnTo>
                    <a:lnTo>
                      <a:pt x="7" y="135"/>
                    </a:lnTo>
                    <a:lnTo>
                      <a:pt x="7" y="134"/>
                    </a:lnTo>
                    <a:lnTo>
                      <a:pt x="6" y="132"/>
                    </a:lnTo>
                    <a:lnTo>
                      <a:pt x="5" y="130"/>
                    </a:lnTo>
                    <a:lnTo>
                      <a:pt x="4" y="128"/>
                    </a:lnTo>
                    <a:lnTo>
                      <a:pt x="4" y="127"/>
                    </a:lnTo>
                    <a:lnTo>
                      <a:pt x="3" y="125"/>
                    </a:lnTo>
                    <a:lnTo>
                      <a:pt x="2" y="123"/>
                    </a:lnTo>
                    <a:lnTo>
                      <a:pt x="2" y="121"/>
                    </a:lnTo>
                    <a:lnTo>
                      <a:pt x="1" y="119"/>
                    </a:lnTo>
                    <a:lnTo>
                      <a:pt x="1" y="117"/>
                    </a:lnTo>
                    <a:lnTo>
                      <a:pt x="0" y="115"/>
                    </a:lnTo>
                    <a:lnTo>
                      <a:pt x="0" y="114"/>
                    </a:lnTo>
                    <a:lnTo>
                      <a:pt x="0" y="112"/>
                    </a:lnTo>
                    <a:lnTo>
                      <a:pt x="0" y="110"/>
                    </a:lnTo>
                    <a:lnTo>
                      <a:pt x="0" y="108"/>
                    </a:lnTo>
                    <a:lnTo>
                      <a:pt x="0" y="106"/>
                    </a:lnTo>
                    <a:lnTo>
                      <a:pt x="0" y="103"/>
                    </a:lnTo>
                    <a:lnTo>
                      <a:pt x="0" y="102"/>
                    </a:lnTo>
                    <a:lnTo>
                      <a:pt x="0" y="99"/>
                    </a:lnTo>
                    <a:lnTo>
                      <a:pt x="0" y="97"/>
                    </a:lnTo>
                    <a:lnTo>
                      <a:pt x="0" y="95"/>
                    </a:lnTo>
                    <a:lnTo>
                      <a:pt x="0" y="93"/>
                    </a:lnTo>
                    <a:lnTo>
                      <a:pt x="0" y="91"/>
                    </a:lnTo>
                    <a:lnTo>
                      <a:pt x="1" y="88"/>
                    </a:lnTo>
                    <a:lnTo>
                      <a:pt x="1" y="86"/>
                    </a:lnTo>
                    <a:lnTo>
                      <a:pt x="2" y="84"/>
                    </a:lnTo>
                    <a:lnTo>
                      <a:pt x="2" y="82"/>
                    </a:lnTo>
                    <a:lnTo>
                      <a:pt x="4" y="80"/>
                    </a:lnTo>
                    <a:lnTo>
                      <a:pt x="4" y="78"/>
                    </a:lnTo>
                    <a:lnTo>
                      <a:pt x="5" y="76"/>
                    </a:lnTo>
                    <a:lnTo>
                      <a:pt x="6" y="74"/>
                    </a:lnTo>
                    <a:lnTo>
                      <a:pt x="7" y="71"/>
                    </a:lnTo>
                    <a:lnTo>
                      <a:pt x="7" y="69"/>
                    </a:lnTo>
                    <a:lnTo>
                      <a:pt x="8" y="67"/>
                    </a:lnTo>
                    <a:lnTo>
                      <a:pt x="9" y="65"/>
                    </a:lnTo>
                    <a:lnTo>
                      <a:pt x="10" y="63"/>
                    </a:lnTo>
                    <a:lnTo>
                      <a:pt x="11" y="61"/>
                    </a:lnTo>
                    <a:lnTo>
                      <a:pt x="13" y="59"/>
                    </a:lnTo>
                    <a:lnTo>
                      <a:pt x="14" y="56"/>
                    </a:lnTo>
                    <a:lnTo>
                      <a:pt x="15" y="55"/>
                    </a:lnTo>
                    <a:lnTo>
                      <a:pt x="16" y="53"/>
                    </a:lnTo>
                    <a:lnTo>
                      <a:pt x="18" y="50"/>
                    </a:lnTo>
                    <a:lnTo>
                      <a:pt x="19" y="49"/>
                    </a:lnTo>
                    <a:lnTo>
                      <a:pt x="21" y="47"/>
                    </a:lnTo>
                    <a:lnTo>
                      <a:pt x="22" y="45"/>
                    </a:lnTo>
                    <a:lnTo>
                      <a:pt x="24" y="43"/>
                    </a:lnTo>
                    <a:lnTo>
                      <a:pt x="26" y="42"/>
                    </a:lnTo>
                    <a:lnTo>
                      <a:pt x="27" y="40"/>
                    </a:lnTo>
                    <a:lnTo>
                      <a:pt x="28" y="38"/>
                    </a:lnTo>
                    <a:lnTo>
                      <a:pt x="30" y="37"/>
                    </a:lnTo>
                    <a:lnTo>
                      <a:pt x="32" y="35"/>
                    </a:lnTo>
                    <a:lnTo>
                      <a:pt x="33" y="33"/>
                    </a:lnTo>
                    <a:lnTo>
                      <a:pt x="35" y="31"/>
                    </a:lnTo>
                    <a:lnTo>
                      <a:pt x="37" y="31"/>
                    </a:lnTo>
                    <a:lnTo>
                      <a:pt x="38" y="29"/>
                    </a:lnTo>
                    <a:lnTo>
                      <a:pt x="40" y="27"/>
                    </a:lnTo>
                    <a:lnTo>
                      <a:pt x="41" y="26"/>
                    </a:lnTo>
                    <a:lnTo>
                      <a:pt x="42" y="25"/>
                    </a:lnTo>
                    <a:lnTo>
                      <a:pt x="44" y="24"/>
                    </a:lnTo>
                    <a:lnTo>
                      <a:pt x="45" y="23"/>
                    </a:lnTo>
                    <a:lnTo>
                      <a:pt x="47" y="21"/>
                    </a:lnTo>
                    <a:lnTo>
                      <a:pt x="49" y="21"/>
                    </a:lnTo>
                    <a:lnTo>
                      <a:pt x="50" y="19"/>
                    </a:lnTo>
                    <a:lnTo>
                      <a:pt x="51" y="18"/>
                    </a:lnTo>
                    <a:lnTo>
                      <a:pt x="53" y="17"/>
                    </a:lnTo>
                    <a:lnTo>
                      <a:pt x="54" y="16"/>
                    </a:lnTo>
                    <a:lnTo>
                      <a:pt x="56" y="15"/>
                    </a:lnTo>
                    <a:lnTo>
                      <a:pt x="57" y="14"/>
                    </a:lnTo>
                    <a:lnTo>
                      <a:pt x="59" y="14"/>
                    </a:lnTo>
                    <a:lnTo>
                      <a:pt x="60" y="13"/>
                    </a:lnTo>
                    <a:lnTo>
                      <a:pt x="61" y="12"/>
                    </a:lnTo>
                    <a:lnTo>
                      <a:pt x="63" y="11"/>
                    </a:lnTo>
                    <a:lnTo>
                      <a:pt x="64" y="11"/>
                    </a:lnTo>
                    <a:lnTo>
                      <a:pt x="66" y="10"/>
                    </a:lnTo>
                    <a:lnTo>
                      <a:pt x="67" y="9"/>
                    </a:lnTo>
                    <a:lnTo>
                      <a:pt x="68" y="9"/>
                    </a:lnTo>
                    <a:lnTo>
                      <a:pt x="70" y="8"/>
                    </a:lnTo>
                    <a:lnTo>
                      <a:pt x="71" y="7"/>
                    </a:lnTo>
                    <a:lnTo>
                      <a:pt x="74" y="6"/>
                    </a:lnTo>
                    <a:lnTo>
                      <a:pt x="76" y="5"/>
                    </a:lnTo>
                    <a:lnTo>
                      <a:pt x="78" y="4"/>
                    </a:lnTo>
                    <a:lnTo>
                      <a:pt x="80" y="4"/>
                    </a:lnTo>
                    <a:lnTo>
                      <a:pt x="82" y="3"/>
                    </a:lnTo>
                    <a:lnTo>
                      <a:pt x="84" y="2"/>
                    </a:lnTo>
                    <a:lnTo>
                      <a:pt x="86" y="2"/>
                    </a:lnTo>
                    <a:lnTo>
                      <a:pt x="87" y="2"/>
                    </a:lnTo>
                    <a:lnTo>
                      <a:pt x="89" y="1"/>
                    </a:lnTo>
                    <a:lnTo>
                      <a:pt x="90" y="1"/>
                    </a:lnTo>
                    <a:lnTo>
                      <a:pt x="91" y="1"/>
                    </a:lnTo>
                    <a:lnTo>
                      <a:pt x="92" y="1"/>
                    </a:lnTo>
                    <a:lnTo>
                      <a:pt x="93" y="0"/>
                    </a:lnTo>
                    <a:lnTo>
                      <a:pt x="94" y="0"/>
                    </a:lnTo>
                    <a:close/>
                  </a:path>
                </a:pathLst>
              </a:custGeom>
              <a:solidFill>
                <a:srgbClr val="525C52"/>
              </a:solidFill>
              <a:ln w="9525">
                <a:noFill/>
                <a:round/>
                <a:headEnd/>
                <a:tailEnd/>
              </a:ln>
            </p:spPr>
            <p:txBody>
              <a:bodyPr/>
              <a:lstStyle/>
              <a:p>
                <a:endParaRPr lang="en-US">
                  <a:solidFill>
                    <a:srgbClr val="000000"/>
                  </a:solidFill>
                  <a:latin typeface="Arial" pitchFamily="34" charset="0"/>
                </a:endParaRPr>
              </a:p>
            </p:txBody>
          </p:sp>
          <p:sp>
            <p:nvSpPr>
              <p:cNvPr id="81" name="Freeform 112"/>
              <p:cNvSpPr>
                <a:spLocks/>
              </p:cNvSpPr>
              <p:nvPr/>
            </p:nvSpPr>
            <p:spPr bwMode="auto">
              <a:xfrm>
                <a:off x="949325" y="2636838"/>
                <a:ext cx="36513" cy="7937"/>
              </a:xfrm>
              <a:custGeom>
                <a:avLst/>
                <a:gdLst>
                  <a:gd name="T0" fmla="*/ 2147483647 w 23"/>
                  <a:gd name="T1" fmla="*/ 0 h 5"/>
                  <a:gd name="T2" fmla="*/ 2147483647 w 23"/>
                  <a:gd name="T3" fmla="*/ 0 h 5"/>
                  <a:gd name="T4" fmla="*/ 2147483647 w 23"/>
                  <a:gd name="T5" fmla="*/ 0 h 5"/>
                  <a:gd name="T6" fmla="*/ 2147483647 w 23"/>
                  <a:gd name="T7" fmla="*/ 0 h 5"/>
                  <a:gd name="T8" fmla="*/ 2147483647 w 23"/>
                  <a:gd name="T9" fmla="*/ 0 h 5"/>
                  <a:gd name="T10" fmla="*/ 2147483647 w 23"/>
                  <a:gd name="T11" fmla="*/ 0 h 5"/>
                  <a:gd name="T12" fmla="*/ 2147483647 w 23"/>
                  <a:gd name="T13" fmla="*/ 0 h 5"/>
                  <a:gd name="T14" fmla="*/ 2147483647 w 23"/>
                  <a:gd name="T15" fmla="*/ 0 h 5"/>
                  <a:gd name="T16" fmla="*/ 2147483647 w 23"/>
                  <a:gd name="T17" fmla="*/ 0 h 5"/>
                  <a:gd name="T18" fmla="*/ 2147483647 w 23"/>
                  <a:gd name="T19" fmla="*/ 0 h 5"/>
                  <a:gd name="T20" fmla="*/ 2147483647 w 23"/>
                  <a:gd name="T21" fmla="*/ 0 h 5"/>
                  <a:gd name="T22" fmla="*/ 2147483647 w 23"/>
                  <a:gd name="T23" fmla="*/ 0 h 5"/>
                  <a:gd name="T24" fmla="*/ 2147483647 w 23"/>
                  <a:gd name="T25" fmla="*/ 0 h 5"/>
                  <a:gd name="T26" fmla="*/ 2147483647 w 23"/>
                  <a:gd name="T27" fmla="*/ 0 h 5"/>
                  <a:gd name="T28" fmla="*/ 2147483647 w 23"/>
                  <a:gd name="T29" fmla="*/ 2147483647 h 5"/>
                  <a:gd name="T30" fmla="*/ 2147483647 w 23"/>
                  <a:gd name="T31" fmla="*/ 2147483647 h 5"/>
                  <a:gd name="T32" fmla="*/ 2147483647 w 23"/>
                  <a:gd name="T33" fmla="*/ 2147483647 h 5"/>
                  <a:gd name="T34" fmla="*/ 2147483647 w 23"/>
                  <a:gd name="T35" fmla="*/ 2147483647 h 5"/>
                  <a:gd name="T36" fmla="*/ 2147483647 w 23"/>
                  <a:gd name="T37" fmla="*/ 2147483647 h 5"/>
                  <a:gd name="T38" fmla="*/ 2147483647 w 23"/>
                  <a:gd name="T39" fmla="*/ 2147483647 h 5"/>
                  <a:gd name="T40" fmla="*/ 2147483647 w 23"/>
                  <a:gd name="T41" fmla="*/ 2147483647 h 5"/>
                  <a:gd name="T42" fmla="*/ 2147483647 w 23"/>
                  <a:gd name="T43" fmla="*/ 2147483647 h 5"/>
                  <a:gd name="T44" fmla="*/ 2147483647 w 23"/>
                  <a:gd name="T45" fmla="*/ 2147483647 h 5"/>
                  <a:gd name="T46" fmla="*/ 2147483647 w 23"/>
                  <a:gd name="T47" fmla="*/ 2147483647 h 5"/>
                  <a:gd name="T48" fmla="*/ 2147483647 w 23"/>
                  <a:gd name="T49" fmla="*/ 2147483647 h 5"/>
                  <a:gd name="T50" fmla="*/ 2147483647 w 23"/>
                  <a:gd name="T51" fmla="*/ 2147483647 h 5"/>
                  <a:gd name="T52" fmla="*/ 2147483647 w 23"/>
                  <a:gd name="T53" fmla="*/ 2147483647 h 5"/>
                  <a:gd name="T54" fmla="*/ 2147483647 w 23"/>
                  <a:gd name="T55" fmla="*/ 2147483647 h 5"/>
                  <a:gd name="T56" fmla="*/ 0 w 23"/>
                  <a:gd name="T57" fmla="*/ 0 h 5"/>
                  <a:gd name="T58" fmla="*/ 2147483647 w 23"/>
                  <a:gd name="T59" fmla="*/ 0 h 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3"/>
                  <a:gd name="T91" fmla="*/ 0 h 5"/>
                  <a:gd name="T92" fmla="*/ 23 w 23"/>
                  <a:gd name="T93" fmla="*/ 5 h 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3" h="5">
                    <a:moveTo>
                      <a:pt x="2" y="0"/>
                    </a:moveTo>
                    <a:lnTo>
                      <a:pt x="2" y="0"/>
                    </a:lnTo>
                    <a:lnTo>
                      <a:pt x="4" y="0"/>
                    </a:lnTo>
                    <a:lnTo>
                      <a:pt x="7" y="0"/>
                    </a:lnTo>
                    <a:lnTo>
                      <a:pt x="8" y="0"/>
                    </a:lnTo>
                    <a:lnTo>
                      <a:pt x="9" y="0"/>
                    </a:lnTo>
                    <a:lnTo>
                      <a:pt x="11" y="0"/>
                    </a:lnTo>
                    <a:lnTo>
                      <a:pt x="13" y="0"/>
                    </a:lnTo>
                    <a:lnTo>
                      <a:pt x="15" y="0"/>
                    </a:lnTo>
                    <a:lnTo>
                      <a:pt x="16" y="0"/>
                    </a:lnTo>
                    <a:lnTo>
                      <a:pt x="18" y="0"/>
                    </a:lnTo>
                    <a:lnTo>
                      <a:pt x="20" y="0"/>
                    </a:lnTo>
                    <a:lnTo>
                      <a:pt x="22" y="0"/>
                    </a:lnTo>
                    <a:lnTo>
                      <a:pt x="23" y="1"/>
                    </a:lnTo>
                    <a:lnTo>
                      <a:pt x="21" y="5"/>
                    </a:lnTo>
                    <a:lnTo>
                      <a:pt x="21" y="4"/>
                    </a:lnTo>
                    <a:lnTo>
                      <a:pt x="20" y="4"/>
                    </a:lnTo>
                    <a:lnTo>
                      <a:pt x="17" y="4"/>
                    </a:lnTo>
                    <a:lnTo>
                      <a:pt x="15" y="3"/>
                    </a:lnTo>
                    <a:lnTo>
                      <a:pt x="14" y="3"/>
                    </a:lnTo>
                    <a:lnTo>
                      <a:pt x="13" y="3"/>
                    </a:lnTo>
                    <a:lnTo>
                      <a:pt x="11" y="3"/>
                    </a:lnTo>
                    <a:lnTo>
                      <a:pt x="9" y="3"/>
                    </a:lnTo>
                    <a:lnTo>
                      <a:pt x="7" y="3"/>
                    </a:lnTo>
                    <a:lnTo>
                      <a:pt x="5" y="3"/>
                    </a:lnTo>
                    <a:lnTo>
                      <a:pt x="4" y="3"/>
                    </a:lnTo>
                    <a:lnTo>
                      <a:pt x="2" y="3"/>
                    </a:lnTo>
                    <a:lnTo>
                      <a:pt x="0" y="0"/>
                    </a:lnTo>
                    <a:lnTo>
                      <a:pt x="2"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82" name="Freeform 113"/>
              <p:cNvSpPr>
                <a:spLocks/>
              </p:cNvSpPr>
              <p:nvPr/>
            </p:nvSpPr>
            <p:spPr bwMode="auto">
              <a:xfrm>
                <a:off x="53975" y="1841500"/>
                <a:ext cx="1249363" cy="1000125"/>
              </a:xfrm>
              <a:custGeom>
                <a:avLst/>
                <a:gdLst>
                  <a:gd name="T0" fmla="*/ 2147483647 w 787"/>
                  <a:gd name="T1" fmla="*/ 2147483647 h 630"/>
                  <a:gd name="T2" fmla="*/ 2147483647 w 787"/>
                  <a:gd name="T3" fmla="*/ 2147483647 h 630"/>
                  <a:gd name="T4" fmla="*/ 2147483647 w 787"/>
                  <a:gd name="T5" fmla="*/ 2147483647 h 630"/>
                  <a:gd name="T6" fmla="*/ 2147483647 w 787"/>
                  <a:gd name="T7" fmla="*/ 2147483647 h 630"/>
                  <a:gd name="T8" fmla="*/ 2147483647 w 787"/>
                  <a:gd name="T9" fmla="*/ 2147483647 h 630"/>
                  <a:gd name="T10" fmla="*/ 2147483647 w 787"/>
                  <a:gd name="T11" fmla="*/ 2147483647 h 630"/>
                  <a:gd name="T12" fmla="*/ 2147483647 w 787"/>
                  <a:gd name="T13" fmla="*/ 2147483647 h 630"/>
                  <a:gd name="T14" fmla="*/ 2147483647 w 787"/>
                  <a:gd name="T15" fmla="*/ 2147483647 h 630"/>
                  <a:gd name="T16" fmla="*/ 2147483647 w 787"/>
                  <a:gd name="T17" fmla="*/ 2147483647 h 630"/>
                  <a:gd name="T18" fmla="*/ 2147483647 w 787"/>
                  <a:gd name="T19" fmla="*/ 2147483647 h 630"/>
                  <a:gd name="T20" fmla="*/ 2147483647 w 787"/>
                  <a:gd name="T21" fmla="*/ 2147483647 h 630"/>
                  <a:gd name="T22" fmla="*/ 2147483647 w 787"/>
                  <a:gd name="T23" fmla="*/ 2147483647 h 630"/>
                  <a:gd name="T24" fmla="*/ 2147483647 w 787"/>
                  <a:gd name="T25" fmla="*/ 2147483647 h 630"/>
                  <a:gd name="T26" fmla="*/ 2147483647 w 787"/>
                  <a:gd name="T27" fmla="*/ 2147483647 h 630"/>
                  <a:gd name="T28" fmla="*/ 2147483647 w 787"/>
                  <a:gd name="T29" fmla="*/ 2147483647 h 630"/>
                  <a:gd name="T30" fmla="*/ 2147483647 w 787"/>
                  <a:gd name="T31" fmla="*/ 2147483647 h 630"/>
                  <a:gd name="T32" fmla="*/ 2147483647 w 787"/>
                  <a:gd name="T33" fmla="*/ 2147483647 h 630"/>
                  <a:gd name="T34" fmla="*/ 2147483647 w 787"/>
                  <a:gd name="T35" fmla="*/ 2147483647 h 630"/>
                  <a:gd name="T36" fmla="*/ 2147483647 w 787"/>
                  <a:gd name="T37" fmla="*/ 2147483647 h 630"/>
                  <a:gd name="T38" fmla="*/ 2147483647 w 787"/>
                  <a:gd name="T39" fmla="*/ 2147483647 h 630"/>
                  <a:gd name="T40" fmla="*/ 2147483647 w 787"/>
                  <a:gd name="T41" fmla="*/ 2147483647 h 630"/>
                  <a:gd name="T42" fmla="*/ 2147483647 w 787"/>
                  <a:gd name="T43" fmla="*/ 2147483647 h 630"/>
                  <a:gd name="T44" fmla="*/ 2147483647 w 787"/>
                  <a:gd name="T45" fmla="*/ 2147483647 h 630"/>
                  <a:gd name="T46" fmla="*/ 2147483647 w 787"/>
                  <a:gd name="T47" fmla="*/ 2147483647 h 630"/>
                  <a:gd name="T48" fmla="*/ 2147483647 w 787"/>
                  <a:gd name="T49" fmla="*/ 2147483647 h 630"/>
                  <a:gd name="T50" fmla="*/ 2147483647 w 787"/>
                  <a:gd name="T51" fmla="*/ 2147483647 h 630"/>
                  <a:gd name="T52" fmla="*/ 2147483647 w 787"/>
                  <a:gd name="T53" fmla="*/ 2147483647 h 630"/>
                  <a:gd name="T54" fmla="*/ 2147483647 w 787"/>
                  <a:gd name="T55" fmla="*/ 2147483647 h 630"/>
                  <a:gd name="T56" fmla="*/ 2147483647 w 787"/>
                  <a:gd name="T57" fmla="*/ 2147483647 h 630"/>
                  <a:gd name="T58" fmla="*/ 2147483647 w 787"/>
                  <a:gd name="T59" fmla="*/ 0 h 630"/>
                  <a:gd name="T60" fmla="*/ 2147483647 w 787"/>
                  <a:gd name="T61" fmla="*/ 2147483647 h 630"/>
                  <a:gd name="T62" fmla="*/ 2147483647 w 787"/>
                  <a:gd name="T63" fmla="*/ 2147483647 h 630"/>
                  <a:gd name="T64" fmla="*/ 2147483647 w 787"/>
                  <a:gd name="T65" fmla="*/ 2147483647 h 630"/>
                  <a:gd name="T66" fmla="*/ 2147483647 w 787"/>
                  <a:gd name="T67" fmla="*/ 2147483647 h 630"/>
                  <a:gd name="T68" fmla="*/ 2147483647 w 787"/>
                  <a:gd name="T69" fmla="*/ 2147483647 h 630"/>
                  <a:gd name="T70" fmla="*/ 2147483647 w 787"/>
                  <a:gd name="T71" fmla="*/ 2147483647 h 630"/>
                  <a:gd name="T72" fmla="*/ 2147483647 w 787"/>
                  <a:gd name="T73" fmla="*/ 2147483647 h 630"/>
                  <a:gd name="T74" fmla="*/ 2147483647 w 787"/>
                  <a:gd name="T75" fmla="*/ 2147483647 h 630"/>
                  <a:gd name="T76" fmla="*/ 2147483647 w 787"/>
                  <a:gd name="T77" fmla="*/ 2147483647 h 630"/>
                  <a:gd name="T78" fmla="*/ 2147483647 w 787"/>
                  <a:gd name="T79" fmla="*/ 2147483647 h 630"/>
                  <a:gd name="T80" fmla="*/ 2147483647 w 787"/>
                  <a:gd name="T81" fmla="*/ 2147483647 h 630"/>
                  <a:gd name="T82" fmla="*/ 2147483647 w 787"/>
                  <a:gd name="T83" fmla="*/ 2147483647 h 630"/>
                  <a:gd name="T84" fmla="*/ 2147483647 w 787"/>
                  <a:gd name="T85" fmla="*/ 2147483647 h 630"/>
                  <a:gd name="T86" fmla="*/ 2147483647 w 787"/>
                  <a:gd name="T87" fmla="*/ 2147483647 h 630"/>
                  <a:gd name="T88" fmla="*/ 2147483647 w 787"/>
                  <a:gd name="T89" fmla="*/ 2147483647 h 630"/>
                  <a:gd name="T90" fmla="*/ 2147483647 w 787"/>
                  <a:gd name="T91" fmla="*/ 2147483647 h 630"/>
                  <a:gd name="T92" fmla="*/ 2147483647 w 787"/>
                  <a:gd name="T93" fmla="*/ 2147483647 h 630"/>
                  <a:gd name="T94" fmla="*/ 2147483647 w 787"/>
                  <a:gd name="T95" fmla="*/ 2147483647 h 630"/>
                  <a:gd name="T96" fmla="*/ 2147483647 w 787"/>
                  <a:gd name="T97" fmla="*/ 2147483647 h 630"/>
                  <a:gd name="T98" fmla="*/ 2147483647 w 787"/>
                  <a:gd name="T99" fmla="*/ 2147483647 h 630"/>
                  <a:gd name="T100" fmla="*/ 2147483647 w 787"/>
                  <a:gd name="T101" fmla="*/ 2147483647 h 630"/>
                  <a:gd name="T102" fmla="*/ 2147483647 w 787"/>
                  <a:gd name="T103" fmla="*/ 2147483647 h 630"/>
                  <a:gd name="T104" fmla="*/ 2147483647 w 787"/>
                  <a:gd name="T105" fmla="*/ 2147483647 h 630"/>
                  <a:gd name="T106" fmla="*/ 2147483647 w 787"/>
                  <a:gd name="T107" fmla="*/ 2147483647 h 630"/>
                  <a:gd name="T108" fmla="*/ 2147483647 w 787"/>
                  <a:gd name="T109" fmla="*/ 2147483647 h 630"/>
                  <a:gd name="T110" fmla="*/ 2147483647 w 787"/>
                  <a:gd name="T111" fmla="*/ 2147483647 h 630"/>
                  <a:gd name="T112" fmla="*/ 2147483647 w 787"/>
                  <a:gd name="T113" fmla="*/ 2147483647 h 630"/>
                  <a:gd name="T114" fmla="*/ 2147483647 w 787"/>
                  <a:gd name="T115" fmla="*/ 2147483647 h 630"/>
                  <a:gd name="T116" fmla="*/ 2147483647 w 787"/>
                  <a:gd name="T117" fmla="*/ 2147483647 h 630"/>
                  <a:gd name="T118" fmla="*/ 2147483647 w 787"/>
                  <a:gd name="T119" fmla="*/ 2147483647 h 630"/>
                  <a:gd name="T120" fmla="*/ 2147483647 w 787"/>
                  <a:gd name="T121" fmla="*/ 2147483647 h 630"/>
                  <a:gd name="T122" fmla="*/ 2147483647 w 787"/>
                  <a:gd name="T123" fmla="*/ 2147483647 h 630"/>
                  <a:gd name="T124" fmla="*/ 2147483647 w 787"/>
                  <a:gd name="T125" fmla="*/ 2147483647 h 63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87"/>
                  <a:gd name="T190" fmla="*/ 0 h 630"/>
                  <a:gd name="T191" fmla="*/ 787 w 787"/>
                  <a:gd name="T192" fmla="*/ 630 h 63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87" h="630">
                    <a:moveTo>
                      <a:pt x="109" y="313"/>
                    </a:moveTo>
                    <a:lnTo>
                      <a:pt x="110" y="313"/>
                    </a:lnTo>
                    <a:lnTo>
                      <a:pt x="112" y="312"/>
                    </a:lnTo>
                    <a:lnTo>
                      <a:pt x="114" y="312"/>
                    </a:lnTo>
                    <a:lnTo>
                      <a:pt x="116" y="311"/>
                    </a:lnTo>
                    <a:lnTo>
                      <a:pt x="118" y="311"/>
                    </a:lnTo>
                    <a:lnTo>
                      <a:pt x="120" y="311"/>
                    </a:lnTo>
                    <a:lnTo>
                      <a:pt x="123" y="310"/>
                    </a:lnTo>
                    <a:lnTo>
                      <a:pt x="124" y="309"/>
                    </a:lnTo>
                    <a:lnTo>
                      <a:pt x="127" y="309"/>
                    </a:lnTo>
                    <a:lnTo>
                      <a:pt x="129" y="308"/>
                    </a:lnTo>
                    <a:lnTo>
                      <a:pt x="131" y="307"/>
                    </a:lnTo>
                    <a:lnTo>
                      <a:pt x="133" y="306"/>
                    </a:lnTo>
                    <a:lnTo>
                      <a:pt x="135" y="305"/>
                    </a:lnTo>
                    <a:lnTo>
                      <a:pt x="136" y="304"/>
                    </a:lnTo>
                    <a:lnTo>
                      <a:pt x="156" y="198"/>
                    </a:lnTo>
                    <a:lnTo>
                      <a:pt x="265" y="165"/>
                    </a:lnTo>
                    <a:lnTo>
                      <a:pt x="266" y="165"/>
                    </a:lnTo>
                    <a:lnTo>
                      <a:pt x="268" y="165"/>
                    </a:lnTo>
                    <a:lnTo>
                      <a:pt x="270" y="166"/>
                    </a:lnTo>
                    <a:lnTo>
                      <a:pt x="271" y="166"/>
                    </a:lnTo>
                    <a:lnTo>
                      <a:pt x="272" y="166"/>
                    </a:lnTo>
                    <a:lnTo>
                      <a:pt x="274" y="166"/>
                    </a:lnTo>
                    <a:lnTo>
                      <a:pt x="276" y="166"/>
                    </a:lnTo>
                    <a:lnTo>
                      <a:pt x="278" y="166"/>
                    </a:lnTo>
                    <a:lnTo>
                      <a:pt x="279" y="166"/>
                    </a:lnTo>
                    <a:lnTo>
                      <a:pt x="281" y="166"/>
                    </a:lnTo>
                    <a:lnTo>
                      <a:pt x="283" y="167"/>
                    </a:lnTo>
                    <a:lnTo>
                      <a:pt x="285" y="167"/>
                    </a:lnTo>
                    <a:lnTo>
                      <a:pt x="287" y="167"/>
                    </a:lnTo>
                    <a:lnTo>
                      <a:pt x="288" y="167"/>
                    </a:lnTo>
                    <a:lnTo>
                      <a:pt x="290" y="168"/>
                    </a:lnTo>
                    <a:lnTo>
                      <a:pt x="292" y="168"/>
                    </a:lnTo>
                    <a:lnTo>
                      <a:pt x="294" y="168"/>
                    </a:lnTo>
                    <a:lnTo>
                      <a:pt x="296" y="168"/>
                    </a:lnTo>
                    <a:lnTo>
                      <a:pt x="298" y="168"/>
                    </a:lnTo>
                    <a:lnTo>
                      <a:pt x="300" y="169"/>
                    </a:lnTo>
                    <a:lnTo>
                      <a:pt x="302" y="169"/>
                    </a:lnTo>
                    <a:lnTo>
                      <a:pt x="304" y="169"/>
                    </a:lnTo>
                    <a:lnTo>
                      <a:pt x="305" y="170"/>
                    </a:lnTo>
                    <a:lnTo>
                      <a:pt x="307" y="170"/>
                    </a:lnTo>
                    <a:lnTo>
                      <a:pt x="309" y="170"/>
                    </a:lnTo>
                    <a:lnTo>
                      <a:pt x="310" y="171"/>
                    </a:lnTo>
                    <a:lnTo>
                      <a:pt x="311" y="171"/>
                    </a:lnTo>
                    <a:lnTo>
                      <a:pt x="326" y="177"/>
                    </a:lnTo>
                    <a:lnTo>
                      <a:pt x="351" y="233"/>
                    </a:lnTo>
                    <a:lnTo>
                      <a:pt x="351" y="232"/>
                    </a:lnTo>
                    <a:lnTo>
                      <a:pt x="353" y="231"/>
                    </a:lnTo>
                    <a:lnTo>
                      <a:pt x="354" y="230"/>
                    </a:lnTo>
                    <a:lnTo>
                      <a:pt x="355" y="228"/>
                    </a:lnTo>
                    <a:lnTo>
                      <a:pt x="357" y="227"/>
                    </a:lnTo>
                    <a:lnTo>
                      <a:pt x="359" y="226"/>
                    </a:lnTo>
                    <a:lnTo>
                      <a:pt x="360" y="224"/>
                    </a:lnTo>
                    <a:lnTo>
                      <a:pt x="362" y="223"/>
                    </a:lnTo>
                    <a:lnTo>
                      <a:pt x="364" y="221"/>
                    </a:lnTo>
                    <a:lnTo>
                      <a:pt x="365" y="220"/>
                    </a:lnTo>
                    <a:lnTo>
                      <a:pt x="366" y="218"/>
                    </a:lnTo>
                    <a:lnTo>
                      <a:pt x="367" y="217"/>
                    </a:lnTo>
                    <a:lnTo>
                      <a:pt x="368" y="216"/>
                    </a:lnTo>
                    <a:lnTo>
                      <a:pt x="369" y="216"/>
                    </a:lnTo>
                    <a:lnTo>
                      <a:pt x="400" y="198"/>
                    </a:lnTo>
                    <a:lnTo>
                      <a:pt x="399" y="197"/>
                    </a:lnTo>
                    <a:lnTo>
                      <a:pt x="398" y="197"/>
                    </a:lnTo>
                    <a:lnTo>
                      <a:pt x="397" y="196"/>
                    </a:lnTo>
                    <a:lnTo>
                      <a:pt x="395" y="195"/>
                    </a:lnTo>
                    <a:lnTo>
                      <a:pt x="392" y="194"/>
                    </a:lnTo>
                    <a:lnTo>
                      <a:pt x="390" y="193"/>
                    </a:lnTo>
                    <a:lnTo>
                      <a:pt x="388" y="192"/>
                    </a:lnTo>
                    <a:lnTo>
                      <a:pt x="386" y="191"/>
                    </a:lnTo>
                    <a:lnTo>
                      <a:pt x="384" y="190"/>
                    </a:lnTo>
                    <a:lnTo>
                      <a:pt x="382" y="189"/>
                    </a:lnTo>
                    <a:lnTo>
                      <a:pt x="381" y="189"/>
                    </a:lnTo>
                    <a:lnTo>
                      <a:pt x="379" y="188"/>
                    </a:lnTo>
                    <a:lnTo>
                      <a:pt x="378" y="187"/>
                    </a:lnTo>
                    <a:lnTo>
                      <a:pt x="375" y="186"/>
                    </a:lnTo>
                    <a:lnTo>
                      <a:pt x="374" y="185"/>
                    </a:lnTo>
                    <a:lnTo>
                      <a:pt x="371" y="184"/>
                    </a:lnTo>
                    <a:lnTo>
                      <a:pt x="369" y="183"/>
                    </a:lnTo>
                    <a:lnTo>
                      <a:pt x="367" y="182"/>
                    </a:lnTo>
                    <a:lnTo>
                      <a:pt x="365" y="181"/>
                    </a:lnTo>
                    <a:lnTo>
                      <a:pt x="364" y="180"/>
                    </a:lnTo>
                    <a:lnTo>
                      <a:pt x="361" y="178"/>
                    </a:lnTo>
                    <a:lnTo>
                      <a:pt x="359" y="177"/>
                    </a:lnTo>
                    <a:lnTo>
                      <a:pt x="358" y="176"/>
                    </a:lnTo>
                    <a:lnTo>
                      <a:pt x="354" y="174"/>
                    </a:lnTo>
                    <a:lnTo>
                      <a:pt x="353" y="173"/>
                    </a:lnTo>
                    <a:lnTo>
                      <a:pt x="350" y="172"/>
                    </a:lnTo>
                    <a:lnTo>
                      <a:pt x="348" y="171"/>
                    </a:lnTo>
                    <a:lnTo>
                      <a:pt x="346" y="169"/>
                    </a:lnTo>
                    <a:lnTo>
                      <a:pt x="343" y="168"/>
                    </a:lnTo>
                    <a:lnTo>
                      <a:pt x="341" y="166"/>
                    </a:lnTo>
                    <a:lnTo>
                      <a:pt x="339" y="165"/>
                    </a:lnTo>
                    <a:lnTo>
                      <a:pt x="337" y="163"/>
                    </a:lnTo>
                    <a:lnTo>
                      <a:pt x="335" y="161"/>
                    </a:lnTo>
                    <a:lnTo>
                      <a:pt x="333" y="160"/>
                    </a:lnTo>
                    <a:lnTo>
                      <a:pt x="331" y="158"/>
                    </a:lnTo>
                    <a:lnTo>
                      <a:pt x="329" y="157"/>
                    </a:lnTo>
                    <a:lnTo>
                      <a:pt x="327" y="155"/>
                    </a:lnTo>
                    <a:lnTo>
                      <a:pt x="324" y="154"/>
                    </a:lnTo>
                    <a:lnTo>
                      <a:pt x="323" y="151"/>
                    </a:lnTo>
                    <a:lnTo>
                      <a:pt x="320" y="149"/>
                    </a:lnTo>
                    <a:lnTo>
                      <a:pt x="318" y="148"/>
                    </a:lnTo>
                    <a:lnTo>
                      <a:pt x="316" y="146"/>
                    </a:lnTo>
                    <a:lnTo>
                      <a:pt x="314" y="144"/>
                    </a:lnTo>
                    <a:lnTo>
                      <a:pt x="313" y="142"/>
                    </a:lnTo>
                    <a:lnTo>
                      <a:pt x="311" y="140"/>
                    </a:lnTo>
                    <a:lnTo>
                      <a:pt x="309" y="138"/>
                    </a:lnTo>
                    <a:lnTo>
                      <a:pt x="307" y="136"/>
                    </a:lnTo>
                    <a:lnTo>
                      <a:pt x="305" y="135"/>
                    </a:lnTo>
                    <a:lnTo>
                      <a:pt x="304" y="133"/>
                    </a:lnTo>
                    <a:lnTo>
                      <a:pt x="303" y="130"/>
                    </a:lnTo>
                    <a:lnTo>
                      <a:pt x="301" y="128"/>
                    </a:lnTo>
                    <a:lnTo>
                      <a:pt x="300" y="126"/>
                    </a:lnTo>
                    <a:lnTo>
                      <a:pt x="299" y="124"/>
                    </a:lnTo>
                    <a:lnTo>
                      <a:pt x="297" y="122"/>
                    </a:lnTo>
                    <a:lnTo>
                      <a:pt x="296" y="120"/>
                    </a:lnTo>
                    <a:lnTo>
                      <a:pt x="295" y="117"/>
                    </a:lnTo>
                    <a:lnTo>
                      <a:pt x="294" y="115"/>
                    </a:lnTo>
                    <a:lnTo>
                      <a:pt x="293" y="113"/>
                    </a:lnTo>
                    <a:lnTo>
                      <a:pt x="292" y="111"/>
                    </a:lnTo>
                    <a:lnTo>
                      <a:pt x="292" y="109"/>
                    </a:lnTo>
                    <a:lnTo>
                      <a:pt x="290" y="107"/>
                    </a:lnTo>
                    <a:lnTo>
                      <a:pt x="290" y="105"/>
                    </a:lnTo>
                    <a:lnTo>
                      <a:pt x="289" y="103"/>
                    </a:lnTo>
                    <a:lnTo>
                      <a:pt x="288" y="101"/>
                    </a:lnTo>
                    <a:lnTo>
                      <a:pt x="287" y="100"/>
                    </a:lnTo>
                    <a:lnTo>
                      <a:pt x="287" y="98"/>
                    </a:lnTo>
                    <a:lnTo>
                      <a:pt x="287" y="96"/>
                    </a:lnTo>
                    <a:lnTo>
                      <a:pt x="286" y="94"/>
                    </a:lnTo>
                    <a:lnTo>
                      <a:pt x="286" y="92"/>
                    </a:lnTo>
                    <a:lnTo>
                      <a:pt x="286" y="91"/>
                    </a:lnTo>
                    <a:lnTo>
                      <a:pt x="286" y="89"/>
                    </a:lnTo>
                    <a:lnTo>
                      <a:pt x="285" y="87"/>
                    </a:lnTo>
                    <a:lnTo>
                      <a:pt x="285" y="85"/>
                    </a:lnTo>
                    <a:lnTo>
                      <a:pt x="285" y="83"/>
                    </a:lnTo>
                    <a:lnTo>
                      <a:pt x="285" y="82"/>
                    </a:lnTo>
                    <a:lnTo>
                      <a:pt x="284" y="81"/>
                    </a:lnTo>
                    <a:lnTo>
                      <a:pt x="284" y="79"/>
                    </a:lnTo>
                    <a:lnTo>
                      <a:pt x="284" y="77"/>
                    </a:lnTo>
                    <a:lnTo>
                      <a:pt x="285" y="76"/>
                    </a:lnTo>
                    <a:lnTo>
                      <a:pt x="285" y="75"/>
                    </a:lnTo>
                    <a:lnTo>
                      <a:pt x="285" y="74"/>
                    </a:lnTo>
                    <a:lnTo>
                      <a:pt x="285" y="72"/>
                    </a:lnTo>
                    <a:lnTo>
                      <a:pt x="285" y="71"/>
                    </a:lnTo>
                    <a:lnTo>
                      <a:pt x="285" y="70"/>
                    </a:lnTo>
                    <a:lnTo>
                      <a:pt x="286" y="68"/>
                    </a:lnTo>
                    <a:lnTo>
                      <a:pt x="286" y="67"/>
                    </a:lnTo>
                    <a:lnTo>
                      <a:pt x="286" y="63"/>
                    </a:lnTo>
                    <a:lnTo>
                      <a:pt x="287" y="62"/>
                    </a:lnTo>
                    <a:lnTo>
                      <a:pt x="287" y="60"/>
                    </a:lnTo>
                    <a:lnTo>
                      <a:pt x="287" y="58"/>
                    </a:lnTo>
                    <a:lnTo>
                      <a:pt x="288" y="56"/>
                    </a:lnTo>
                    <a:lnTo>
                      <a:pt x="288" y="55"/>
                    </a:lnTo>
                    <a:lnTo>
                      <a:pt x="289" y="53"/>
                    </a:lnTo>
                    <a:lnTo>
                      <a:pt x="290" y="52"/>
                    </a:lnTo>
                    <a:lnTo>
                      <a:pt x="291" y="50"/>
                    </a:lnTo>
                    <a:lnTo>
                      <a:pt x="292" y="49"/>
                    </a:lnTo>
                    <a:lnTo>
                      <a:pt x="293" y="48"/>
                    </a:lnTo>
                    <a:lnTo>
                      <a:pt x="307" y="49"/>
                    </a:lnTo>
                    <a:lnTo>
                      <a:pt x="306" y="50"/>
                    </a:lnTo>
                    <a:lnTo>
                      <a:pt x="305" y="51"/>
                    </a:lnTo>
                    <a:lnTo>
                      <a:pt x="305" y="53"/>
                    </a:lnTo>
                    <a:lnTo>
                      <a:pt x="305" y="55"/>
                    </a:lnTo>
                    <a:lnTo>
                      <a:pt x="304" y="57"/>
                    </a:lnTo>
                    <a:lnTo>
                      <a:pt x="304" y="58"/>
                    </a:lnTo>
                    <a:lnTo>
                      <a:pt x="304" y="60"/>
                    </a:lnTo>
                    <a:lnTo>
                      <a:pt x="304" y="61"/>
                    </a:lnTo>
                    <a:lnTo>
                      <a:pt x="304" y="63"/>
                    </a:lnTo>
                    <a:lnTo>
                      <a:pt x="303" y="64"/>
                    </a:lnTo>
                    <a:lnTo>
                      <a:pt x="303" y="66"/>
                    </a:lnTo>
                    <a:lnTo>
                      <a:pt x="303" y="68"/>
                    </a:lnTo>
                    <a:lnTo>
                      <a:pt x="303" y="70"/>
                    </a:lnTo>
                    <a:lnTo>
                      <a:pt x="303" y="72"/>
                    </a:lnTo>
                    <a:lnTo>
                      <a:pt x="303" y="74"/>
                    </a:lnTo>
                    <a:lnTo>
                      <a:pt x="303" y="76"/>
                    </a:lnTo>
                    <a:lnTo>
                      <a:pt x="303" y="78"/>
                    </a:lnTo>
                    <a:lnTo>
                      <a:pt x="303" y="80"/>
                    </a:lnTo>
                    <a:lnTo>
                      <a:pt x="304" y="82"/>
                    </a:lnTo>
                    <a:lnTo>
                      <a:pt x="304" y="84"/>
                    </a:lnTo>
                    <a:lnTo>
                      <a:pt x="304" y="87"/>
                    </a:lnTo>
                    <a:lnTo>
                      <a:pt x="305" y="90"/>
                    </a:lnTo>
                    <a:lnTo>
                      <a:pt x="305" y="92"/>
                    </a:lnTo>
                    <a:lnTo>
                      <a:pt x="306" y="95"/>
                    </a:lnTo>
                    <a:lnTo>
                      <a:pt x="307" y="97"/>
                    </a:lnTo>
                    <a:lnTo>
                      <a:pt x="309" y="100"/>
                    </a:lnTo>
                    <a:lnTo>
                      <a:pt x="309" y="102"/>
                    </a:lnTo>
                    <a:lnTo>
                      <a:pt x="310" y="105"/>
                    </a:lnTo>
                    <a:lnTo>
                      <a:pt x="312" y="107"/>
                    </a:lnTo>
                    <a:lnTo>
                      <a:pt x="313" y="110"/>
                    </a:lnTo>
                    <a:lnTo>
                      <a:pt x="314" y="113"/>
                    </a:lnTo>
                    <a:lnTo>
                      <a:pt x="316" y="115"/>
                    </a:lnTo>
                    <a:lnTo>
                      <a:pt x="318" y="118"/>
                    </a:lnTo>
                    <a:lnTo>
                      <a:pt x="320" y="121"/>
                    </a:lnTo>
                    <a:lnTo>
                      <a:pt x="323" y="123"/>
                    </a:lnTo>
                    <a:lnTo>
                      <a:pt x="324" y="126"/>
                    </a:lnTo>
                    <a:lnTo>
                      <a:pt x="327" y="129"/>
                    </a:lnTo>
                    <a:lnTo>
                      <a:pt x="329" y="132"/>
                    </a:lnTo>
                    <a:lnTo>
                      <a:pt x="332" y="135"/>
                    </a:lnTo>
                    <a:lnTo>
                      <a:pt x="335" y="137"/>
                    </a:lnTo>
                    <a:lnTo>
                      <a:pt x="339" y="140"/>
                    </a:lnTo>
                    <a:lnTo>
                      <a:pt x="342" y="142"/>
                    </a:lnTo>
                    <a:lnTo>
                      <a:pt x="345" y="145"/>
                    </a:lnTo>
                    <a:lnTo>
                      <a:pt x="349" y="148"/>
                    </a:lnTo>
                    <a:lnTo>
                      <a:pt x="353" y="150"/>
                    </a:lnTo>
                    <a:lnTo>
                      <a:pt x="358" y="154"/>
                    </a:lnTo>
                    <a:lnTo>
                      <a:pt x="362" y="156"/>
                    </a:lnTo>
                    <a:lnTo>
                      <a:pt x="366" y="158"/>
                    </a:lnTo>
                    <a:lnTo>
                      <a:pt x="371" y="161"/>
                    </a:lnTo>
                    <a:lnTo>
                      <a:pt x="376" y="164"/>
                    </a:lnTo>
                    <a:lnTo>
                      <a:pt x="381" y="166"/>
                    </a:lnTo>
                    <a:lnTo>
                      <a:pt x="386" y="168"/>
                    </a:lnTo>
                    <a:lnTo>
                      <a:pt x="392" y="171"/>
                    </a:lnTo>
                    <a:lnTo>
                      <a:pt x="398" y="173"/>
                    </a:lnTo>
                    <a:lnTo>
                      <a:pt x="404" y="176"/>
                    </a:lnTo>
                    <a:lnTo>
                      <a:pt x="411" y="178"/>
                    </a:lnTo>
                    <a:lnTo>
                      <a:pt x="419" y="180"/>
                    </a:lnTo>
                    <a:lnTo>
                      <a:pt x="436" y="171"/>
                    </a:lnTo>
                    <a:lnTo>
                      <a:pt x="473" y="155"/>
                    </a:lnTo>
                    <a:lnTo>
                      <a:pt x="525" y="138"/>
                    </a:lnTo>
                    <a:lnTo>
                      <a:pt x="556" y="131"/>
                    </a:lnTo>
                    <a:lnTo>
                      <a:pt x="557" y="131"/>
                    </a:lnTo>
                    <a:lnTo>
                      <a:pt x="558" y="131"/>
                    </a:lnTo>
                    <a:lnTo>
                      <a:pt x="559" y="131"/>
                    </a:lnTo>
                    <a:lnTo>
                      <a:pt x="560" y="131"/>
                    </a:lnTo>
                    <a:lnTo>
                      <a:pt x="562" y="131"/>
                    </a:lnTo>
                    <a:lnTo>
                      <a:pt x="563" y="131"/>
                    </a:lnTo>
                    <a:lnTo>
                      <a:pt x="565" y="131"/>
                    </a:lnTo>
                    <a:lnTo>
                      <a:pt x="567" y="131"/>
                    </a:lnTo>
                    <a:lnTo>
                      <a:pt x="568" y="131"/>
                    </a:lnTo>
                    <a:lnTo>
                      <a:pt x="570" y="131"/>
                    </a:lnTo>
                    <a:lnTo>
                      <a:pt x="571" y="131"/>
                    </a:lnTo>
                    <a:lnTo>
                      <a:pt x="573" y="131"/>
                    </a:lnTo>
                    <a:lnTo>
                      <a:pt x="573" y="132"/>
                    </a:lnTo>
                    <a:lnTo>
                      <a:pt x="575" y="132"/>
                    </a:lnTo>
                    <a:lnTo>
                      <a:pt x="594" y="169"/>
                    </a:lnTo>
                    <a:lnTo>
                      <a:pt x="615" y="212"/>
                    </a:lnTo>
                    <a:lnTo>
                      <a:pt x="618" y="205"/>
                    </a:lnTo>
                    <a:lnTo>
                      <a:pt x="618" y="204"/>
                    </a:lnTo>
                    <a:lnTo>
                      <a:pt x="618" y="203"/>
                    </a:lnTo>
                    <a:lnTo>
                      <a:pt x="618" y="202"/>
                    </a:lnTo>
                    <a:lnTo>
                      <a:pt x="618" y="201"/>
                    </a:lnTo>
                    <a:lnTo>
                      <a:pt x="618" y="199"/>
                    </a:lnTo>
                    <a:lnTo>
                      <a:pt x="618" y="198"/>
                    </a:lnTo>
                    <a:lnTo>
                      <a:pt x="618" y="196"/>
                    </a:lnTo>
                    <a:lnTo>
                      <a:pt x="618" y="194"/>
                    </a:lnTo>
                    <a:lnTo>
                      <a:pt x="618" y="193"/>
                    </a:lnTo>
                    <a:lnTo>
                      <a:pt x="617" y="191"/>
                    </a:lnTo>
                    <a:lnTo>
                      <a:pt x="617" y="189"/>
                    </a:lnTo>
                    <a:lnTo>
                      <a:pt x="617" y="187"/>
                    </a:lnTo>
                    <a:lnTo>
                      <a:pt x="617" y="185"/>
                    </a:lnTo>
                    <a:lnTo>
                      <a:pt x="617" y="184"/>
                    </a:lnTo>
                    <a:lnTo>
                      <a:pt x="616" y="183"/>
                    </a:lnTo>
                    <a:lnTo>
                      <a:pt x="616" y="181"/>
                    </a:lnTo>
                    <a:lnTo>
                      <a:pt x="616" y="180"/>
                    </a:lnTo>
                    <a:lnTo>
                      <a:pt x="616" y="179"/>
                    </a:lnTo>
                    <a:lnTo>
                      <a:pt x="615" y="177"/>
                    </a:lnTo>
                    <a:lnTo>
                      <a:pt x="615" y="176"/>
                    </a:lnTo>
                    <a:lnTo>
                      <a:pt x="615" y="175"/>
                    </a:lnTo>
                    <a:lnTo>
                      <a:pt x="615" y="173"/>
                    </a:lnTo>
                    <a:lnTo>
                      <a:pt x="614" y="173"/>
                    </a:lnTo>
                    <a:lnTo>
                      <a:pt x="614" y="171"/>
                    </a:lnTo>
                    <a:lnTo>
                      <a:pt x="614" y="170"/>
                    </a:lnTo>
                    <a:lnTo>
                      <a:pt x="613" y="168"/>
                    </a:lnTo>
                    <a:lnTo>
                      <a:pt x="613" y="167"/>
                    </a:lnTo>
                    <a:lnTo>
                      <a:pt x="612" y="166"/>
                    </a:lnTo>
                    <a:lnTo>
                      <a:pt x="612" y="165"/>
                    </a:lnTo>
                    <a:lnTo>
                      <a:pt x="612" y="163"/>
                    </a:lnTo>
                    <a:lnTo>
                      <a:pt x="612" y="162"/>
                    </a:lnTo>
                    <a:lnTo>
                      <a:pt x="611" y="160"/>
                    </a:lnTo>
                    <a:lnTo>
                      <a:pt x="610" y="158"/>
                    </a:lnTo>
                    <a:lnTo>
                      <a:pt x="610" y="157"/>
                    </a:lnTo>
                    <a:lnTo>
                      <a:pt x="610" y="156"/>
                    </a:lnTo>
                    <a:lnTo>
                      <a:pt x="609" y="155"/>
                    </a:lnTo>
                    <a:lnTo>
                      <a:pt x="609" y="154"/>
                    </a:lnTo>
                    <a:lnTo>
                      <a:pt x="608" y="151"/>
                    </a:lnTo>
                    <a:lnTo>
                      <a:pt x="608" y="150"/>
                    </a:lnTo>
                    <a:lnTo>
                      <a:pt x="608" y="149"/>
                    </a:lnTo>
                    <a:lnTo>
                      <a:pt x="607" y="148"/>
                    </a:lnTo>
                    <a:lnTo>
                      <a:pt x="606" y="146"/>
                    </a:lnTo>
                    <a:lnTo>
                      <a:pt x="606" y="145"/>
                    </a:lnTo>
                    <a:lnTo>
                      <a:pt x="605" y="143"/>
                    </a:lnTo>
                    <a:lnTo>
                      <a:pt x="604" y="142"/>
                    </a:lnTo>
                    <a:lnTo>
                      <a:pt x="603" y="140"/>
                    </a:lnTo>
                    <a:lnTo>
                      <a:pt x="603" y="139"/>
                    </a:lnTo>
                    <a:lnTo>
                      <a:pt x="602" y="137"/>
                    </a:lnTo>
                    <a:lnTo>
                      <a:pt x="601" y="136"/>
                    </a:lnTo>
                    <a:lnTo>
                      <a:pt x="600" y="135"/>
                    </a:lnTo>
                    <a:lnTo>
                      <a:pt x="599" y="134"/>
                    </a:lnTo>
                    <a:lnTo>
                      <a:pt x="599" y="132"/>
                    </a:lnTo>
                    <a:lnTo>
                      <a:pt x="598" y="131"/>
                    </a:lnTo>
                    <a:lnTo>
                      <a:pt x="598" y="130"/>
                    </a:lnTo>
                    <a:lnTo>
                      <a:pt x="597" y="128"/>
                    </a:lnTo>
                    <a:lnTo>
                      <a:pt x="597" y="127"/>
                    </a:lnTo>
                    <a:lnTo>
                      <a:pt x="596" y="126"/>
                    </a:lnTo>
                    <a:lnTo>
                      <a:pt x="594" y="123"/>
                    </a:lnTo>
                    <a:lnTo>
                      <a:pt x="594" y="121"/>
                    </a:lnTo>
                    <a:lnTo>
                      <a:pt x="592" y="119"/>
                    </a:lnTo>
                    <a:lnTo>
                      <a:pt x="591" y="117"/>
                    </a:lnTo>
                    <a:lnTo>
                      <a:pt x="589" y="115"/>
                    </a:lnTo>
                    <a:lnTo>
                      <a:pt x="589" y="113"/>
                    </a:lnTo>
                    <a:lnTo>
                      <a:pt x="588" y="111"/>
                    </a:lnTo>
                    <a:lnTo>
                      <a:pt x="586" y="109"/>
                    </a:lnTo>
                    <a:lnTo>
                      <a:pt x="585" y="107"/>
                    </a:lnTo>
                    <a:lnTo>
                      <a:pt x="585" y="106"/>
                    </a:lnTo>
                    <a:lnTo>
                      <a:pt x="583" y="105"/>
                    </a:lnTo>
                    <a:lnTo>
                      <a:pt x="582" y="103"/>
                    </a:lnTo>
                    <a:lnTo>
                      <a:pt x="581" y="102"/>
                    </a:lnTo>
                    <a:lnTo>
                      <a:pt x="581" y="101"/>
                    </a:lnTo>
                    <a:lnTo>
                      <a:pt x="579" y="99"/>
                    </a:lnTo>
                    <a:lnTo>
                      <a:pt x="578" y="97"/>
                    </a:lnTo>
                    <a:lnTo>
                      <a:pt x="577" y="95"/>
                    </a:lnTo>
                    <a:lnTo>
                      <a:pt x="576" y="94"/>
                    </a:lnTo>
                    <a:lnTo>
                      <a:pt x="575" y="93"/>
                    </a:lnTo>
                    <a:lnTo>
                      <a:pt x="574" y="92"/>
                    </a:lnTo>
                    <a:lnTo>
                      <a:pt x="573" y="91"/>
                    </a:lnTo>
                    <a:lnTo>
                      <a:pt x="573" y="90"/>
                    </a:lnTo>
                    <a:lnTo>
                      <a:pt x="571" y="89"/>
                    </a:lnTo>
                    <a:lnTo>
                      <a:pt x="570" y="87"/>
                    </a:lnTo>
                    <a:lnTo>
                      <a:pt x="568" y="85"/>
                    </a:lnTo>
                    <a:lnTo>
                      <a:pt x="566" y="84"/>
                    </a:lnTo>
                    <a:lnTo>
                      <a:pt x="565" y="82"/>
                    </a:lnTo>
                    <a:lnTo>
                      <a:pt x="563" y="80"/>
                    </a:lnTo>
                    <a:lnTo>
                      <a:pt x="560" y="78"/>
                    </a:lnTo>
                    <a:lnTo>
                      <a:pt x="558" y="76"/>
                    </a:lnTo>
                    <a:lnTo>
                      <a:pt x="555" y="74"/>
                    </a:lnTo>
                    <a:lnTo>
                      <a:pt x="553" y="72"/>
                    </a:lnTo>
                    <a:lnTo>
                      <a:pt x="551" y="70"/>
                    </a:lnTo>
                    <a:lnTo>
                      <a:pt x="549" y="69"/>
                    </a:lnTo>
                    <a:lnTo>
                      <a:pt x="548" y="68"/>
                    </a:lnTo>
                    <a:lnTo>
                      <a:pt x="546" y="67"/>
                    </a:lnTo>
                    <a:lnTo>
                      <a:pt x="544" y="65"/>
                    </a:lnTo>
                    <a:lnTo>
                      <a:pt x="543" y="64"/>
                    </a:lnTo>
                    <a:lnTo>
                      <a:pt x="541" y="63"/>
                    </a:lnTo>
                    <a:lnTo>
                      <a:pt x="540" y="62"/>
                    </a:lnTo>
                    <a:lnTo>
                      <a:pt x="538" y="61"/>
                    </a:lnTo>
                    <a:lnTo>
                      <a:pt x="536" y="60"/>
                    </a:lnTo>
                    <a:lnTo>
                      <a:pt x="534" y="58"/>
                    </a:lnTo>
                    <a:lnTo>
                      <a:pt x="533" y="57"/>
                    </a:lnTo>
                    <a:lnTo>
                      <a:pt x="531" y="56"/>
                    </a:lnTo>
                    <a:lnTo>
                      <a:pt x="528" y="55"/>
                    </a:lnTo>
                    <a:lnTo>
                      <a:pt x="527" y="54"/>
                    </a:lnTo>
                    <a:lnTo>
                      <a:pt x="524" y="52"/>
                    </a:lnTo>
                    <a:lnTo>
                      <a:pt x="523" y="51"/>
                    </a:lnTo>
                    <a:lnTo>
                      <a:pt x="520" y="50"/>
                    </a:lnTo>
                    <a:lnTo>
                      <a:pt x="518" y="49"/>
                    </a:lnTo>
                    <a:lnTo>
                      <a:pt x="516" y="48"/>
                    </a:lnTo>
                    <a:lnTo>
                      <a:pt x="514" y="47"/>
                    </a:lnTo>
                    <a:lnTo>
                      <a:pt x="512" y="45"/>
                    </a:lnTo>
                    <a:lnTo>
                      <a:pt x="510" y="44"/>
                    </a:lnTo>
                    <a:lnTo>
                      <a:pt x="508" y="44"/>
                    </a:lnTo>
                    <a:lnTo>
                      <a:pt x="505" y="42"/>
                    </a:lnTo>
                    <a:lnTo>
                      <a:pt x="503" y="42"/>
                    </a:lnTo>
                    <a:lnTo>
                      <a:pt x="500" y="40"/>
                    </a:lnTo>
                    <a:lnTo>
                      <a:pt x="498" y="39"/>
                    </a:lnTo>
                    <a:lnTo>
                      <a:pt x="496" y="38"/>
                    </a:lnTo>
                    <a:lnTo>
                      <a:pt x="494" y="38"/>
                    </a:lnTo>
                    <a:lnTo>
                      <a:pt x="491" y="37"/>
                    </a:lnTo>
                    <a:lnTo>
                      <a:pt x="488" y="36"/>
                    </a:lnTo>
                    <a:lnTo>
                      <a:pt x="485" y="35"/>
                    </a:lnTo>
                    <a:lnTo>
                      <a:pt x="483" y="34"/>
                    </a:lnTo>
                    <a:lnTo>
                      <a:pt x="481" y="33"/>
                    </a:lnTo>
                    <a:lnTo>
                      <a:pt x="478" y="32"/>
                    </a:lnTo>
                    <a:lnTo>
                      <a:pt x="476" y="31"/>
                    </a:lnTo>
                    <a:lnTo>
                      <a:pt x="473" y="31"/>
                    </a:lnTo>
                    <a:lnTo>
                      <a:pt x="471" y="30"/>
                    </a:lnTo>
                    <a:lnTo>
                      <a:pt x="469" y="30"/>
                    </a:lnTo>
                    <a:lnTo>
                      <a:pt x="467" y="29"/>
                    </a:lnTo>
                    <a:lnTo>
                      <a:pt x="465" y="28"/>
                    </a:lnTo>
                    <a:lnTo>
                      <a:pt x="463" y="28"/>
                    </a:lnTo>
                    <a:lnTo>
                      <a:pt x="461" y="27"/>
                    </a:lnTo>
                    <a:lnTo>
                      <a:pt x="458" y="26"/>
                    </a:lnTo>
                    <a:lnTo>
                      <a:pt x="456" y="26"/>
                    </a:lnTo>
                    <a:lnTo>
                      <a:pt x="455" y="25"/>
                    </a:lnTo>
                    <a:lnTo>
                      <a:pt x="453" y="25"/>
                    </a:lnTo>
                    <a:lnTo>
                      <a:pt x="451" y="25"/>
                    </a:lnTo>
                    <a:lnTo>
                      <a:pt x="449" y="24"/>
                    </a:lnTo>
                    <a:lnTo>
                      <a:pt x="447" y="24"/>
                    </a:lnTo>
                    <a:lnTo>
                      <a:pt x="446" y="24"/>
                    </a:lnTo>
                    <a:lnTo>
                      <a:pt x="444" y="23"/>
                    </a:lnTo>
                    <a:lnTo>
                      <a:pt x="443" y="23"/>
                    </a:lnTo>
                    <a:lnTo>
                      <a:pt x="441" y="22"/>
                    </a:lnTo>
                    <a:lnTo>
                      <a:pt x="439" y="22"/>
                    </a:lnTo>
                    <a:lnTo>
                      <a:pt x="438" y="22"/>
                    </a:lnTo>
                    <a:lnTo>
                      <a:pt x="436" y="21"/>
                    </a:lnTo>
                    <a:lnTo>
                      <a:pt x="435" y="21"/>
                    </a:lnTo>
                    <a:lnTo>
                      <a:pt x="433" y="21"/>
                    </a:lnTo>
                    <a:lnTo>
                      <a:pt x="431" y="20"/>
                    </a:lnTo>
                    <a:lnTo>
                      <a:pt x="429" y="20"/>
                    </a:lnTo>
                    <a:lnTo>
                      <a:pt x="426" y="19"/>
                    </a:lnTo>
                    <a:lnTo>
                      <a:pt x="424" y="19"/>
                    </a:lnTo>
                    <a:lnTo>
                      <a:pt x="422" y="19"/>
                    </a:lnTo>
                    <a:lnTo>
                      <a:pt x="420" y="19"/>
                    </a:lnTo>
                    <a:lnTo>
                      <a:pt x="419" y="18"/>
                    </a:lnTo>
                    <a:lnTo>
                      <a:pt x="417" y="18"/>
                    </a:lnTo>
                    <a:lnTo>
                      <a:pt x="415" y="18"/>
                    </a:lnTo>
                    <a:lnTo>
                      <a:pt x="413" y="18"/>
                    </a:lnTo>
                    <a:lnTo>
                      <a:pt x="411" y="18"/>
                    </a:lnTo>
                    <a:lnTo>
                      <a:pt x="410" y="18"/>
                    </a:lnTo>
                    <a:lnTo>
                      <a:pt x="409" y="18"/>
                    </a:lnTo>
                    <a:lnTo>
                      <a:pt x="408" y="18"/>
                    </a:lnTo>
                    <a:lnTo>
                      <a:pt x="407" y="18"/>
                    </a:lnTo>
                    <a:lnTo>
                      <a:pt x="406" y="18"/>
                    </a:lnTo>
                    <a:lnTo>
                      <a:pt x="404" y="18"/>
                    </a:lnTo>
                    <a:lnTo>
                      <a:pt x="403" y="18"/>
                    </a:lnTo>
                    <a:lnTo>
                      <a:pt x="401" y="18"/>
                    </a:lnTo>
                    <a:lnTo>
                      <a:pt x="398" y="18"/>
                    </a:lnTo>
                    <a:lnTo>
                      <a:pt x="397" y="18"/>
                    </a:lnTo>
                    <a:lnTo>
                      <a:pt x="394" y="18"/>
                    </a:lnTo>
                    <a:lnTo>
                      <a:pt x="392" y="18"/>
                    </a:lnTo>
                    <a:lnTo>
                      <a:pt x="390" y="18"/>
                    </a:lnTo>
                    <a:lnTo>
                      <a:pt x="387" y="18"/>
                    </a:lnTo>
                    <a:lnTo>
                      <a:pt x="384" y="19"/>
                    </a:lnTo>
                    <a:lnTo>
                      <a:pt x="383" y="19"/>
                    </a:lnTo>
                    <a:lnTo>
                      <a:pt x="381" y="19"/>
                    </a:lnTo>
                    <a:lnTo>
                      <a:pt x="380" y="19"/>
                    </a:lnTo>
                    <a:lnTo>
                      <a:pt x="378" y="19"/>
                    </a:lnTo>
                    <a:lnTo>
                      <a:pt x="375" y="19"/>
                    </a:lnTo>
                    <a:lnTo>
                      <a:pt x="372" y="20"/>
                    </a:lnTo>
                    <a:lnTo>
                      <a:pt x="371" y="20"/>
                    </a:lnTo>
                    <a:lnTo>
                      <a:pt x="369" y="20"/>
                    </a:lnTo>
                    <a:lnTo>
                      <a:pt x="367" y="20"/>
                    </a:lnTo>
                    <a:lnTo>
                      <a:pt x="366" y="21"/>
                    </a:lnTo>
                    <a:lnTo>
                      <a:pt x="364" y="21"/>
                    </a:lnTo>
                    <a:lnTo>
                      <a:pt x="363" y="21"/>
                    </a:lnTo>
                    <a:lnTo>
                      <a:pt x="361" y="21"/>
                    </a:lnTo>
                    <a:lnTo>
                      <a:pt x="360" y="22"/>
                    </a:lnTo>
                    <a:lnTo>
                      <a:pt x="358" y="22"/>
                    </a:lnTo>
                    <a:lnTo>
                      <a:pt x="356" y="22"/>
                    </a:lnTo>
                    <a:lnTo>
                      <a:pt x="354" y="22"/>
                    </a:lnTo>
                    <a:lnTo>
                      <a:pt x="353" y="23"/>
                    </a:lnTo>
                    <a:lnTo>
                      <a:pt x="351" y="23"/>
                    </a:lnTo>
                    <a:lnTo>
                      <a:pt x="349" y="23"/>
                    </a:lnTo>
                    <a:lnTo>
                      <a:pt x="348" y="24"/>
                    </a:lnTo>
                    <a:lnTo>
                      <a:pt x="347" y="24"/>
                    </a:lnTo>
                    <a:lnTo>
                      <a:pt x="345" y="24"/>
                    </a:lnTo>
                    <a:lnTo>
                      <a:pt x="343" y="25"/>
                    </a:lnTo>
                    <a:lnTo>
                      <a:pt x="342" y="25"/>
                    </a:lnTo>
                    <a:lnTo>
                      <a:pt x="341" y="25"/>
                    </a:lnTo>
                    <a:lnTo>
                      <a:pt x="338" y="26"/>
                    </a:lnTo>
                    <a:lnTo>
                      <a:pt x="335" y="27"/>
                    </a:lnTo>
                    <a:lnTo>
                      <a:pt x="345" y="12"/>
                    </a:lnTo>
                    <a:lnTo>
                      <a:pt x="345" y="11"/>
                    </a:lnTo>
                    <a:lnTo>
                      <a:pt x="348" y="11"/>
                    </a:lnTo>
                    <a:lnTo>
                      <a:pt x="349" y="10"/>
                    </a:lnTo>
                    <a:lnTo>
                      <a:pt x="351" y="10"/>
                    </a:lnTo>
                    <a:lnTo>
                      <a:pt x="354" y="9"/>
                    </a:lnTo>
                    <a:lnTo>
                      <a:pt x="357" y="9"/>
                    </a:lnTo>
                    <a:lnTo>
                      <a:pt x="358" y="8"/>
                    </a:lnTo>
                    <a:lnTo>
                      <a:pt x="359" y="7"/>
                    </a:lnTo>
                    <a:lnTo>
                      <a:pt x="361" y="7"/>
                    </a:lnTo>
                    <a:lnTo>
                      <a:pt x="363" y="6"/>
                    </a:lnTo>
                    <a:lnTo>
                      <a:pt x="364" y="6"/>
                    </a:lnTo>
                    <a:lnTo>
                      <a:pt x="366" y="6"/>
                    </a:lnTo>
                    <a:lnTo>
                      <a:pt x="368" y="6"/>
                    </a:lnTo>
                    <a:lnTo>
                      <a:pt x="370" y="6"/>
                    </a:lnTo>
                    <a:lnTo>
                      <a:pt x="372" y="5"/>
                    </a:lnTo>
                    <a:lnTo>
                      <a:pt x="374" y="5"/>
                    </a:lnTo>
                    <a:lnTo>
                      <a:pt x="376" y="4"/>
                    </a:lnTo>
                    <a:lnTo>
                      <a:pt x="378" y="4"/>
                    </a:lnTo>
                    <a:lnTo>
                      <a:pt x="380" y="3"/>
                    </a:lnTo>
                    <a:lnTo>
                      <a:pt x="383" y="3"/>
                    </a:lnTo>
                    <a:lnTo>
                      <a:pt x="385" y="3"/>
                    </a:lnTo>
                    <a:lnTo>
                      <a:pt x="388" y="3"/>
                    </a:lnTo>
                    <a:lnTo>
                      <a:pt x="390" y="2"/>
                    </a:lnTo>
                    <a:lnTo>
                      <a:pt x="392" y="2"/>
                    </a:lnTo>
                    <a:lnTo>
                      <a:pt x="394" y="2"/>
                    </a:lnTo>
                    <a:lnTo>
                      <a:pt x="397" y="1"/>
                    </a:lnTo>
                    <a:lnTo>
                      <a:pt x="399" y="1"/>
                    </a:lnTo>
                    <a:lnTo>
                      <a:pt x="402" y="1"/>
                    </a:lnTo>
                    <a:lnTo>
                      <a:pt x="404" y="1"/>
                    </a:lnTo>
                    <a:lnTo>
                      <a:pt x="407" y="1"/>
                    </a:lnTo>
                    <a:lnTo>
                      <a:pt x="409" y="0"/>
                    </a:lnTo>
                    <a:lnTo>
                      <a:pt x="412" y="0"/>
                    </a:lnTo>
                    <a:lnTo>
                      <a:pt x="415" y="0"/>
                    </a:lnTo>
                    <a:lnTo>
                      <a:pt x="417" y="0"/>
                    </a:lnTo>
                    <a:lnTo>
                      <a:pt x="420" y="0"/>
                    </a:lnTo>
                    <a:lnTo>
                      <a:pt x="423" y="0"/>
                    </a:lnTo>
                    <a:lnTo>
                      <a:pt x="425" y="0"/>
                    </a:lnTo>
                    <a:lnTo>
                      <a:pt x="428" y="1"/>
                    </a:lnTo>
                    <a:lnTo>
                      <a:pt x="430" y="1"/>
                    </a:lnTo>
                    <a:lnTo>
                      <a:pt x="433" y="1"/>
                    </a:lnTo>
                    <a:lnTo>
                      <a:pt x="435" y="1"/>
                    </a:lnTo>
                    <a:lnTo>
                      <a:pt x="439" y="1"/>
                    </a:lnTo>
                    <a:lnTo>
                      <a:pt x="441" y="2"/>
                    </a:lnTo>
                    <a:lnTo>
                      <a:pt x="444" y="2"/>
                    </a:lnTo>
                    <a:lnTo>
                      <a:pt x="446" y="3"/>
                    </a:lnTo>
                    <a:lnTo>
                      <a:pt x="449" y="3"/>
                    </a:lnTo>
                    <a:lnTo>
                      <a:pt x="452" y="4"/>
                    </a:lnTo>
                    <a:lnTo>
                      <a:pt x="454" y="4"/>
                    </a:lnTo>
                    <a:lnTo>
                      <a:pt x="456" y="5"/>
                    </a:lnTo>
                    <a:lnTo>
                      <a:pt x="459" y="6"/>
                    </a:lnTo>
                    <a:lnTo>
                      <a:pt x="462" y="6"/>
                    </a:lnTo>
                    <a:lnTo>
                      <a:pt x="464" y="7"/>
                    </a:lnTo>
                    <a:lnTo>
                      <a:pt x="467" y="8"/>
                    </a:lnTo>
                    <a:lnTo>
                      <a:pt x="470" y="9"/>
                    </a:lnTo>
                    <a:lnTo>
                      <a:pt x="472" y="10"/>
                    </a:lnTo>
                    <a:lnTo>
                      <a:pt x="474" y="11"/>
                    </a:lnTo>
                    <a:lnTo>
                      <a:pt x="476" y="12"/>
                    </a:lnTo>
                    <a:lnTo>
                      <a:pt x="479" y="13"/>
                    </a:lnTo>
                    <a:lnTo>
                      <a:pt x="481" y="14"/>
                    </a:lnTo>
                    <a:lnTo>
                      <a:pt x="484" y="15"/>
                    </a:lnTo>
                    <a:lnTo>
                      <a:pt x="487" y="16"/>
                    </a:lnTo>
                    <a:lnTo>
                      <a:pt x="489" y="17"/>
                    </a:lnTo>
                    <a:lnTo>
                      <a:pt x="492" y="18"/>
                    </a:lnTo>
                    <a:lnTo>
                      <a:pt x="494" y="20"/>
                    </a:lnTo>
                    <a:lnTo>
                      <a:pt x="496" y="21"/>
                    </a:lnTo>
                    <a:lnTo>
                      <a:pt x="499" y="22"/>
                    </a:lnTo>
                    <a:lnTo>
                      <a:pt x="501" y="24"/>
                    </a:lnTo>
                    <a:lnTo>
                      <a:pt x="504" y="25"/>
                    </a:lnTo>
                    <a:lnTo>
                      <a:pt x="507" y="26"/>
                    </a:lnTo>
                    <a:lnTo>
                      <a:pt x="509" y="28"/>
                    </a:lnTo>
                    <a:lnTo>
                      <a:pt x="511" y="29"/>
                    </a:lnTo>
                    <a:lnTo>
                      <a:pt x="514" y="30"/>
                    </a:lnTo>
                    <a:lnTo>
                      <a:pt x="516" y="31"/>
                    </a:lnTo>
                    <a:lnTo>
                      <a:pt x="518" y="33"/>
                    </a:lnTo>
                    <a:lnTo>
                      <a:pt x="520" y="34"/>
                    </a:lnTo>
                    <a:lnTo>
                      <a:pt x="523" y="36"/>
                    </a:lnTo>
                    <a:lnTo>
                      <a:pt x="525" y="37"/>
                    </a:lnTo>
                    <a:lnTo>
                      <a:pt x="528" y="39"/>
                    </a:lnTo>
                    <a:lnTo>
                      <a:pt x="530" y="40"/>
                    </a:lnTo>
                    <a:lnTo>
                      <a:pt x="533" y="42"/>
                    </a:lnTo>
                    <a:lnTo>
                      <a:pt x="535" y="43"/>
                    </a:lnTo>
                    <a:lnTo>
                      <a:pt x="537" y="44"/>
                    </a:lnTo>
                    <a:lnTo>
                      <a:pt x="539" y="46"/>
                    </a:lnTo>
                    <a:lnTo>
                      <a:pt x="542" y="47"/>
                    </a:lnTo>
                    <a:lnTo>
                      <a:pt x="544" y="49"/>
                    </a:lnTo>
                    <a:lnTo>
                      <a:pt x="546" y="50"/>
                    </a:lnTo>
                    <a:lnTo>
                      <a:pt x="548" y="51"/>
                    </a:lnTo>
                    <a:lnTo>
                      <a:pt x="550" y="52"/>
                    </a:lnTo>
                    <a:lnTo>
                      <a:pt x="552" y="54"/>
                    </a:lnTo>
                    <a:lnTo>
                      <a:pt x="554" y="55"/>
                    </a:lnTo>
                    <a:lnTo>
                      <a:pt x="555" y="56"/>
                    </a:lnTo>
                    <a:lnTo>
                      <a:pt x="557" y="58"/>
                    </a:lnTo>
                    <a:lnTo>
                      <a:pt x="559" y="59"/>
                    </a:lnTo>
                    <a:lnTo>
                      <a:pt x="561" y="60"/>
                    </a:lnTo>
                    <a:lnTo>
                      <a:pt x="563" y="61"/>
                    </a:lnTo>
                    <a:lnTo>
                      <a:pt x="564" y="62"/>
                    </a:lnTo>
                    <a:lnTo>
                      <a:pt x="566" y="63"/>
                    </a:lnTo>
                    <a:lnTo>
                      <a:pt x="567" y="64"/>
                    </a:lnTo>
                    <a:lnTo>
                      <a:pt x="571" y="67"/>
                    </a:lnTo>
                    <a:lnTo>
                      <a:pt x="573" y="69"/>
                    </a:lnTo>
                    <a:lnTo>
                      <a:pt x="575" y="70"/>
                    </a:lnTo>
                    <a:lnTo>
                      <a:pt x="577" y="72"/>
                    </a:lnTo>
                    <a:lnTo>
                      <a:pt x="579" y="73"/>
                    </a:lnTo>
                    <a:lnTo>
                      <a:pt x="581" y="75"/>
                    </a:lnTo>
                    <a:lnTo>
                      <a:pt x="583" y="76"/>
                    </a:lnTo>
                    <a:lnTo>
                      <a:pt x="584" y="77"/>
                    </a:lnTo>
                    <a:lnTo>
                      <a:pt x="585" y="78"/>
                    </a:lnTo>
                    <a:lnTo>
                      <a:pt x="586" y="79"/>
                    </a:lnTo>
                    <a:lnTo>
                      <a:pt x="586" y="80"/>
                    </a:lnTo>
                    <a:lnTo>
                      <a:pt x="588" y="81"/>
                    </a:lnTo>
                    <a:lnTo>
                      <a:pt x="589" y="83"/>
                    </a:lnTo>
                    <a:lnTo>
                      <a:pt x="589" y="84"/>
                    </a:lnTo>
                    <a:lnTo>
                      <a:pt x="591" y="86"/>
                    </a:lnTo>
                    <a:lnTo>
                      <a:pt x="592" y="88"/>
                    </a:lnTo>
                    <a:lnTo>
                      <a:pt x="594" y="90"/>
                    </a:lnTo>
                    <a:lnTo>
                      <a:pt x="595" y="92"/>
                    </a:lnTo>
                    <a:lnTo>
                      <a:pt x="597" y="94"/>
                    </a:lnTo>
                    <a:lnTo>
                      <a:pt x="598" y="96"/>
                    </a:lnTo>
                    <a:lnTo>
                      <a:pt x="598" y="97"/>
                    </a:lnTo>
                    <a:lnTo>
                      <a:pt x="599" y="99"/>
                    </a:lnTo>
                    <a:lnTo>
                      <a:pt x="600" y="100"/>
                    </a:lnTo>
                    <a:lnTo>
                      <a:pt x="601" y="101"/>
                    </a:lnTo>
                    <a:lnTo>
                      <a:pt x="602" y="102"/>
                    </a:lnTo>
                    <a:lnTo>
                      <a:pt x="603" y="104"/>
                    </a:lnTo>
                    <a:lnTo>
                      <a:pt x="604" y="105"/>
                    </a:lnTo>
                    <a:lnTo>
                      <a:pt x="604" y="106"/>
                    </a:lnTo>
                    <a:lnTo>
                      <a:pt x="606" y="108"/>
                    </a:lnTo>
                    <a:lnTo>
                      <a:pt x="606" y="109"/>
                    </a:lnTo>
                    <a:lnTo>
                      <a:pt x="608" y="111"/>
                    </a:lnTo>
                    <a:lnTo>
                      <a:pt x="608" y="113"/>
                    </a:lnTo>
                    <a:lnTo>
                      <a:pt x="609" y="114"/>
                    </a:lnTo>
                    <a:lnTo>
                      <a:pt x="610" y="115"/>
                    </a:lnTo>
                    <a:lnTo>
                      <a:pt x="610" y="117"/>
                    </a:lnTo>
                    <a:lnTo>
                      <a:pt x="612" y="119"/>
                    </a:lnTo>
                    <a:lnTo>
                      <a:pt x="612" y="121"/>
                    </a:lnTo>
                    <a:lnTo>
                      <a:pt x="613" y="122"/>
                    </a:lnTo>
                    <a:lnTo>
                      <a:pt x="614" y="124"/>
                    </a:lnTo>
                    <a:lnTo>
                      <a:pt x="615" y="126"/>
                    </a:lnTo>
                    <a:lnTo>
                      <a:pt x="615" y="127"/>
                    </a:lnTo>
                    <a:lnTo>
                      <a:pt x="616" y="129"/>
                    </a:lnTo>
                    <a:lnTo>
                      <a:pt x="617" y="131"/>
                    </a:lnTo>
                    <a:lnTo>
                      <a:pt x="617" y="133"/>
                    </a:lnTo>
                    <a:lnTo>
                      <a:pt x="618" y="135"/>
                    </a:lnTo>
                    <a:lnTo>
                      <a:pt x="619" y="137"/>
                    </a:lnTo>
                    <a:lnTo>
                      <a:pt x="620" y="139"/>
                    </a:lnTo>
                    <a:lnTo>
                      <a:pt x="621" y="140"/>
                    </a:lnTo>
                    <a:lnTo>
                      <a:pt x="621" y="142"/>
                    </a:lnTo>
                    <a:lnTo>
                      <a:pt x="621" y="144"/>
                    </a:lnTo>
                    <a:lnTo>
                      <a:pt x="622" y="146"/>
                    </a:lnTo>
                    <a:lnTo>
                      <a:pt x="622" y="148"/>
                    </a:lnTo>
                    <a:lnTo>
                      <a:pt x="623" y="150"/>
                    </a:lnTo>
                    <a:lnTo>
                      <a:pt x="624" y="152"/>
                    </a:lnTo>
                    <a:lnTo>
                      <a:pt x="625" y="154"/>
                    </a:lnTo>
                    <a:lnTo>
                      <a:pt x="625" y="156"/>
                    </a:lnTo>
                    <a:lnTo>
                      <a:pt x="625" y="158"/>
                    </a:lnTo>
                    <a:lnTo>
                      <a:pt x="625" y="159"/>
                    </a:lnTo>
                    <a:lnTo>
                      <a:pt x="626" y="162"/>
                    </a:lnTo>
                    <a:lnTo>
                      <a:pt x="626" y="163"/>
                    </a:lnTo>
                    <a:lnTo>
                      <a:pt x="627" y="165"/>
                    </a:lnTo>
                    <a:lnTo>
                      <a:pt x="627" y="167"/>
                    </a:lnTo>
                    <a:lnTo>
                      <a:pt x="628" y="169"/>
                    </a:lnTo>
                    <a:lnTo>
                      <a:pt x="628" y="170"/>
                    </a:lnTo>
                    <a:lnTo>
                      <a:pt x="628" y="172"/>
                    </a:lnTo>
                    <a:lnTo>
                      <a:pt x="628" y="173"/>
                    </a:lnTo>
                    <a:lnTo>
                      <a:pt x="629" y="175"/>
                    </a:lnTo>
                    <a:lnTo>
                      <a:pt x="630" y="176"/>
                    </a:lnTo>
                    <a:lnTo>
                      <a:pt x="630" y="178"/>
                    </a:lnTo>
                    <a:lnTo>
                      <a:pt x="630" y="180"/>
                    </a:lnTo>
                    <a:lnTo>
                      <a:pt x="631" y="181"/>
                    </a:lnTo>
                    <a:lnTo>
                      <a:pt x="631" y="183"/>
                    </a:lnTo>
                    <a:lnTo>
                      <a:pt x="632" y="184"/>
                    </a:lnTo>
                    <a:lnTo>
                      <a:pt x="632" y="185"/>
                    </a:lnTo>
                    <a:lnTo>
                      <a:pt x="632" y="186"/>
                    </a:lnTo>
                    <a:lnTo>
                      <a:pt x="633" y="189"/>
                    </a:lnTo>
                    <a:lnTo>
                      <a:pt x="634" y="191"/>
                    </a:lnTo>
                    <a:lnTo>
                      <a:pt x="634" y="193"/>
                    </a:lnTo>
                    <a:lnTo>
                      <a:pt x="634" y="195"/>
                    </a:lnTo>
                    <a:lnTo>
                      <a:pt x="634" y="197"/>
                    </a:lnTo>
                    <a:lnTo>
                      <a:pt x="636" y="199"/>
                    </a:lnTo>
                    <a:lnTo>
                      <a:pt x="636" y="201"/>
                    </a:lnTo>
                    <a:lnTo>
                      <a:pt x="636" y="202"/>
                    </a:lnTo>
                    <a:lnTo>
                      <a:pt x="636" y="204"/>
                    </a:lnTo>
                    <a:lnTo>
                      <a:pt x="637" y="205"/>
                    </a:lnTo>
                    <a:lnTo>
                      <a:pt x="638" y="207"/>
                    </a:lnTo>
                    <a:lnTo>
                      <a:pt x="638" y="209"/>
                    </a:lnTo>
                    <a:lnTo>
                      <a:pt x="639" y="211"/>
                    </a:lnTo>
                    <a:lnTo>
                      <a:pt x="639" y="212"/>
                    </a:lnTo>
                    <a:lnTo>
                      <a:pt x="640" y="213"/>
                    </a:lnTo>
                    <a:lnTo>
                      <a:pt x="640" y="227"/>
                    </a:lnTo>
                    <a:lnTo>
                      <a:pt x="641" y="227"/>
                    </a:lnTo>
                    <a:lnTo>
                      <a:pt x="643" y="228"/>
                    </a:lnTo>
                    <a:lnTo>
                      <a:pt x="645" y="228"/>
                    </a:lnTo>
                    <a:lnTo>
                      <a:pt x="646" y="229"/>
                    </a:lnTo>
                    <a:lnTo>
                      <a:pt x="648" y="229"/>
                    </a:lnTo>
                    <a:lnTo>
                      <a:pt x="650" y="229"/>
                    </a:lnTo>
                    <a:lnTo>
                      <a:pt x="652" y="230"/>
                    </a:lnTo>
                    <a:lnTo>
                      <a:pt x="653" y="230"/>
                    </a:lnTo>
                    <a:lnTo>
                      <a:pt x="656" y="231"/>
                    </a:lnTo>
                    <a:lnTo>
                      <a:pt x="658" y="232"/>
                    </a:lnTo>
                    <a:lnTo>
                      <a:pt x="660" y="232"/>
                    </a:lnTo>
                    <a:lnTo>
                      <a:pt x="663" y="232"/>
                    </a:lnTo>
                    <a:lnTo>
                      <a:pt x="665" y="233"/>
                    </a:lnTo>
                    <a:lnTo>
                      <a:pt x="668" y="234"/>
                    </a:lnTo>
                    <a:lnTo>
                      <a:pt x="670" y="235"/>
                    </a:lnTo>
                    <a:lnTo>
                      <a:pt x="673" y="235"/>
                    </a:lnTo>
                    <a:lnTo>
                      <a:pt x="676" y="236"/>
                    </a:lnTo>
                    <a:lnTo>
                      <a:pt x="679" y="237"/>
                    </a:lnTo>
                    <a:lnTo>
                      <a:pt x="682" y="238"/>
                    </a:lnTo>
                    <a:lnTo>
                      <a:pt x="685" y="239"/>
                    </a:lnTo>
                    <a:lnTo>
                      <a:pt x="688" y="240"/>
                    </a:lnTo>
                    <a:lnTo>
                      <a:pt x="691" y="241"/>
                    </a:lnTo>
                    <a:lnTo>
                      <a:pt x="694" y="243"/>
                    </a:lnTo>
                    <a:lnTo>
                      <a:pt x="698" y="244"/>
                    </a:lnTo>
                    <a:lnTo>
                      <a:pt x="701" y="245"/>
                    </a:lnTo>
                    <a:lnTo>
                      <a:pt x="705" y="246"/>
                    </a:lnTo>
                    <a:lnTo>
                      <a:pt x="708" y="247"/>
                    </a:lnTo>
                    <a:lnTo>
                      <a:pt x="711" y="249"/>
                    </a:lnTo>
                    <a:lnTo>
                      <a:pt x="714" y="250"/>
                    </a:lnTo>
                    <a:lnTo>
                      <a:pt x="718" y="251"/>
                    </a:lnTo>
                    <a:lnTo>
                      <a:pt x="721" y="253"/>
                    </a:lnTo>
                    <a:lnTo>
                      <a:pt x="724" y="254"/>
                    </a:lnTo>
                    <a:lnTo>
                      <a:pt x="728" y="255"/>
                    </a:lnTo>
                    <a:lnTo>
                      <a:pt x="731" y="257"/>
                    </a:lnTo>
                    <a:lnTo>
                      <a:pt x="734" y="259"/>
                    </a:lnTo>
                    <a:lnTo>
                      <a:pt x="737" y="260"/>
                    </a:lnTo>
                    <a:lnTo>
                      <a:pt x="740" y="262"/>
                    </a:lnTo>
                    <a:lnTo>
                      <a:pt x="743" y="264"/>
                    </a:lnTo>
                    <a:lnTo>
                      <a:pt x="746" y="265"/>
                    </a:lnTo>
                    <a:lnTo>
                      <a:pt x="749" y="267"/>
                    </a:lnTo>
                    <a:lnTo>
                      <a:pt x="752" y="269"/>
                    </a:lnTo>
                    <a:lnTo>
                      <a:pt x="755" y="271"/>
                    </a:lnTo>
                    <a:lnTo>
                      <a:pt x="758" y="273"/>
                    </a:lnTo>
                    <a:lnTo>
                      <a:pt x="760" y="275"/>
                    </a:lnTo>
                    <a:lnTo>
                      <a:pt x="763" y="277"/>
                    </a:lnTo>
                    <a:lnTo>
                      <a:pt x="765" y="279"/>
                    </a:lnTo>
                    <a:lnTo>
                      <a:pt x="767" y="281"/>
                    </a:lnTo>
                    <a:lnTo>
                      <a:pt x="770" y="282"/>
                    </a:lnTo>
                    <a:lnTo>
                      <a:pt x="772" y="285"/>
                    </a:lnTo>
                    <a:lnTo>
                      <a:pt x="774" y="287"/>
                    </a:lnTo>
                    <a:lnTo>
                      <a:pt x="776" y="289"/>
                    </a:lnTo>
                    <a:lnTo>
                      <a:pt x="778" y="292"/>
                    </a:lnTo>
                    <a:lnTo>
                      <a:pt x="779" y="294"/>
                    </a:lnTo>
                    <a:lnTo>
                      <a:pt x="781" y="296"/>
                    </a:lnTo>
                    <a:lnTo>
                      <a:pt x="783" y="299"/>
                    </a:lnTo>
                    <a:lnTo>
                      <a:pt x="784" y="301"/>
                    </a:lnTo>
                    <a:lnTo>
                      <a:pt x="785" y="303"/>
                    </a:lnTo>
                    <a:lnTo>
                      <a:pt x="785" y="306"/>
                    </a:lnTo>
                    <a:lnTo>
                      <a:pt x="786" y="309"/>
                    </a:lnTo>
                    <a:lnTo>
                      <a:pt x="787" y="311"/>
                    </a:lnTo>
                    <a:lnTo>
                      <a:pt x="787" y="313"/>
                    </a:lnTo>
                    <a:lnTo>
                      <a:pt x="787" y="316"/>
                    </a:lnTo>
                    <a:lnTo>
                      <a:pt x="787" y="318"/>
                    </a:lnTo>
                    <a:lnTo>
                      <a:pt x="787" y="320"/>
                    </a:lnTo>
                    <a:lnTo>
                      <a:pt x="787" y="322"/>
                    </a:lnTo>
                    <a:lnTo>
                      <a:pt x="787" y="324"/>
                    </a:lnTo>
                    <a:lnTo>
                      <a:pt x="787" y="326"/>
                    </a:lnTo>
                    <a:lnTo>
                      <a:pt x="787" y="327"/>
                    </a:lnTo>
                    <a:lnTo>
                      <a:pt x="786" y="329"/>
                    </a:lnTo>
                    <a:lnTo>
                      <a:pt x="785" y="331"/>
                    </a:lnTo>
                    <a:lnTo>
                      <a:pt x="785" y="332"/>
                    </a:lnTo>
                    <a:lnTo>
                      <a:pt x="784" y="334"/>
                    </a:lnTo>
                    <a:lnTo>
                      <a:pt x="784" y="335"/>
                    </a:lnTo>
                    <a:lnTo>
                      <a:pt x="783" y="336"/>
                    </a:lnTo>
                    <a:lnTo>
                      <a:pt x="782" y="338"/>
                    </a:lnTo>
                    <a:lnTo>
                      <a:pt x="779" y="340"/>
                    </a:lnTo>
                    <a:lnTo>
                      <a:pt x="777" y="342"/>
                    </a:lnTo>
                    <a:lnTo>
                      <a:pt x="774" y="343"/>
                    </a:lnTo>
                    <a:lnTo>
                      <a:pt x="772" y="345"/>
                    </a:lnTo>
                    <a:lnTo>
                      <a:pt x="770" y="346"/>
                    </a:lnTo>
                    <a:lnTo>
                      <a:pt x="769" y="347"/>
                    </a:lnTo>
                    <a:lnTo>
                      <a:pt x="767" y="347"/>
                    </a:lnTo>
                    <a:lnTo>
                      <a:pt x="766" y="348"/>
                    </a:lnTo>
                    <a:lnTo>
                      <a:pt x="763" y="349"/>
                    </a:lnTo>
                    <a:lnTo>
                      <a:pt x="760" y="349"/>
                    </a:lnTo>
                    <a:lnTo>
                      <a:pt x="758" y="349"/>
                    </a:lnTo>
                    <a:lnTo>
                      <a:pt x="757" y="350"/>
                    </a:lnTo>
                    <a:lnTo>
                      <a:pt x="755" y="350"/>
                    </a:lnTo>
                    <a:lnTo>
                      <a:pt x="754" y="350"/>
                    </a:lnTo>
                    <a:lnTo>
                      <a:pt x="752" y="350"/>
                    </a:lnTo>
                    <a:lnTo>
                      <a:pt x="750" y="350"/>
                    </a:lnTo>
                    <a:lnTo>
                      <a:pt x="749" y="350"/>
                    </a:lnTo>
                    <a:lnTo>
                      <a:pt x="747" y="351"/>
                    </a:lnTo>
                    <a:lnTo>
                      <a:pt x="744" y="351"/>
                    </a:lnTo>
                    <a:lnTo>
                      <a:pt x="741" y="351"/>
                    </a:lnTo>
                    <a:lnTo>
                      <a:pt x="738" y="351"/>
                    </a:lnTo>
                    <a:lnTo>
                      <a:pt x="736" y="351"/>
                    </a:lnTo>
                    <a:lnTo>
                      <a:pt x="733" y="350"/>
                    </a:lnTo>
                    <a:lnTo>
                      <a:pt x="731" y="350"/>
                    </a:lnTo>
                    <a:lnTo>
                      <a:pt x="729" y="350"/>
                    </a:lnTo>
                    <a:lnTo>
                      <a:pt x="728" y="350"/>
                    </a:lnTo>
                    <a:lnTo>
                      <a:pt x="725" y="350"/>
                    </a:lnTo>
                    <a:lnTo>
                      <a:pt x="725" y="349"/>
                    </a:lnTo>
                    <a:lnTo>
                      <a:pt x="726" y="349"/>
                    </a:lnTo>
                    <a:lnTo>
                      <a:pt x="728" y="349"/>
                    </a:lnTo>
                    <a:lnTo>
                      <a:pt x="729" y="349"/>
                    </a:lnTo>
                    <a:lnTo>
                      <a:pt x="731" y="349"/>
                    </a:lnTo>
                    <a:lnTo>
                      <a:pt x="732" y="349"/>
                    </a:lnTo>
                    <a:lnTo>
                      <a:pt x="734" y="348"/>
                    </a:lnTo>
                    <a:lnTo>
                      <a:pt x="736" y="348"/>
                    </a:lnTo>
                    <a:lnTo>
                      <a:pt x="738" y="347"/>
                    </a:lnTo>
                    <a:lnTo>
                      <a:pt x="740" y="347"/>
                    </a:lnTo>
                    <a:lnTo>
                      <a:pt x="743" y="346"/>
                    </a:lnTo>
                    <a:lnTo>
                      <a:pt x="744" y="345"/>
                    </a:lnTo>
                    <a:lnTo>
                      <a:pt x="747" y="344"/>
                    </a:lnTo>
                    <a:lnTo>
                      <a:pt x="749" y="343"/>
                    </a:lnTo>
                    <a:lnTo>
                      <a:pt x="752" y="342"/>
                    </a:lnTo>
                    <a:lnTo>
                      <a:pt x="754" y="341"/>
                    </a:lnTo>
                    <a:lnTo>
                      <a:pt x="756" y="339"/>
                    </a:lnTo>
                    <a:lnTo>
                      <a:pt x="758" y="338"/>
                    </a:lnTo>
                    <a:lnTo>
                      <a:pt x="760" y="336"/>
                    </a:lnTo>
                    <a:lnTo>
                      <a:pt x="763" y="335"/>
                    </a:lnTo>
                    <a:lnTo>
                      <a:pt x="764" y="333"/>
                    </a:lnTo>
                    <a:lnTo>
                      <a:pt x="766" y="331"/>
                    </a:lnTo>
                    <a:lnTo>
                      <a:pt x="767" y="328"/>
                    </a:lnTo>
                    <a:lnTo>
                      <a:pt x="768" y="326"/>
                    </a:lnTo>
                    <a:lnTo>
                      <a:pt x="769" y="325"/>
                    </a:lnTo>
                    <a:lnTo>
                      <a:pt x="769" y="324"/>
                    </a:lnTo>
                    <a:lnTo>
                      <a:pt x="769" y="323"/>
                    </a:lnTo>
                    <a:lnTo>
                      <a:pt x="770" y="321"/>
                    </a:lnTo>
                    <a:lnTo>
                      <a:pt x="770" y="320"/>
                    </a:lnTo>
                    <a:lnTo>
                      <a:pt x="770" y="318"/>
                    </a:lnTo>
                    <a:lnTo>
                      <a:pt x="770" y="317"/>
                    </a:lnTo>
                    <a:lnTo>
                      <a:pt x="770" y="316"/>
                    </a:lnTo>
                    <a:lnTo>
                      <a:pt x="770" y="314"/>
                    </a:lnTo>
                    <a:lnTo>
                      <a:pt x="770" y="313"/>
                    </a:lnTo>
                    <a:lnTo>
                      <a:pt x="770" y="311"/>
                    </a:lnTo>
                    <a:lnTo>
                      <a:pt x="770" y="310"/>
                    </a:lnTo>
                    <a:lnTo>
                      <a:pt x="769" y="308"/>
                    </a:lnTo>
                    <a:lnTo>
                      <a:pt x="769" y="306"/>
                    </a:lnTo>
                    <a:lnTo>
                      <a:pt x="767" y="304"/>
                    </a:lnTo>
                    <a:lnTo>
                      <a:pt x="767" y="303"/>
                    </a:lnTo>
                    <a:lnTo>
                      <a:pt x="766" y="301"/>
                    </a:lnTo>
                    <a:lnTo>
                      <a:pt x="764" y="300"/>
                    </a:lnTo>
                    <a:lnTo>
                      <a:pt x="763" y="297"/>
                    </a:lnTo>
                    <a:lnTo>
                      <a:pt x="762" y="296"/>
                    </a:lnTo>
                    <a:lnTo>
                      <a:pt x="760" y="294"/>
                    </a:lnTo>
                    <a:lnTo>
                      <a:pt x="758" y="293"/>
                    </a:lnTo>
                    <a:lnTo>
                      <a:pt x="757" y="292"/>
                    </a:lnTo>
                    <a:lnTo>
                      <a:pt x="755" y="290"/>
                    </a:lnTo>
                    <a:lnTo>
                      <a:pt x="753" y="289"/>
                    </a:lnTo>
                    <a:lnTo>
                      <a:pt x="751" y="287"/>
                    </a:lnTo>
                    <a:lnTo>
                      <a:pt x="749" y="286"/>
                    </a:lnTo>
                    <a:lnTo>
                      <a:pt x="747" y="284"/>
                    </a:lnTo>
                    <a:lnTo>
                      <a:pt x="744" y="282"/>
                    </a:lnTo>
                    <a:lnTo>
                      <a:pt x="742" y="282"/>
                    </a:lnTo>
                    <a:lnTo>
                      <a:pt x="739" y="280"/>
                    </a:lnTo>
                    <a:lnTo>
                      <a:pt x="737" y="279"/>
                    </a:lnTo>
                    <a:lnTo>
                      <a:pt x="734" y="278"/>
                    </a:lnTo>
                    <a:lnTo>
                      <a:pt x="731" y="276"/>
                    </a:lnTo>
                    <a:lnTo>
                      <a:pt x="728" y="275"/>
                    </a:lnTo>
                    <a:lnTo>
                      <a:pt x="726" y="274"/>
                    </a:lnTo>
                    <a:lnTo>
                      <a:pt x="723" y="272"/>
                    </a:lnTo>
                    <a:lnTo>
                      <a:pt x="720" y="271"/>
                    </a:lnTo>
                    <a:lnTo>
                      <a:pt x="717" y="270"/>
                    </a:lnTo>
                    <a:lnTo>
                      <a:pt x="714" y="268"/>
                    </a:lnTo>
                    <a:lnTo>
                      <a:pt x="711" y="267"/>
                    </a:lnTo>
                    <a:lnTo>
                      <a:pt x="709" y="266"/>
                    </a:lnTo>
                    <a:lnTo>
                      <a:pt x="705" y="265"/>
                    </a:lnTo>
                    <a:lnTo>
                      <a:pt x="703" y="264"/>
                    </a:lnTo>
                    <a:lnTo>
                      <a:pt x="700" y="263"/>
                    </a:lnTo>
                    <a:lnTo>
                      <a:pt x="697" y="262"/>
                    </a:lnTo>
                    <a:lnTo>
                      <a:pt x="694" y="261"/>
                    </a:lnTo>
                    <a:lnTo>
                      <a:pt x="691" y="260"/>
                    </a:lnTo>
                    <a:lnTo>
                      <a:pt x="688" y="259"/>
                    </a:lnTo>
                    <a:lnTo>
                      <a:pt x="685" y="258"/>
                    </a:lnTo>
                    <a:lnTo>
                      <a:pt x="682" y="258"/>
                    </a:lnTo>
                    <a:lnTo>
                      <a:pt x="680" y="257"/>
                    </a:lnTo>
                    <a:lnTo>
                      <a:pt x="677" y="256"/>
                    </a:lnTo>
                    <a:lnTo>
                      <a:pt x="675" y="255"/>
                    </a:lnTo>
                    <a:lnTo>
                      <a:pt x="672" y="254"/>
                    </a:lnTo>
                    <a:lnTo>
                      <a:pt x="670" y="253"/>
                    </a:lnTo>
                    <a:lnTo>
                      <a:pt x="667" y="253"/>
                    </a:lnTo>
                    <a:lnTo>
                      <a:pt x="665" y="252"/>
                    </a:lnTo>
                    <a:lnTo>
                      <a:pt x="663" y="251"/>
                    </a:lnTo>
                    <a:lnTo>
                      <a:pt x="660" y="251"/>
                    </a:lnTo>
                    <a:lnTo>
                      <a:pt x="658" y="250"/>
                    </a:lnTo>
                    <a:lnTo>
                      <a:pt x="656" y="249"/>
                    </a:lnTo>
                    <a:lnTo>
                      <a:pt x="654" y="249"/>
                    </a:lnTo>
                    <a:lnTo>
                      <a:pt x="652" y="249"/>
                    </a:lnTo>
                    <a:lnTo>
                      <a:pt x="651" y="248"/>
                    </a:lnTo>
                    <a:lnTo>
                      <a:pt x="649" y="248"/>
                    </a:lnTo>
                    <a:lnTo>
                      <a:pt x="648" y="247"/>
                    </a:lnTo>
                    <a:lnTo>
                      <a:pt x="647" y="247"/>
                    </a:lnTo>
                    <a:lnTo>
                      <a:pt x="644" y="247"/>
                    </a:lnTo>
                    <a:lnTo>
                      <a:pt x="643" y="247"/>
                    </a:lnTo>
                    <a:lnTo>
                      <a:pt x="642" y="246"/>
                    </a:lnTo>
                    <a:lnTo>
                      <a:pt x="638" y="264"/>
                    </a:lnTo>
                    <a:lnTo>
                      <a:pt x="627" y="334"/>
                    </a:lnTo>
                    <a:lnTo>
                      <a:pt x="624" y="346"/>
                    </a:lnTo>
                    <a:lnTo>
                      <a:pt x="603" y="343"/>
                    </a:lnTo>
                    <a:lnTo>
                      <a:pt x="617" y="295"/>
                    </a:lnTo>
                    <a:lnTo>
                      <a:pt x="620" y="252"/>
                    </a:lnTo>
                    <a:lnTo>
                      <a:pt x="529" y="284"/>
                    </a:lnTo>
                    <a:lnTo>
                      <a:pt x="521" y="322"/>
                    </a:lnTo>
                    <a:lnTo>
                      <a:pt x="606" y="350"/>
                    </a:lnTo>
                    <a:lnTo>
                      <a:pt x="698" y="357"/>
                    </a:lnTo>
                    <a:lnTo>
                      <a:pt x="773" y="350"/>
                    </a:lnTo>
                    <a:lnTo>
                      <a:pt x="763" y="359"/>
                    </a:lnTo>
                    <a:lnTo>
                      <a:pt x="728" y="369"/>
                    </a:lnTo>
                    <a:lnTo>
                      <a:pt x="683" y="370"/>
                    </a:lnTo>
                    <a:lnTo>
                      <a:pt x="629" y="365"/>
                    </a:lnTo>
                    <a:lnTo>
                      <a:pt x="616" y="363"/>
                    </a:lnTo>
                    <a:lnTo>
                      <a:pt x="592" y="440"/>
                    </a:lnTo>
                    <a:lnTo>
                      <a:pt x="600" y="433"/>
                    </a:lnTo>
                    <a:lnTo>
                      <a:pt x="602" y="431"/>
                    </a:lnTo>
                    <a:lnTo>
                      <a:pt x="604" y="431"/>
                    </a:lnTo>
                    <a:lnTo>
                      <a:pt x="621" y="421"/>
                    </a:lnTo>
                    <a:lnTo>
                      <a:pt x="638" y="423"/>
                    </a:lnTo>
                    <a:lnTo>
                      <a:pt x="647" y="438"/>
                    </a:lnTo>
                    <a:lnTo>
                      <a:pt x="618" y="452"/>
                    </a:lnTo>
                    <a:lnTo>
                      <a:pt x="603" y="454"/>
                    </a:lnTo>
                    <a:lnTo>
                      <a:pt x="593" y="449"/>
                    </a:lnTo>
                    <a:lnTo>
                      <a:pt x="586" y="449"/>
                    </a:lnTo>
                    <a:lnTo>
                      <a:pt x="587" y="459"/>
                    </a:lnTo>
                    <a:lnTo>
                      <a:pt x="600" y="471"/>
                    </a:lnTo>
                    <a:lnTo>
                      <a:pt x="593" y="482"/>
                    </a:lnTo>
                    <a:lnTo>
                      <a:pt x="590" y="485"/>
                    </a:lnTo>
                    <a:lnTo>
                      <a:pt x="585" y="498"/>
                    </a:lnTo>
                    <a:lnTo>
                      <a:pt x="594" y="517"/>
                    </a:lnTo>
                    <a:lnTo>
                      <a:pt x="604" y="554"/>
                    </a:lnTo>
                    <a:lnTo>
                      <a:pt x="596" y="595"/>
                    </a:lnTo>
                    <a:lnTo>
                      <a:pt x="554" y="630"/>
                    </a:lnTo>
                    <a:lnTo>
                      <a:pt x="514" y="627"/>
                    </a:lnTo>
                    <a:lnTo>
                      <a:pt x="554" y="460"/>
                    </a:lnTo>
                    <a:lnTo>
                      <a:pt x="546" y="463"/>
                    </a:lnTo>
                    <a:lnTo>
                      <a:pt x="546" y="462"/>
                    </a:lnTo>
                    <a:lnTo>
                      <a:pt x="549" y="448"/>
                    </a:lnTo>
                    <a:lnTo>
                      <a:pt x="578" y="430"/>
                    </a:lnTo>
                    <a:lnTo>
                      <a:pt x="592" y="374"/>
                    </a:lnTo>
                    <a:lnTo>
                      <a:pt x="595" y="358"/>
                    </a:lnTo>
                    <a:lnTo>
                      <a:pt x="540" y="345"/>
                    </a:lnTo>
                    <a:lnTo>
                      <a:pt x="511" y="336"/>
                    </a:lnTo>
                    <a:lnTo>
                      <a:pt x="510" y="336"/>
                    </a:lnTo>
                    <a:lnTo>
                      <a:pt x="509" y="338"/>
                    </a:lnTo>
                    <a:lnTo>
                      <a:pt x="507" y="339"/>
                    </a:lnTo>
                    <a:lnTo>
                      <a:pt x="505" y="341"/>
                    </a:lnTo>
                    <a:lnTo>
                      <a:pt x="503" y="343"/>
                    </a:lnTo>
                    <a:lnTo>
                      <a:pt x="502" y="344"/>
                    </a:lnTo>
                    <a:lnTo>
                      <a:pt x="500" y="346"/>
                    </a:lnTo>
                    <a:lnTo>
                      <a:pt x="500" y="347"/>
                    </a:lnTo>
                    <a:lnTo>
                      <a:pt x="498" y="348"/>
                    </a:lnTo>
                    <a:lnTo>
                      <a:pt x="496" y="349"/>
                    </a:lnTo>
                    <a:lnTo>
                      <a:pt x="495" y="350"/>
                    </a:lnTo>
                    <a:lnTo>
                      <a:pt x="494" y="352"/>
                    </a:lnTo>
                    <a:lnTo>
                      <a:pt x="492" y="353"/>
                    </a:lnTo>
                    <a:lnTo>
                      <a:pt x="490" y="355"/>
                    </a:lnTo>
                    <a:lnTo>
                      <a:pt x="488" y="356"/>
                    </a:lnTo>
                    <a:lnTo>
                      <a:pt x="487" y="357"/>
                    </a:lnTo>
                    <a:lnTo>
                      <a:pt x="485" y="359"/>
                    </a:lnTo>
                    <a:lnTo>
                      <a:pt x="483" y="360"/>
                    </a:lnTo>
                    <a:lnTo>
                      <a:pt x="481" y="361"/>
                    </a:lnTo>
                    <a:lnTo>
                      <a:pt x="479" y="362"/>
                    </a:lnTo>
                    <a:lnTo>
                      <a:pt x="478" y="364"/>
                    </a:lnTo>
                    <a:lnTo>
                      <a:pt x="475" y="364"/>
                    </a:lnTo>
                    <a:lnTo>
                      <a:pt x="473" y="366"/>
                    </a:lnTo>
                    <a:lnTo>
                      <a:pt x="472" y="367"/>
                    </a:lnTo>
                    <a:lnTo>
                      <a:pt x="470" y="368"/>
                    </a:lnTo>
                    <a:lnTo>
                      <a:pt x="467" y="368"/>
                    </a:lnTo>
                    <a:lnTo>
                      <a:pt x="464" y="369"/>
                    </a:lnTo>
                    <a:lnTo>
                      <a:pt x="463" y="370"/>
                    </a:lnTo>
                    <a:lnTo>
                      <a:pt x="461" y="371"/>
                    </a:lnTo>
                    <a:lnTo>
                      <a:pt x="459" y="372"/>
                    </a:lnTo>
                    <a:lnTo>
                      <a:pt x="458" y="373"/>
                    </a:lnTo>
                    <a:lnTo>
                      <a:pt x="455" y="374"/>
                    </a:lnTo>
                    <a:lnTo>
                      <a:pt x="453" y="375"/>
                    </a:lnTo>
                    <a:lnTo>
                      <a:pt x="451" y="376"/>
                    </a:lnTo>
                    <a:lnTo>
                      <a:pt x="449" y="377"/>
                    </a:lnTo>
                    <a:lnTo>
                      <a:pt x="447" y="379"/>
                    </a:lnTo>
                    <a:lnTo>
                      <a:pt x="445" y="380"/>
                    </a:lnTo>
                    <a:lnTo>
                      <a:pt x="442" y="382"/>
                    </a:lnTo>
                    <a:lnTo>
                      <a:pt x="439" y="383"/>
                    </a:lnTo>
                    <a:lnTo>
                      <a:pt x="437" y="385"/>
                    </a:lnTo>
                    <a:lnTo>
                      <a:pt x="434" y="386"/>
                    </a:lnTo>
                    <a:lnTo>
                      <a:pt x="431" y="388"/>
                    </a:lnTo>
                    <a:lnTo>
                      <a:pt x="429" y="389"/>
                    </a:lnTo>
                    <a:lnTo>
                      <a:pt x="426" y="390"/>
                    </a:lnTo>
                    <a:lnTo>
                      <a:pt x="423" y="392"/>
                    </a:lnTo>
                    <a:lnTo>
                      <a:pt x="420" y="393"/>
                    </a:lnTo>
                    <a:lnTo>
                      <a:pt x="418" y="395"/>
                    </a:lnTo>
                    <a:lnTo>
                      <a:pt x="415" y="397"/>
                    </a:lnTo>
                    <a:lnTo>
                      <a:pt x="412" y="399"/>
                    </a:lnTo>
                    <a:lnTo>
                      <a:pt x="408" y="400"/>
                    </a:lnTo>
                    <a:lnTo>
                      <a:pt x="406" y="402"/>
                    </a:lnTo>
                    <a:lnTo>
                      <a:pt x="403" y="403"/>
                    </a:lnTo>
                    <a:lnTo>
                      <a:pt x="400" y="406"/>
                    </a:lnTo>
                    <a:lnTo>
                      <a:pt x="397" y="407"/>
                    </a:lnTo>
                    <a:lnTo>
                      <a:pt x="395" y="409"/>
                    </a:lnTo>
                    <a:lnTo>
                      <a:pt x="392" y="410"/>
                    </a:lnTo>
                    <a:lnTo>
                      <a:pt x="389" y="412"/>
                    </a:lnTo>
                    <a:lnTo>
                      <a:pt x="386" y="414"/>
                    </a:lnTo>
                    <a:lnTo>
                      <a:pt x="384" y="416"/>
                    </a:lnTo>
                    <a:lnTo>
                      <a:pt x="380" y="417"/>
                    </a:lnTo>
                    <a:lnTo>
                      <a:pt x="378" y="419"/>
                    </a:lnTo>
                    <a:lnTo>
                      <a:pt x="375" y="421"/>
                    </a:lnTo>
                    <a:lnTo>
                      <a:pt x="372" y="422"/>
                    </a:lnTo>
                    <a:lnTo>
                      <a:pt x="369" y="424"/>
                    </a:lnTo>
                    <a:lnTo>
                      <a:pt x="367" y="425"/>
                    </a:lnTo>
                    <a:lnTo>
                      <a:pt x="365" y="426"/>
                    </a:lnTo>
                    <a:lnTo>
                      <a:pt x="362" y="428"/>
                    </a:lnTo>
                    <a:lnTo>
                      <a:pt x="360" y="429"/>
                    </a:lnTo>
                    <a:lnTo>
                      <a:pt x="358" y="431"/>
                    </a:lnTo>
                    <a:lnTo>
                      <a:pt x="356" y="432"/>
                    </a:lnTo>
                    <a:lnTo>
                      <a:pt x="354" y="434"/>
                    </a:lnTo>
                    <a:lnTo>
                      <a:pt x="351" y="435"/>
                    </a:lnTo>
                    <a:lnTo>
                      <a:pt x="349" y="435"/>
                    </a:lnTo>
                    <a:lnTo>
                      <a:pt x="348" y="437"/>
                    </a:lnTo>
                    <a:lnTo>
                      <a:pt x="346" y="438"/>
                    </a:lnTo>
                    <a:lnTo>
                      <a:pt x="345" y="439"/>
                    </a:lnTo>
                    <a:lnTo>
                      <a:pt x="343" y="440"/>
                    </a:lnTo>
                    <a:lnTo>
                      <a:pt x="341" y="440"/>
                    </a:lnTo>
                    <a:lnTo>
                      <a:pt x="341" y="441"/>
                    </a:lnTo>
                    <a:lnTo>
                      <a:pt x="339" y="443"/>
                    </a:lnTo>
                    <a:lnTo>
                      <a:pt x="337" y="444"/>
                    </a:lnTo>
                    <a:lnTo>
                      <a:pt x="336" y="444"/>
                    </a:lnTo>
                    <a:lnTo>
                      <a:pt x="336" y="445"/>
                    </a:lnTo>
                    <a:lnTo>
                      <a:pt x="248" y="461"/>
                    </a:lnTo>
                    <a:lnTo>
                      <a:pt x="165" y="447"/>
                    </a:lnTo>
                    <a:lnTo>
                      <a:pt x="145" y="405"/>
                    </a:lnTo>
                    <a:lnTo>
                      <a:pt x="16" y="454"/>
                    </a:lnTo>
                    <a:lnTo>
                      <a:pt x="0" y="437"/>
                    </a:lnTo>
                    <a:lnTo>
                      <a:pt x="25" y="429"/>
                    </a:lnTo>
                    <a:lnTo>
                      <a:pt x="47" y="408"/>
                    </a:lnTo>
                    <a:lnTo>
                      <a:pt x="48" y="407"/>
                    </a:lnTo>
                    <a:lnTo>
                      <a:pt x="49" y="406"/>
                    </a:lnTo>
                    <a:lnTo>
                      <a:pt x="51" y="405"/>
                    </a:lnTo>
                    <a:lnTo>
                      <a:pt x="52" y="404"/>
                    </a:lnTo>
                    <a:lnTo>
                      <a:pt x="54" y="402"/>
                    </a:lnTo>
                    <a:lnTo>
                      <a:pt x="57" y="400"/>
                    </a:lnTo>
                    <a:lnTo>
                      <a:pt x="60" y="398"/>
                    </a:lnTo>
                    <a:lnTo>
                      <a:pt x="61" y="397"/>
                    </a:lnTo>
                    <a:lnTo>
                      <a:pt x="63" y="396"/>
                    </a:lnTo>
                    <a:lnTo>
                      <a:pt x="64" y="395"/>
                    </a:lnTo>
                    <a:lnTo>
                      <a:pt x="66" y="394"/>
                    </a:lnTo>
                    <a:lnTo>
                      <a:pt x="68" y="393"/>
                    </a:lnTo>
                    <a:lnTo>
                      <a:pt x="70" y="392"/>
                    </a:lnTo>
                    <a:lnTo>
                      <a:pt x="72" y="391"/>
                    </a:lnTo>
                    <a:lnTo>
                      <a:pt x="74" y="390"/>
                    </a:lnTo>
                    <a:lnTo>
                      <a:pt x="76" y="389"/>
                    </a:lnTo>
                    <a:lnTo>
                      <a:pt x="79" y="388"/>
                    </a:lnTo>
                    <a:lnTo>
                      <a:pt x="80" y="388"/>
                    </a:lnTo>
                    <a:lnTo>
                      <a:pt x="83" y="387"/>
                    </a:lnTo>
                    <a:lnTo>
                      <a:pt x="85" y="386"/>
                    </a:lnTo>
                    <a:lnTo>
                      <a:pt x="87" y="385"/>
                    </a:lnTo>
                    <a:lnTo>
                      <a:pt x="89" y="385"/>
                    </a:lnTo>
                    <a:lnTo>
                      <a:pt x="92" y="384"/>
                    </a:lnTo>
                    <a:lnTo>
                      <a:pt x="118" y="385"/>
                    </a:lnTo>
                    <a:lnTo>
                      <a:pt x="79" y="339"/>
                    </a:lnTo>
                    <a:lnTo>
                      <a:pt x="76" y="321"/>
                    </a:lnTo>
                    <a:lnTo>
                      <a:pt x="79" y="319"/>
                    </a:lnTo>
                    <a:lnTo>
                      <a:pt x="83" y="318"/>
                    </a:lnTo>
                    <a:lnTo>
                      <a:pt x="90" y="317"/>
                    </a:lnTo>
                    <a:lnTo>
                      <a:pt x="97" y="316"/>
                    </a:lnTo>
                    <a:lnTo>
                      <a:pt x="101" y="316"/>
                    </a:lnTo>
                    <a:lnTo>
                      <a:pt x="104" y="316"/>
                    </a:lnTo>
                    <a:lnTo>
                      <a:pt x="107" y="318"/>
                    </a:lnTo>
                    <a:lnTo>
                      <a:pt x="110" y="316"/>
                    </a:lnTo>
                    <a:lnTo>
                      <a:pt x="108" y="315"/>
                    </a:lnTo>
                    <a:lnTo>
                      <a:pt x="106" y="313"/>
                    </a:lnTo>
                    <a:lnTo>
                      <a:pt x="109" y="313"/>
                    </a:lnTo>
                    <a:close/>
                  </a:path>
                </a:pathLst>
              </a:custGeom>
              <a:solidFill>
                <a:srgbClr val="FFFFFF"/>
              </a:solidFill>
              <a:ln w="9525">
                <a:noFill/>
                <a:round/>
                <a:headEnd/>
                <a:tailEnd/>
              </a:ln>
            </p:spPr>
            <p:txBody>
              <a:bodyPr/>
              <a:lstStyle/>
              <a:p>
                <a:endParaRPr lang="en-US">
                  <a:solidFill>
                    <a:srgbClr val="000000"/>
                  </a:solidFill>
                  <a:latin typeface="Arial" pitchFamily="34" charset="0"/>
                </a:endParaRPr>
              </a:p>
            </p:txBody>
          </p:sp>
          <p:sp>
            <p:nvSpPr>
              <p:cNvPr id="83" name="Freeform 114"/>
              <p:cNvSpPr>
                <a:spLocks/>
              </p:cNvSpPr>
              <p:nvPr/>
            </p:nvSpPr>
            <p:spPr bwMode="auto">
              <a:xfrm>
                <a:off x="955675" y="2079625"/>
                <a:ext cx="101600" cy="166688"/>
              </a:xfrm>
              <a:custGeom>
                <a:avLst/>
                <a:gdLst>
                  <a:gd name="T0" fmla="*/ 0 w 64"/>
                  <a:gd name="T1" fmla="*/ 0 h 105"/>
                  <a:gd name="T2" fmla="*/ 2147483647 w 64"/>
                  <a:gd name="T3" fmla="*/ 2147483647 h 105"/>
                  <a:gd name="T4" fmla="*/ 2147483647 w 64"/>
                  <a:gd name="T5" fmla="*/ 2147483647 h 105"/>
                  <a:gd name="T6" fmla="*/ 2147483647 w 64"/>
                  <a:gd name="T7" fmla="*/ 2147483647 h 105"/>
                  <a:gd name="T8" fmla="*/ 2147483647 w 64"/>
                  <a:gd name="T9" fmla="*/ 2147483647 h 105"/>
                  <a:gd name="T10" fmla="*/ 2147483647 w 64"/>
                  <a:gd name="T11" fmla="*/ 2147483647 h 105"/>
                  <a:gd name="T12" fmla="*/ 2147483647 w 64"/>
                  <a:gd name="T13" fmla="*/ 2147483647 h 105"/>
                  <a:gd name="T14" fmla="*/ 2147483647 w 64"/>
                  <a:gd name="T15" fmla="*/ 2147483647 h 105"/>
                  <a:gd name="T16" fmla="*/ 2147483647 w 64"/>
                  <a:gd name="T17" fmla="*/ 2147483647 h 105"/>
                  <a:gd name="T18" fmla="*/ 2147483647 w 64"/>
                  <a:gd name="T19" fmla="*/ 2147483647 h 105"/>
                  <a:gd name="T20" fmla="*/ 2147483647 w 64"/>
                  <a:gd name="T21" fmla="*/ 2147483647 h 105"/>
                  <a:gd name="T22" fmla="*/ 2147483647 w 64"/>
                  <a:gd name="T23" fmla="*/ 2147483647 h 105"/>
                  <a:gd name="T24" fmla="*/ 2147483647 w 64"/>
                  <a:gd name="T25" fmla="*/ 2147483647 h 105"/>
                  <a:gd name="T26" fmla="*/ 2147483647 w 64"/>
                  <a:gd name="T27" fmla="*/ 2147483647 h 105"/>
                  <a:gd name="T28" fmla="*/ 2147483647 w 64"/>
                  <a:gd name="T29" fmla="*/ 2147483647 h 105"/>
                  <a:gd name="T30" fmla="*/ 2147483647 w 64"/>
                  <a:gd name="T31" fmla="*/ 2147483647 h 105"/>
                  <a:gd name="T32" fmla="*/ 2147483647 w 64"/>
                  <a:gd name="T33" fmla="*/ 2147483647 h 105"/>
                  <a:gd name="T34" fmla="*/ 2147483647 w 64"/>
                  <a:gd name="T35" fmla="*/ 2147483647 h 105"/>
                  <a:gd name="T36" fmla="*/ 2147483647 w 64"/>
                  <a:gd name="T37" fmla="*/ 2147483647 h 105"/>
                  <a:gd name="T38" fmla="*/ 2147483647 w 64"/>
                  <a:gd name="T39" fmla="*/ 2147483647 h 105"/>
                  <a:gd name="T40" fmla="*/ 2147483647 w 64"/>
                  <a:gd name="T41" fmla="*/ 2147483647 h 105"/>
                  <a:gd name="T42" fmla="*/ 2147483647 w 64"/>
                  <a:gd name="T43" fmla="*/ 2147483647 h 105"/>
                  <a:gd name="T44" fmla="*/ 2147483647 w 64"/>
                  <a:gd name="T45" fmla="*/ 2147483647 h 105"/>
                  <a:gd name="T46" fmla="*/ 2147483647 w 64"/>
                  <a:gd name="T47" fmla="*/ 2147483647 h 105"/>
                  <a:gd name="T48" fmla="*/ 2147483647 w 64"/>
                  <a:gd name="T49" fmla="*/ 2147483647 h 105"/>
                  <a:gd name="T50" fmla="*/ 2147483647 w 64"/>
                  <a:gd name="T51" fmla="*/ 2147483647 h 105"/>
                  <a:gd name="T52" fmla="*/ 2147483647 w 64"/>
                  <a:gd name="T53" fmla="*/ 2147483647 h 105"/>
                  <a:gd name="T54" fmla="*/ 2147483647 w 64"/>
                  <a:gd name="T55" fmla="*/ 2147483647 h 105"/>
                  <a:gd name="T56" fmla="*/ 2147483647 w 64"/>
                  <a:gd name="T57" fmla="*/ 2147483647 h 105"/>
                  <a:gd name="T58" fmla="*/ 2147483647 w 64"/>
                  <a:gd name="T59" fmla="*/ 2147483647 h 105"/>
                  <a:gd name="T60" fmla="*/ 2147483647 w 64"/>
                  <a:gd name="T61" fmla="*/ 2147483647 h 105"/>
                  <a:gd name="T62" fmla="*/ 2147483647 w 64"/>
                  <a:gd name="T63" fmla="*/ 2147483647 h 105"/>
                  <a:gd name="T64" fmla="*/ 2147483647 w 64"/>
                  <a:gd name="T65" fmla="*/ 2147483647 h 105"/>
                  <a:gd name="T66" fmla="*/ 2147483647 w 64"/>
                  <a:gd name="T67" fmla="*/ 2147483647 h 105"/>
                  <a:gd name="T68" fmla="*/ 2147483647 w 64"/>
                  <a:gd name="T69" fmla="*/ 2147483647 h 105"/>
                  <a:gd name="T70" fmla="*/ 2147483647 w 64"/>
                  <a:gd name="T71" fmla="*/ 2147483647 h 105"/>
                  <a:gd name="T72" fmla="*/ 2147483647 w 64"/>
                  <a:gd name="T73" fmla="*/ 2147483647 h 105"/>
                  <a:gd name="T74" fmla="*/ 2147483647 w 64"/>
                  <a:gd name="T75" fmla="*/ 2147483647 h 105"/>
                  <a:gd name="T76" fmla="*/ 2147483647 w 64"/>
                  <a:gd name="T77" fmla="*/ 2147483647 h 105"/>
                  <a:gd name="T78" fmla="*/ 2147483647 w 64"/>
                  <a:gd name="T79" fmla="*/ 2147483647 h 105"/>
                  <a:gd name="T80" fmla="*/ 2147483647 w 64"/>
                  <a:gd name="T81" fmla="*/ 2147483647 h 105"/>
                  <a:gd name="T82" fmla="*/ 2147483647 w 64"/>
                  <a:gd name="T83" fmla="*/ 2147483647 h 105"/>
                  <a:gd name="T84" fmla="*/ 2147483647 w 64"/>
                  <a:gd name="T85" fmla="*/ 2147483647 h 105"/>
                  <a:gd name="T86" fmla="*/ 2147483647 w 64"/>
                  <a:gd name="T87" fmla="*/ 2147483647 h 105"/>
                  <a:gd name="T88" fmla="*/ 2147483647 w 64"/>
                  <a:gd name="T89" fmla="*/ 2147483647 h 105"/>
                  <a:gd name="T90" fmla="*/ 2147483647 w 64"/>
                  <a:gd name="T91" fmla="*/ 2147483647 h 105"/>
                  <a:gd name="T92" fmla="*/ 2147483647 w 64"/>
                  <a:gd name="T93" fmla="*/ 2147483647 h 105"/>
                  <a:gd name="T94" fmla="*/ 2147483647 w 64"/>
                  <a:gd name="T95" fmla="*/ 2147483647 h 105"/>
                  <a:gd name="T96" fmla="*/ 2147483647 w 64"/>
                  <a:gd name="T97" fmla="*/ 2147483647 h 105"/>
                  <a:gd name="T98" fmla="*/ 2147483647 w 64"/>
                  <a:gd name="T99" fmla="*/ 2147483647 h 105"/>
                  <a:gd name="T100" fmla="*/ 2147483647 w 64"/>
                  <a:gd name="T101" fmla="*/ 2147483647 h 105"/>
                  <a:gd name="T102" fmla="*/ 2147483647 w 64"/>
                  <a:gd name="T103" fmla="*/ 2147483647 h 105"/>
                  <a:gd name="T104" fmla="*/ 2147483647 w 64"/>
                  <a:gd name="T105" fmla="*/ 2147483647 h 105"/>
                  <a:gd name="T106" fmla="*/ 2147483647 w 64"/>
                  <a:gd name="T107" fmla="*/ 2147483647 h 105"/>
                  <a:gd name="T108" fmla="*/ 2147483647 w 64"/>
                  <a:gd name="T109" fmla="*/ 2147483647 h 105"/>
                  <a:gd name="T110" fmla="*/ 2147483647 w 64"/>
                  <a:gd name="T111" fmla="*/ 2147483647 h 105"/>
                  <a:gd name="T112" fmla="*/ 2147483647 w 64"/>
                  <a:gd name="T113" fmla="*/ 2147483647 h 105"/>
                  <a:gd name="T114" fmla="*/ 2147483647 w 64"/>
                  <a:gd name="T115" fmla="*/ 2147483647 h 105"/>
                  <a:gd name="T116" fmla="*/ 2147483647 w 64"/>
                  <a:gd name="T117" fmla="*/ 2147483647 h 105"/>
                  <a:gd name="T118" fmla="*/ 2147483647 w 64"/>
                  <a:gd name="T119" fmla="*/ 2147483647 h 105"/>
                  <a:gd name="T120" fmla="*/ 2147483647 w 64"/>
                  <a:gd name="T121" fmla="*/ 2147483647 h 105"/>
                  <a:gd name="T122" fmla="*/ 0 w 64"/>
                  <a:gd name="T123" fmla="*/ 0 h 1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4"/>
                  <a:gd name="T187" fmla="*/ 0 h 105"/>
                  <a:gd name="T188" fmla="*/ 64 w 64"/>
                  <a:gd name="T189" fmla="*/ 105 h 10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4" h="105">
                    <a:moveTo>
                      <a:pt x="0" y="0"/>
                    </a:moveTo>
                    <a:lnTo>
                      <a:pt x="22" y="3"/>
                    </a:lnTo>
                    <a:lnTo>
                      <a:pt x="22" y="4"/>
                    </a:lnTo>
                    <a:lnTo>
                      <a:pt x="23" y="5"/>
                    </a:lnTo>
                    <a:lnTo>
                      <a:pt x="24" y="6"/>
                    </a:lnTo>
                    <a:lnTo>
                      <a:pt x="25" y="8"/>
                    </a:lnTo>
                    <a:lnTo>
                      <a:pt x="26" y="10"/>
                    </a:lnTo>
                    <a:lnTo>
                      <a:pt x="27" y="11"/>
                    </a:lnTo>
                    <a:lnTo>
                      <a:pt x="27" y="12"/>
                    </a:lnTo>
                    <a:lnTo>
                      <a:pt x="28" y="14"/>
                    </a:lnTo>
                    <a:lnTo>
                      <a:pt x="29" y="15"/>
                    </a:lnTo>
                    <a:lnTo>
                      <a:pt x="29" y="16"/>
                    </a:lnTo>
                    <a:lnTo>
                      <a:pt x="30" y="18"/>
                    </a:lnTo>
                    <a:lnTo>
                      <a:pt x="31" y="20"/>
                    </a:lnTo>
                    <a:lnTo>
                      <a:pt x="32" y="21"/>
                    </a:lnTo>
                    <a:lnTo>
                      <a:pt x="33" y="23"/>
                    </a:lnTo>
                    <a:lnTo>
                      <a:pt x="33" y="25"/>
                    </a:lnTo>
                    <a:lnTo>
                      <a:pt x="35" y="27"/>
                    </a:lnTo>
                    <a:lnTo>
                      <a:pt x="36" y="29"/>
                    </a:lnTo>
                    <a:lnTo>
                      <a:pt x="36" y="30"/>
                    </a:lnTo>
                    <a:lnTo>
                      <a:pt x="37" y="33"/>
                    </a:lnTo>
                    <a:lnTo>
                      <a:pt x="38" y="34"/>
                    </a:lnTo>
                    <a:lnTo>
                      <a:pt x="40" y="36"/>
                    </a:lnTo>
                    <a:lnTo>
                      <a:pt x="40" y="38"/>
                    </a:lnTo>
                    <a:lnTo>
                      <a:pt x="42" y="40"/>
                    </a:lnTo>
                    <a:lnTo>
                      <a:pt x="42" y="42"/>
                    </a:lnTo>
                    <a:lnTo>
                      <a:pt x="44" y="45"/>
                    </a:lnTo>
                    <a:lnTo>
                      <a:pt x="44" y="46"/>
                    </a:lnTo>
                    <a:lnTo>
                      <a:pt x="46" y="49"/>
                    </a:lnTo>
                    <a:lnTo>
                      <a:pt x="46" y="51"/>
                    </a:lnTo>
                    <a:lnTo>
                      <a:pt x="47" y="53"/>
                    </a:lnTo>
                    <a:lnTo>
                      <a:pt x="48" y="55"/>
                    </a:lnTo>
                    <a:lnTo>
                      <a:pt x="49" y="57"/>
                    </a:lnTo>
                    <a:lnTo>
                      <a:pt x="50" y="59"/>
                    </a:lnTo>
                    <a:lnTo>
                      <a:pt x="51" y="62"/>
                    </a:lnTo>
                    <a:lnTo>
                      <a:pt x="52" y="64"/>
                    </a:lnTo>
                    <a:lnTo>
                      <a:pt x="53" y="66"/>
                    </a:lnTo>
                    <a:lnTo>
                      <a:pt x="53" y="68"/>
                    </a:lnTo>
                    <a:lnTo>
                      <a:pt x="55" y="70"/>
                    </a:lnTo>
                    <a:lnTo>
                      <a:pt x="55" y="73"/>
                    </a:lnTo>
                    <a:lnTo>
                      <a:pt x="56" y="74"/>
                    </a:lnTo>
                    <a:lnTo>
                      <a:pt x="57" y="76"/>
                    </a:lnTo>
                    <a:lnTo>
                      <a:pt x="58" y="78"/>
                    </a:lnTo>
                    <a:lnTo>
                      <a:pt x="58" y="80"/>
                    </a:lnTo>
                    <a:lnTo>
                      <a:pt x="59" y="82"/>
                    </a:lnTo>
                    <a:lnTo>
                      <a:pt x="60" y="84"/>
                    </a:lnTo>
                    <a:lnTo>
                      <a:pt x="60" y="86"/>
                    </a:lnTo>
                    <a:lnTo>
                      <a:pt x="61" y="88"/>
                    </a:lnTo>
                    <a:lnTo>
                      <a:pt x="61" y="89"/>
                    </a:lnTo>
                    <a:lnTo>
                      <a:pt x="62" y="91"/>
                    </a:lnTo>
                    <a:lnTo>
                      <a:pt x="62" y="94"/>
                    </a:lnTo>
                    <a:lnTo>
                      <a:pt x="62" y="95"/>
                    </a:lnTo>
                    <a:lnTo>
                      <a:pt x="63" y="96"/>
                    </a:lnTo>
                    <a:lnTo>
                      <a:pt x="63" y="98"/>
                    </a:lnTo>
                    <a:lnTo>
                      <a:pt x="64" y="99"/>
                    </a:lnTo>
                    <a:lnTo>
                      <a:pt x="64" y="101"/>
                    </a:lnTo>
                    <a:lnTo>
                      <a:pt x="64" y="103"/>
                    </a:lnTo>
                    <a:lnTo>
                      <a:pt x="64" y="104"/>
                    </a:lnTo>
                    <a:lnTo>
                      <a:pt x="64" y="105"/>
                    </a:lnTo>
                    <a:lnTo>
                      <a:pt x="56" y="101"/>
                    </a:lnTo>
                    <a:lnTo>
                      <a:pt x="5" y="8"/>
                    </a:lnTo>
                    <a:lnTo>
                      <a:pt x="0" y="0"/>
                    </a:lnTo>
                    <a:close/>
                  </a:path>
                </a:pathLst>
              </a:custGeom>
              <a:solidFill>
                <a:srgbClr val="808061"/>
              </a:solidFill>
              <a:ln w="9525">
                <a:noFill/>
                <a:round/>
                <a:headEnd/>
                <a:tailEnd/>
              </a:ln>
            </p:spPr>
            <p:txBody>
              <a:bodyPr/>
              <a:lstStyle/>
              <a:p>
                <a:endParaRPr lang="en-US">
                  <a:solidFill>
                    <a:srgbClr val="000000"/>
                  </a:solidFill>
                  <a:latin typeface="Arial" pitchFamily="34" charset="0"/>
                </a:endParaRPr>
              </a:p>
            </p:txBody>
          </p:sp>
          <p:sp>
            <p:nvSpPr>
              <p:cNvPr id="84" name="Freeform 115"/>
              <p:cNvSpPr>
                <a:spLocks/>
              </p:cNvSpPr>
              <p:nvPr/>
            </p:nvSpPr>
            <p:spPr bwMode="auto">
              <a:xfrm>
                <a:off x="736600" y="2101850"/>
                <a:ext cx="314325" cy="152400"/>
              </a:xfrm>
              <a:custGeom>
                <a:avLst/>
                <a:gdLst>
                  <a:gd name="T0" fmla="*/ 2147483647 w 198"/>
                  <a:gd name="T1" fmla="*/ 2147483647 h 96"/>
                  <a:gd name="T2" fmla="*/ 2147483647 w 198"/>
                  <a:gd name="T3" fmla="*/ 2147483647 h 96"/>
                  <a:gd name="T4" fmla="*/ 2147483647 w 198"/>
                  <a:gd name="T5" fmla="*/ 2147483647 h 96"/>
                  <a:gd name="T6" fmla="*/ 2147483647 w 198"/>
                  <a:gd name="T7" fmla="*/ 2147483647 h 96"/>
                  <a:gd name="T8" fmla="*/ 2147483647 w 198"/>
                  <a:gd name="T9" fmla="*/ 2147483647 h 96"/>
                  <a:gd name="T10" fmla="*/ 2147483647 w 198"/>
                  <a:gd name="T11" fmla="*/ 2147483647 h 96"/>
                  <a:gd name="T12" fmla="*/ 2147483647 w 198"/>
                  <a:gd name="T13" fmla="*/ 2147483647 h 96"/>
                  <a:gd name="T14" fmla="*/ 2147483647 w 198"/>
                  <a:gd name="T15" fmla="*/ 2147483647 h 96"/>
                  <a:gd name="T16" fmla="*/ 2147483647 w 198"/>
                  <a:gd name="T17" fmla="*/ 2147483647 h 96"/>
                  <a:gd name="T18" fmla="*/ 2147483647 w 198"/>
                  <a:gd name="T19" fmla="*/ 2147483647 h 96"/>
                  <a:gd name="T20" fmla="*/ 2147483647 w 198"/>
                  <a:gd name="T21" fmla="*/ 2147483647 h 96"/>
                  <a:gd name="T22" fmla="*/ 2147483647 w 198"/>
                  <a:gd name="T23" fmla="*/ 2147483647 h 96"/>
                  <a:gd name="T24" fmla="*/ 2147483647 w 198"/>
                  <a:gd name="T25" fmla="*/ 0 h 96"/>
                  <a:gd name="T26" fmla="*/ 2147483647 w 198"/>
                  <a:gd name="T27" fmla="*/ 2147483647 h 96"/>
                  <a:gd name="T28" fmla="*/ 2147483647 w 198"/>
                  <a:gd name="T29" fmla="*/ 2147483647 h 96"/>
                  <a:gd name="T30" fmla="*/ 2147483647 w 198"/>
                  <a:gd name="T31" fmla="*/ 2147483647 h 96"/>
                  <a:gd name="T32" fmla="*/ 2147483647 w 198"/>
                  <a:gd name="T33" fmla="*/ 2147483647 h 96"/>
                  <a:gd name="T34" fmla="*/ 2147483647 w 198"/>
                  <a:gd name="T35" fmla="*/ 2147483647 h 96"/>
                  <a:gd name="T36" fmla="*/ 2147483647 w 198"/>
                  <a:gd name="T37" fmla="*/ 2147483647 h 96"/>
                  <a:gd name="T38" fmla="*/ 2147483647 w 198"/>
                  <a:gd name="T39" fmla="*/ 2147483647 h 96"/>
                  <a:gd name="T40" fmla="*/ 2147483647 w 198"/>
                  <a:gd name="T41" fmla="*/ 2147483647 h 96"/>
                  <a:gd name="T42" fmla="*/ 2147483647 w 198"/>
                  <a:gd name="T43" fmla="*/ 2147483647 h 96"/>
                  <a:gd name="T44" fmla="*/ 2147483647 w 198"/>
                  <a:gd name="T45" fmla="*/ 2147483647 h 96"/>
                  <a:gd name="T46" fmla="*/ 2147483647 w 198"/>
                  <a:gd name="T47" fmla="*/ 2147483647 h 96"/>
                  <a:gd name="T48" fmla="*/ 2147483647 w 198"/>
                  <a:gd name="T49" fmla="*/ 2147483647 h 96"/>
                  <a:gd name="T50" fmla="*/ 2147483647 w 198"/>
                  <a:gd name="T51" fmla="*/ 2147483647 h 96"/>
                  <a:gd name="T52" fmla="*/ 2147483647 w 198"/>
                  <a:gd name="T53" fmla="*/ 2147483647 h 96"/>
                  <a:gd name="T54" fmla="*/ 2147483647 w 198"/>
                  <a:gd name="T55" fmla="*/ 2147483647 h 96"/>
                  <a:gd name="T56" fmla="*/ 2147483647 w 198"/>
                  <a:gd name="T57" fmla="*/ 2147483647 h 96"/>
                  <a:gd name="T58" fmla="*/ 2147483647 w 198"/>
                  <a:gd name="T59" fmla="*/ 2147483647 h 96"/>
                  <a:gd name="T60" fmla="*/ 2147483647 w 198"/>
                  <a:gd name="T61" fmla="*/ 2147483647 h 96"/>
                  <a:gd name="T62" fmla="*/ 2147483647 w 198"/>
                  <a:gd name="T63" fmla="*/ 2147483647 h 96"/>
                  <a:gd name="T64" fmla="*/ 2147483647 w 198"/>
                  <a:gd name="T65" fmla="*/ 2147483647 h 96"/>
                  <a:gd name="T66" fmla="*/ 2147483647 w 198"/>
                  <a:gd name="T67" fmla="*/ 2147483647 h 96"/>
                  <a:gd name="T68" fmla="*/ 2147483647 w 198"/>
                  <a:gd name="T69" fmla="*/ 2147483647 h 96"/>
                  <a:gd name="T70" fmla="*/ 2147483647 w 198"/>
                  <a:gd name="T71" fmla="*/ 2147483647 h 96"/>
                  <a:gd name="T72" fmla="*/ 2147483647 w 198"/>
                  <a:gd name="T73" fmla="*/ 2147483647 h 96"/>
                  <a:gd name="T74" fmla="*/ 2147483647 w 198"/>
                  <a:gd name="T75" fmla="*/ 2147483647 h 96"/>
                  <a:gd name="T76" fmla="*/ 2147483647 w 198"/>
                  <a:gd name="T77" fmla="*/ 2147483647 h 96"/>
                  <a:gd name="T78" fmla="*/ 2147483647 w 198"/>
                  <a:gd name="T79" fmla="*/ 2147483647 h 96"/>
                  <a:gd name="T80" fmla="*/ 2147483647 w 198"/>
                  <a:gd name="T81" fmla="*/ 2147483647 h 96"/>
                  <a:gd name="T82" fmla="*/ 2147483647 w 198"/>
                  <a:gd name="T83" fmla="*/ 2147483647 h 96"/>
                  <a:gd name="T84" fmla="*/ 2147483647 w 198"/>
                  <a:gd name="T85" fmla="*/ 2147483647 h 96"/>
                  <a:gd name="T86" fmla="*/ 2147483647 w 198"/>
                  <a:gd name="T87" fmla="*/ 2147483647 h 96"/>
                  <a:gd name="T88" fmla="*/ 2147483647 w 198"/>
                  <a:gd name="T89" fmla="*/ 2147483647 h 96"/>
                  <a:gd name="T90" fmla="*/ 2147483647 w 198"/>
                  <a:gd name="T91" fmla="*/ 2147483647 h 96"/>
                  <a:gd name="T92" fmla="*/ 2147483647 w 198"/>
                  <a:gd name="T93" fmla="*/ 2147483647 h 96"/>
                  <a:gd name="T94" fmla="*/ 2147483647 w 198"/>
                  <a:gd name="T95" fmla="*/ 2147483647 h 96"/>
                  <a:gd name="T96" fmla="*/ 2147483647 w 198"/>
                  <a:gd name="T97" fmla="*/ 2147483647 h 96"/>
                  <a:gd name="T98" fmla="*/ 2147483647 w 198"/>
                  <a:gd name="T99" fmla="*/ 2147483647 h 96"/>
                  <a:gd name="T100" fmla="*/ 2147483647 w 198"/>
                  <a:gd name="T101" fmla="*/ 2147483647 h 96"/>
                  <a:gd name="T102" fmla="*/ 2147483647 w 198"/>
                  <a:gd name="T103" fmla="*/ 2147483647 h 9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98"/>
                  <a:gd name="T157" fmla="*/ 0 h 96"/>
                  <a:gd name="T158" fmla="*/ 198 w 198"/>
                  <a:gd name="T159" fmla="*/ 96 h 9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98" h="96">
                    <a:moveTo>
                      <a:pt x="0" y="52"/>
                    </a:moveTo>
                    <a:lnTo>
                      <a:pt x="0" y="52"/>
                    </a:lnTo>
                    <a:lnTo>
                      <a:pt x="3" y="50"/>
                    </a:lnTo>
                    <a:lnTo>
                      <a:pt x="4" y="48"/>
                    </a:lnTo>
                    <a:lnTo>
                      <a:pt x="6" y="48"/>
                    </a:lnTo>
                    <a:lnTo>
                      <a:pt x="8" y="46"/>
                    </a:lnTo>
                    <a:lnTo>
                      <a:pt x="11" y="44"/>
                    </a:lnTo>
                    <a:lnTo>
                      <a:pt x="13" y="42"/>
                    </a:lnTo>
                    <a:lnTo>
                      <a:pt x="16" y="40"/>
                    </a:lnTo>
                    <a:lnTo>
                      <a:pt x="18" y="39"/>
                    </a:lnTo>
                    <a:lnTo>
                      <a:pt x="20" y="38"/>
                    </a:lnTo>
                    <a:lnTo>
                      <a:pt x="21" y="37"/>
                    </a:lnTo>
                    <a:lnTo>
                      <a:pt x="23" y="36"/>
                    </a:lnTo>
                    <a:lnTo>
                      <a:pt x="25" y="35"/>
                    </a:lnTo>
                    <a:lnTo>
                      <a:pt x="26" y="34"/>
                    </a:lnTo>
                    <a:lnTo>
                      <a:pt x="29" y="32"/>
                    </a:lnTo>
                    <a:lnTo>
                      <a:pt x="31" y="32"/>
                    </a:lnTo>
                    <a:lnTo>
                      <a:pt x="33" y="30"/>
                    </a:lnTo>
                    <a:lnTo>
                      <a:pt x="35" y="29"/>
                    </a:lnTo>
                    <a:lnTo>
                      <a:pt x="38" y="28"/>
                    </a:lnTo>
                    <a:lnTo>
                      <a:pt x="40" y="27"/>
                    </a:lnTo>
                    <a:lnTo>
                      <a:pt x="43" y="26"/>
                    </a:lnTo>
                    <a:lnTo>
                      <a:pt x="45" y="25"/>
                    </a:lnTo>
                    <a:lnTo>
                      <a:pt x="47" y="23"/>
                    </a:lnTo>
                    <a:lnTo>
                      <a:pt x="50" y="22"/>
                    </a:lnTo>
                    <a:lnTo>
                      <a:pt x="52" y="21"/>
                    </a:lnTo>
                    <a:lnTo>
                      <a:pt x="55" y="20"/>
                    </a:lnTo>
                    <a:lnTo>
                      <a:pt x="58" y="19"/>
                    </a:lnTo>
                    <a:lnTo>
                      <a:pt x="60" y="17"/>
                    </a:lnTo>
                    <a:lnTo>
                      <a:pt x="63" y="16"/>
                    </a:lnTo>
                    <a:lnTo>
                      <a:pt x="66" y="15"/>
                    </a:lnTo>
                    <a:lnTo>
                      <a:pt x="69" y="14"/>
                    </a:lnTo>
                    <a:lnTo>
                      <a:pt x="72" y="13"/>
                    </a:lnTo>
                    <a:lnTo>
                      <a:pt x="75" y="12"/>
                    </a:lnTo>
                    <a:lnTo>
                      <a:pt x="78" y="11"/>
                    </a:lnTo>
                    <a:lnTo>
                      <a:pt x="81" y="10"/>
                    </a:lnTo>
                    <a:lnTo>
                      <a:pt x="85" y="9"/>
                    </a:lnTo>
                    <a:lnTo>
                      <a:pt x="88" y="8"/>
                    </a:lnTo>
                    <a:lnTo>
                      <a:pt x="91" y="7"/>
                    </a:lnTo>
                    <a:lnTo>
                      <a:pt x="94" y="6"/>
                    </a:lnTo>
                    <a:lnTo>
                      <a:pt x="98" y="6"/>
                    </a:lnTo>
                    <a:lnTo>
                      <a:pt x="101" y="5"/>
                    </a:lnTo>
                    <a:lnTo>
                      <a:pt x="104" y="4"/>
                    </a:lnTo>
                    <a:lnTo>
                      <a:pt x="108" y="4"/>
                    </a:lnTo>
                    <a:lnTo>
                      <a:pt x="111" y="3"/>
                    </a:lnTo>
                    <a:lnTo>
                      <a:pt x="114" y="3"/>
                    </a:lnTo>
                    <a:lnTo>
                      <a:pt x="118" y="2"/>
                    </a:lnTo>
                    <a:lnTo>
                      <a:pt x="121" y="2"/>
                    </a:lnTo>
                    <a:lnTo>
                      <a:pt x="125" y="1"/>
                    </a:lnTo>
                    <a:lnTo>
                      <a:pt x="129" y="1"/>
                    </a:lnTo>
                    <a:lnTo>
                      <a:pt x="132" y="0"/>
                    </a:lnTo>
                    <a:lnTo>
                      <a:pt x="136" y="0"/>
                    </a:lnTo>
                    <a:lnTo>
                      <a:pt x="140" y="0"/>
                    </a:lnTo>
                    <a:lnTo>
                      <a:pt x="141" y="2"/>
                    </a:lnTo>
                    <a:lnTo>
                      <a:pt x="142" y="3"/>
                    </a:lnTo>
                    <a:lnTo>
                      <a:pt x="143" y="5"/>
                    </a:lnTo>
                    <a:lnTo>
                      <a:pt x="144" y="7"/>
                    </a:lnTo>
                    <a:lnTo>
                      <a:pt x="146" y="10"/>
                    </a:lnTo>
                    <a:lnTo>
                      <a:pt x="148" y="12"/>
                    </a:lnTo>
                    <a:lnTo>
                      <a:pt x="148" y="14"/>
                    </a:lnTo>
                    <a:lnTo>
                      <a:pt x="149" y="15"/>
                    </a:lnTo>
                    <a:lnTo>
                      <a:pt x="151" y="17"/>
                    </a:lnTo>
                    <a:lnTo>
                      <a:pt x="151" y="19"/>
                    </a:lnTo>
                    <a:lnTo>
                      <a:pt x="153" y="21"/>
                    </a:lnTo>
                    <a:lnTo>
                      <a:pt x="154" y="23"/>
                    </a:lnTo>
                    <a:lnTo>
                      <a:pt x="155" y="25"/>
                    </a:lnTo>
                    <a:lnTo>
                      <a:pt x="157" y="27"/>
                    </a:lnTo>
                    <a:lnTo>
                      <a:pt x="157" y="29"/>
                    </a:lnTo>
                    <a:lnTo>
                      <a:pt x="159" y="31"/>
                    </a:lnTo>
                    <a:lnTo>
                      <a:pt x="160" y="33"/>
                    </a:lnTo>
                    <a:lnTo>
                      <a:pt x="162" y="35"/>
                    </a:lnTo>
                    <a:lnTo>
                      <a:pt x="163" y="37"/>
                    </a:lnTo>
                    <a:lnTo>
                      <a:pt x="165" y="39"/>
                    </a:lnTo>
                    <a:lnTo>
                      <a:pt x="166" y="42"/>
                    </a:lnTo>
                    <a:lnTo>
                      <a:pt x="167" y="44"/>
                    </a:lnTo>
                    <a:lnTo>
                      <a:pt x="168" y="46"/>
                    </a:lnTo>
                    <a:lnTo>
                      <a:pt x="170" y="48"/>
                    </a:lnTo>
                    <a:lnTo>
                      <a:pt x="171" y="51"/>
                    </a:lnTo>
                    <a:lnTo>
                      <a:pt x="173" y="53"/>
                    </a:lnTo>
                    <a:lnTo>
                      <a:pt x="174" y="55"/>
                    </a:lnTo>
                    <a:lnTo>
                      <a:pt x="175" y="57"/>
                    </a:lnTo>
                    <a:lnTo>
                      <a:pt x="176" y="59"/>
                    </a:lnTo>
                    <a:lnTo>
                      <a:pt x="178" y="61"/>
                    </a:lnTo>
                    <a:lnTo>
                      <a:pt x="180" y="64"/>
                    </a:lnTo>
                    <a:lnTo>
                      <a:pt x="180" y="66"/>
                    </a:lnTo>
                    <a:lnTo>
                      <a:pt x="182" y="68"/>
                    </a:lnTo>
                    <a:lnTo>
                      <a:pt x="183" y="70"/>
                    </a:lnTo>
                    <a:lnTo>
                      <a:pt x="184" y="71"/>
                    </a:lnTo>
                    <a:lnTo>
                      <a:pt x="186" y="74"/>
                    </a:lnTo>
                    <a:lnTo>
                      <a:pt x="187" y="75"/>
                    </a:lnTo>
                    <a:lnTo>
                      <a:pt x="188" y="77"/>
                    </a:lnTo>
                    <a:lnTo>
                      <a:pt x="189" y="80"/>
                    </a:lnTo>
                    <a:lnTo>
                      <a:pt x="191" y="81"/>
                    </a:lnTo>
                    <a:lnTo>
                      <a:pt x="191" y="83"/>
                    </a:lnTo>
                    <a:lnTo>
                      <a:pt x="192" y="84"/>
                    </a:lnTo>
                    <a:lnTo>
                      <a:pt x="193" y="86"/>
                    </a:lnTo>
                    <a:lnTo>
                      <a:pt x="193" y="87"/>
                    </a:lnTo>
                    <a:lnTo>
                      <a:pt x="195" y="90"/>
                    </a:lnTo>
                    <a:lnTo>
                      <a:pt x="197" y="92"/>
                    </a:lnTo>
                    <a:lnTo>
                      <a:pt x="197" y="93"/>
                    </a:lnTo>
                    <a:lnTo>
                      <a:pt x="198" y="95"/>
                    </a:lnTo>
                    <a:lnTo>
                      <a:pt x="198" y="96"/>
                    </a:lnTo>
                    <a:lnTo>
                      <a:pt x="198" y="95"/>
                    </a:lnTo>
                    <a:lnTo>
                      <a:pt x="196" y="95"/>
                    </a:lnTo>
                    <a:lnTo>
                      <a:pt x="193" y="95"/>
                    </a:lnTo>
                    <a:lnTo>
                      <a:pt x="191" y="94"/>
                    </a:lnTo>
                    <a:lnTo>
                      <a:pt x="189" y="94"/>
                    </a:lnTo>
                    <a:lnTo>
                      <a:pt x="187" y="93"/>
                    </a:lnTo>
                    <a:lnTo>
                      <a:pt x="186" y="93"/>
                    </a:lnTo>
                    <a:lnTo>
                      <a:pt x="184" y="92"/>
                    </a:lnTo>
                    <a:lnTo>
                      <a:pt x="181" y="92"/>
                    </a:lnTo>
                    <a:lnTo>
                      <a:pt x="180" y="91"/>
                    </a:lnTo>
                    <a:lnTo>
                      <a:pt x="176" y="91"/>
                    </a:lnTo>
                    <a:lnTo>
                      <a:pt x="174" y="90"/>
                    </a:lnTo>
                    <a:lnTo>
                      <a:pt x="171" y="90"/>
                    </a:lnTo>
                    <a:lnTo>
                      <a:pt x="168" y="89"/>
                    </a:lnTo>
                    <a:lnTo>
                      <a:pt x="166" y="88"/>
                    </a:lnTo>
                    <a:lnTo>
                      <a:pt x="163" y="88"/>
                    </a:lnTo>
                    <a:lnTo>
                      <a:pt x="161" y="87"/>
                    </a:lnTo>
                    <a:lnTo>
                      <a:pt x="160" y="87"/>
                    </a:lnTo>
                    <a:lnTo>
                      <a:pt x="158" y="86"/>
                    </a:lnTo>
                    <a:lnTo>
                      <a:pt x="157" y="86"/>
                    </a:lnTo>
                    <a:lnTo>
                      <a:pt x="155" y="86"/>
                    </a:lnTo>
                    <a:lnTo>
                      <a:pt x="153" y="85"/>
                    </a:lnTo>
                    <a:lnTo>
                      <a:pt x="152" y="85"/>
                    </a:lnTo>
                    <a:lnTo>
                      <a:pt x="150" y="85"/>
                    </a:lnTo>
                    <a:lnTo>
                      <a:pt x="148" y="84"/>
                    </a:lnTo>
                    <a:lnTo>
                      <a:pt x="146" y="84"/>
                    </a:lnTo>
                    <a:lnTo>
                      <a:pt x="145" y="84"/>
                    </a:lnTo>
                    <a:lnTo>
                      <a:pt x="143" y="84"/>
                    </a:lnTo>
                    <a:lnTo>
                      <a:pt x="142" y="83"/>
                    </a:lnTo>
                    <a:lnTo>
                      <a:pt x="140" y="83"/>
                    </a:lnTo>
                    <a:lnTo>
                      <a:pt x="138" y="82"/>
                    </a:lnTo>
                    <a:lnTo>
                      <a:pt x="136" y="82"/>
                    </a:lnTo>
                    <a:lnTo>
                      <a:pt x="134" y="82"/>
                    </a:lnTo>
                    <a:lnTo>
                      <a:pt x="132" y="82"/>
                    </a:lnTo>
                    <a:lnTo>
                      <a:pt x="131" y="81"/>
                    </a:lnTo>
                    <a:lnTo>
                      <a:pt x="130" y="80"/>
                    </a:lnTo>
                    <a:lnTo>
                      <a:pt x="127" y="80"/>
                    </a:lnTo>
                    <a:lnTo>
                      <a:pt x="125" y="80"/>
                    </a:lnTo>
                    <a:lnTo>
                      <a:pt x="124" y="80"/>
                    </a:lnTo>
                    <a:lnTo>
                      <a:pt x="122" y="80"/>
                    </a:lnTo>
                    <a:lnTo>
                      <a:pt x="120" y="79"/>
                    </a:lnTo>
                    <a:lnTo>
                      <a:pt x="119" y="79"/>
                    </a:lnTo>
                    <a:lnTo>
                      <a:pt x="117" y="78"/>
                    </a:lnTo>
                    <a:lnTo>
                      <a:pt x="115" y="78"/>
                    </a:lnTo>
                    <a:lnTo>
                      <a:pt x="113" y="77"/>
                    </a:lnTo>
                    <a:lnTo>
                      <a:pt x="112" y="77"/>
                    </a:lnTo>
                    <a:lnTo>
                      <a:pt x="110" y="77"/>
                    </a:lnTo>
                    <a:lnTo>
                      <a:pt x="108" y="76"/>
                    </a:lnTo>
                    <a:lnTo>
                      <a:pt x="107" y="75"/>
                    </a:lnTo>
                    <a:lnTo>
                      <a:pt x="105" y="75"/>
                    </a:lnTo>
                    <a:lnTo>
                      <a:pt x="103" y="75"/>
                    </a:lnTo>
                    <a:lnTo>
                      <a:pt x="101" y="75"/>
                    </a:lnTo>
                    <a:lnTo>
                      <a:pt x="99" y="75"/>
                    </a:lnTo>
                    <a:lnTo>
                      <a:pt x="98" y="75"/>
                    </a:lnTo>
                    <a:lnTo>
                      <a:pt x="96" y="74"/>
                    </a:lnTo>
                    <a:lnTo>
                      <a:pt x="94" y="74"/>
                    </a:lnTo>
                    <a:lnTo>
                      <a:pt x="93" y="74"/>
                    </a:lnTo>
                    <a:lnTo>
                      <a:pt x="91" y="74"/>
                    </a:lnTo>
                    <a:lnTo>
                      <a:pt x="90" y="73"/>
                    </a:lnTo>
                    <a:lnTo>
                      <a:pt x="88" y="72"/>
                    </a:lnTo>
                    <a:lnTo>
                      <a:pt x="86" y="72"/>
                    </a:lnTo>
                    <a:lnTo>
                      <a:pt x="84" y="72"/>
                    </a:lnTo>
                    <a:lnTo>
                      <a:pt x="82" y="71"/>
                    </a:lnTo>
                    <a:lnTo>
                      <a:pt x="81" y="71"/>
                    </a:lnTo>
                    <a:lnTo>
                      <a:pt x="79" y="71"/>
                    </a:lnTo>
                    <a:lnTo>
                      <a:pt x="77" y="71"/>
                    </a:lnTo>
                    <a:lnTo>
                      <a:pt x="76" y="71"/>
                    </a:lnTo>
                    <a:lnTo>
                      <a:pt x="75" y="71"/>
                    </a:lnTo>
                    <a:lnTo>
                      <a:pt x="73" y="70"/>
                    </a:lnTo>
                    <a:lnTo>
                      <a:pt x="71" y="70"/>
                    </a:lnTo>
                    <a:lnTo>
                      <a:pt x="69" y="70"/>
                    </a:lnTo>
                    <a:lnTo>
                      <a:pt x="68" y="70"/>
                    </a:lnTo>
                    <a:lnTo>
                      <a:pt x="65" y="69"/>
                    </a:lnTo>
                    <a:lnTo>
                      <a:pt x="63" y="69"/>
                    </a:lnTo>
                    <a:lnTo>
                      <a:pt x="59" y="68"/>
                    </a:lnTo>
                    <a:lnTo>
                      <a:pt x="58" y="68"/>
                    </a:lnTo>
                    <a:lnTo>
                      <a:pt x="55" y="68"/>
                    </a:lnTo>
                    <a:lnTo>
                      <a:pt x="53" y="67"/>
                    </a:lnTo>
                    <a:lnTo>
                      <a:pt x="51" y="67"/>
                    </a:lnTo>
                    <a:lnTo>
                      <a:pt x="49" y="67"/>
                    </a:lnTo>
                    <a:lnTo>
                      <a:pt x="46" y="66"/>
                    </a:lnTo>
                    <a:lnTo>
                      <a:pt x="44" y="66"/>
                    </a:lnTo>
                    <a:lnTo>
                      <a:pt x="43" y="65"/>
                    </a:lnTo>
                    <a:lnTo>
                      <a:pt x="41" y="65"/>
                    </a:lnTo>
                    <a:lnTo>
                      <a:pt x="39" y="64"/>
                    </a:lnTo>
                    <a:lnTo>
                      <a:pt x="37" y="64"/>
                    </a:lnTo>
                    <a:lnTo>
                      <a:pt x="35" y="64"/>
                    </a:lnTo>
                    <a:lnTo>
                      <a:pt x="33" y="64"/>
                    </a:lnTo>
                    <a:lnTo>
                      <a:pt x="32" y="63"/>
                    </a:lnTo>
                    <a:lnTo>
                      <a:pt x="30" y="63"/>
                    </a:lnTo>
                    <a:lnTo>
                      <a:pt x="29" y="62"/>
                    </a:lnTo>
                    <a:lnTo>
                      <a:pt x="27" y="62"/>
                    </a:lnTo>
                    <a:lnTo>
                      <a:pt x="24" y="61"/>
                    </a:lnTo>
                    <a:lnTo>
                      <a:pt x="22" y="61"/>
                    </a:lnTo>
                    <a:lnTo>
                      <a:pt x="19" y="60"/>
                    </a:lnTo>
                    <a:lnTo>
                      <a:pt x="17" y="59"/>
                    </a:lnTo>
                    <a:lnTo>
                      <a:pt x="14" y="58"/>
                    </a:lnTo>
                    <a:lnTo>
                      <a:pt x="13" y="58"/>
                    </a:lnTo>
                    <a:lnTo>
                      <a:pt x="11" y="57"/>
                    </a:lnTo>
                    <a:lnTo>
                      <a:pt x="9" y="57"/>
                    </a:lnTo>
                    <a:lnTo>
                      <a:pt x="7" y="56"/>
                    </a:lnTo>
                    <a:lnTo>
                      <a:pt x="7" y="55"/>
                    </a:lnTo>
                    <a:lnTo>
                      <a:pt x="4" y="54"/>
                    </a:lnTo>
                    <a:lnTo>
                      <a:pt x="3" y="54"/>
                    </a:lnTo>
                    <a:lnTo>
                      <a:pt x="0" y="52"/>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85" name="Freeform 116"/>
              <p:cNvSpPr>
                <a:spLocks/>
              </p:cNvSpPr>
              <p:nvPr/>
            </p:nvSpPr>
            <p:spPr bwMode="auto">
              <a:xfrm>
                <a:off x="733425" y="2076450"/>
                <a:ext cx="292100" cy="130175"/>
              </a:xfrm>
              <a:custGeom>
                <a:avLst/>
                <a:gdLst>
                  <a:gd name="T0" fmla="*/ 0 w 184"/>
                  <a:gd name="T1" fmla="*/ 2147483647 h 82"/>
                  <a:gd name="T2" fmla="*/ 2147483647 w 184"/>
                  <a:gd name="T3" fmla="*/ 2147483647 h 82"/>
                  <a:gd name="T4" fmla="*/ 2147483647 w 184"/>
                  <a:gd name="T5" fmla="*/ 2147483647 h 82"/>
                  <a:gd name="T6" fmla="*/ 2147483647 w 184"/>
                  <a:gd name="T7" fmla="*/ 2147483647 h 82"/>
                  <a:gd name="T8" fmla="*/ 2147483647 w 184"/>
                  <a:gd name="T9" fmla="*/ 2147483647 h 82"/>
                  <a:gd name="T10" fmla="*/ 2147483647 w 184"/>
                  <a:gd name="T11" fmla="*/ 2147483647 h 82"/>
                  <a:gd name="T12" fmla="*/ 2147483647 w 184"/>
                  <a:gd name="T13" fmla="*/ 2147483647 h 82"/>
                  <a:gd name="T14" fmla="*/ 2147483647 w 184"/>
                  <a:gd name="T15" fmla="*/ 2147483647 h 82"/>
                  <a:gd name="T16" fmla="*/ 2147483647 w 184"/>
                  <a:gd name="T17" fmla="*/ 2147483647 h 82"/>
                  <a:gd name="T18" fmla="*/ 2147483647 w 184"/>
                  <a:gd name="T19" fmla="*/ 2147483647 h 82"/>
                  <a:gd name="T20" fmla="*/ 2147483647 w 184"/>
                  <a:gd name="T21" fmla="*/ 2147483647 h 82"/>
                  <a:gd name="T22" fmla="*/ 2147483647 w 184"/>
                  <a:gd name="T23" fmla="*/ 2147483647 h 82"/>
                  <a:gd name="T24" fmla="*/ 2147483647 w 184"/>
                  <a:gd name="T25" fmla="*/ 2147483647 h 82"/>
                  <a:gd name="T26" fmla="*/ 2147483647 w 184"/>
                  <a:gd name="T27" fmla="*/ 2147483647 h 82"/>
                  <a:gd name="T28" fmla="*/ 2147483647 w 184"/>
                  <a:gd name="T29" fmla="*/ 2147483647 h 82"/>
                  <a:gd name="T30" fmla="*/ 2147483647 w 184"/>
                  <a:gd name="T31" fmla="*/ 2147483647 h 82"/>
                  <a:gd name="T32" fmla="*/ 2147483647 w 184"/>
                  <a:gd name="T33" fmla="*/ 2147483647 h 82"/>
                  <a:gd name="T34" fmla="*/ 2147483647 w 184"/>
                  <a:gd name="T35" fmla="*/ 2147483647 h 82"/>
                  <a:gd name="T36" fmla="*/ 2147483647 w 184"/>
                  <a:gd name="T37" fmla="*/ 2147483647 h 82"/>
                  <a:gd name="T38" fmla="*/ 2147483647 w 184"/>
                  <a:gd name="T39" fmla="*/ 2147483647 h 82"/>
                  <a:gd name="T40" fmla="*/ 2147483647 w 184"/>
                  <a:gd name="T41" fmla="*/ 2147483647 h 82"/>
                  <a:gd name="T42" fmla="*/ 2147483647 w 184"/>
                  <a:gd name="T43" fmla="*/ 2147483647 h 82"/>
                  <a:gd name="T44" fmla="*/ 2147483647 w 184"/>
                  <a:gd name="T45" fmla="*/ 2147483647 h 82"/>
                  <a:gd name="T46" fmla="*/ 2147483647 w 184"/>
                  <a:gd name="T47" fmla="*/ 2147483647 h 82"/>
                  <a:gd name="T48" fmla="*/ 2147483647 w 184"/>
                  <a:gd name="T49" fmla="*/ 0 h 82"/>
                  <a:gd name="T50" fmla="*/ 2147483647 w 184"/>
                  <a:gd name="T51" fmla="*/ 2147483647 h 82"/>
                  <a:gd name="T52" fmla="*/ 2147483647 w 184"/>
                  <a:gd name="T53" fmla="*/ 2147483647 h 82"/>
                  <a:gd name="T54" fmla="*/ 2147483647 w 184"/>
                  <a:gd name="T55" fmla="*/ 2147483647 h 82"/>
                  <a:gd name="T56" fmla="*/ 2147483647 w 184"/>
                  <a:gd name="T57" fmla="*/ 2147483647 h 82"/>
                  <a:gd name="T58" fmla="*/ 2147483647 w 184"/>
                  <a:gd name="T59" fmla="*/ 2147483647 h 82"/>
                  <a:gd name="T60" fmla="*/ 2147483647 w 184"/>
                  <a:gd name="T61" fmla="*/ 2147483647 h 82"/>
                  <a:gd name="T62" fmla="*/ 2147483647 w 184"/>
                  <a:gd name="T63" fmla="*/ 2147483647 h 82"/>
                  <a:gd name="T64" fmla="*/ 2147483647 w 184"/>
                  <a:gd name="T65" fmla="*/ 2147483647 h 82"/>
                  <a:gd name="T66" fmla="*/ 2147483647 w 184"/>
                  <a:gd name="T67" fmla="*/ 2147483647 h 82"/>
                  <a:gd name="T68" fmla="*/ 2147483647 w 184"/>
                  <a:gd name="T69" fmla="*/ 2147483647 h 82"/>
                  <a:gd name="T70" fmla="*/ 2147483647 w 184"/>
                  <a:gd name="T71" fmla="*/ 2147483647 h 82"/>
                  <a:gd name="T72" fmla="*/ 2147483647 w 184"/>
                  <a:gd name="T73" fmla="*/ 2147483647 h 82"/>
                  <a:gd name="T74" fmla="*/ 2147483647 w 184"/>
                  <a:gd name="T75" fmla="*/ 2147483647 h 82"/>
                  <a:gd name="T76" fmla="*/ 2147483647 w 184"/>
                  <a:gd name="T77" fmla="*/ 2147483647 h 82"/>
                  <a:gd name="T78" fmla="*/ 2147483647 w 184"/>
                  <a:gd name="T79" fmla="*/ 2147483647 h 82"/>
                  <a:gd name="T80" fmla="*/ 2147483647 w 184"/>
                  <a:gd name="T81" fmla="*/ 2147483647 h 82"/>
                  <a:gd name="T82" fmla="*/ 2147483647 w 184"/>
                  <a:gd name="T83" fmla="*/ 2147483647 h 82"/>
                  <a:gd name="T84" fmla="*/ 2147483647 w 184"/>
                  <a:gd name="T85" fmla="*/ 2147483647 h 82"/>
                  <a:gd name="T86" fmla="*/ 2147483647 w 184"/>
                  <a:gd name="T87" fmla="*/ 2147483647 h 82"/>
                  <a:gd name="T88" fmla="*/ 2147483647 w 184"/>
                  <a:gd name="T89" fmla="*/ 2147483647 h 82"/>
                  <a:gd name="T90" fmla="*/ 2147483647 w 184"/>
                  <a:gd name="T91" fmla="*/ 2147483647 h 82"/>
                  <a:gd name="T92" fmla="*/ 2147483647 w 184"/>
                  <a:gd name="T93" fmla="*/ 2147483647 h 82"/>
                  <a:gd name="T94" fmla="*/ 2147483647 w 184"/>
                  <a:gd name="T95" fmla="*/ 2147483647 h 82"/>
                  <a:gd name="T96" fmla="*/ 2147483647 w 184"/>
                  <a:gd name="T97" fmla="*/ 2147483647 h 82"/>
                  <a:gd name="T98" fmla="*/ 2147483647 w 184"/>
                  <a:gd name="T99" fmla="*/ 2147483647 h 82"/>
                  <a:gd name="T100" fmla="*/ 2147483647 w 184"/>
                  <a:gd name="T101" fmla="*/ 2147483647 h 82"/>
                  <a:gd name="T102" fmla="*/ 2147483647 w 184"/>
                  <a:gd name="T103" fmla="*/ 2147483647 h 82"/>
                  <a:gd name="T104" fmla="*/ 2147483647 w 184"/>
                  <a:gd name="T105" fmla="*/ 2147483647 h 8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84"/>
                  <a:gd name="T160" fmla="*/ 0 h 82"/>
                  <a:gd name="T161" fmla="*/ 184 w 184"/>
                  <a:gd name="T162" fmla="*/ 82 h 8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84" h="82">
                    <a:moveTo>
                      <a:pt x="0" y="53"/>
                    </a:moveTo>
                    <a:lnTo>
                      <a:pt x="0" y="53"/>
                    </a:lnTo>
                    <a:lnTo>
                      <a:pt x="2" y="51"/>
                    </a:lnTo>
                    <a:lnTo>
                      <a:pt x="2" y="50"/>
                    </a:lnTo>
                    <a:lnTo>
                      <a:pt x="4" y="49"/>
                    </a:lnTo>
                    <a:lnTo>
                      <a:pt x="5" y="48"/>
                    </a:lnTo>
                    <a:lnTo>
                      <a:pt x="7" y="47"/>
                    </a:lnTo>
                    <a:lnTo>
                      <a:pt x="9" y="45"/>
                    </a:lnTo>
                    <a:lnTo>
                      <a:pt x="11" y="44"/>
                    </a:lnTo>
                    <a:lnTo>
                      <a:pt x="15" y="42"/>
                    </a:lnTo>
                    <a:lnTo>
                      <a:pt x="18" y="40"/>
                    </a:lnTo>
                    <a:lnTo>
                      <a:pt x="19" y="39"/>
                    </a:lnTo>
                    <a:lnTo>
                      <a:pt x="20" y="38"/>
                    </a:lnTo>
                    <a:lnTo>
                      <a:pt x="22" y="37"/>
                    </a:lnTo>
                    <a:lnTo>
                      <a:pt x="24" y="36"/>
                    </a:lnTo>
                    <a:lnTo>
                      <a:pt x="26" y="35"/>
                    </a:lnTo>
                    <a:lnTo>
                      <a:pt x="28" y="34"/>
                    </a:lnTo>
                    <a:lnTo>
                      <a:pt x="29" y="33"/>
                    </a:lnTo>
                    <a:lnTo>
                      <a:pt x="32" y="32"/>
                    </a:lnTo>
                    <a:lnTo>
                      <a:pt x="34" y="31"/>
                    </a:lnTo>
                    <a:lnTo>
                      <a:pt x="36" y="29"/>
                    </a:lnTo>
                    <a:lnTo>
                      <a:pt x="38" y="28"/>
                    </a:lnTo>
                    <a:lnTo>
                      <a:pt x="40" y="27"/>
                    </a:lnTo>
                    <a:lnTo>
                      <a:pt x="43" y="26"/>
                    </a:lnTo>
                    <a:lnTo>
                      <a:pt x="45" y="25"/>
                    </a:lnTo>
                    <a:lnTo>
                      <a:pt x="47" y="24"/>
                    </a:lnTo>
                    <a:lnTo>
                      <a:pt x="51" y="23"/>
                    </a:lnTo>
                    <a:lnTo>
                      <a:pt x="53" y="21"/>
                    </a:lnTo>
                    <a:lnTo>
                      <a:pt x="55" y="21"/>
                    </a:lnTo>
                    <a:lnTo>
                      <a:pt x="58" y="19"/>
                    </a:lnTo>
                    <a:lnTo>
                      <a:pt x="61" y="18"/>
                    </a:lnTo>
                    <a:lnTo>
                      <a:pt x="64" y="17"/>
                    </a:lnTo>
                    <a:lnTo>
                      <a:pt x="67" y="16"/>
                    </a:lnTo>
                    <a:lnTo>
                      <a:pt x="70" y="15"/>
                    </a:lnTo>
                    <a:lnTo>
                      <a:pt x="74" y="14"/>
                    </a:lnTo>
                    <a:lnTo>
                      <a:pt x="77" y="13"/>
                    </a:lnTo>
                    <a:lnTo>
                      <a:pt x="80" y="12"/>
                    </a:lnTo>
                    <a:lnTo>
                      <a:pt x="83" y="11"/>
                    </a:lnTo>
                    <a:lnTo>
                      <a:pt x="86" y="10"/>
                    </a:lnTo>
                    <a:lnTo>
                      <a:pt x="90" y="9"/>
                    </a:lnTo>
                    <a:lnTo>
                      <a:pt x="93" y="8"/>
                    </a:lnTo>
                    <a:lnTo>
                      <a:pt x="97" y="7"/>
                    </a:lnTo>
                    <a:lnTo>
                      <a:pt x="101" y="6"/>
                    </a:lnTo>
                    <a:lnTo>
                      <a:pt x="105" y="5"/>
                    </a:lnTo>
                    <a:lnTo>
                      <a:pt x="109" y="4"/>
                    </a:lnTo>
                    <a:lnTo>
                      <a:pt x="113" y="3"/>
                    </a:lnTo>
                    <a:lnTo>
                      <a:pt x="117" y="2"/>
                    </a:lnTo>
                    <a:lnTo>
                      <a:pt x="121" y="2"/>
                    </a:lnTo>
                    <a:lnTo>
                      <a:pt x="125" y="1"/>
                    </a:lnTo>
                    <a:lnTo>
                      <a:pt x="129" y="0"/>
                    </a:lnTo>
                    <a:lnTo>
                      <a:pt x="134" y="0"/>
                    </a:lnTo>
                    <a:lnTo>
                      <a:pt x="184" y="82"/>
                    </a:lnTo>
                    <a:lnTo>
                      <a:pt x="170" y="78"/>
                    </a:lnTo>
                    <a:lnTo>
                      <a:pt x="135" y="12"/>
                    </a:lnTo>
                    <a:lnTo>
                      <a:pt x="134" y="12"/>
                    </a:lnTo>
                    <a:lnTo>
                      <a:pt x="132" y="12"/>
                    </a:lnTo>
                    <a:lnTo>
                      <a:pt x="131" y="12"/>
                    </a:lnTo>
                    <a:lnTo>
                      <a:pt x="129" y="12"/>
                    </a:lnTo>
                    <a:lnTo>
                      <a:pt x="127" y="12"/>
                    </a:lnTo>
                    <a:lnTo>
                      <a:pt x="125" y="12"/>
                    </a:lnTo>
                    <a:lnTo>
                      <a:pt x="122" y="12"/>
                    </a:lnTo>
                    <a:lnTo>
                      <a:pt x="119" y="12"/>
                    </a:lnTo>
                    <a:lnTo>
                      <a:pt x="118" y="12"/>
                    </a:lnTo>
                    <a:lnTo>
                      <a:pt x="116" y="13"/>
                    </a:lnTo>
                    <a:lnTo>
                      <a:pt x="114" y="13"/>
                    </a:lnTo>
                    <a:lnTo>
                      <a:pt x="113" y="13"/>
                    </a:lnTo>
                    <a:lnTo>
                      <a:pt x="111" y="13"/>
                    </a:lnTo>
                    <a:lnTo>
                      <a:pt x="110" y="14"/>
                    </a:lnTo>
                    <a:lnTo>
                      <a:pt x="107" y="14"/>
                    </a:lnTo>
                    <a:lnTo>
                      <a:pt x="105" y="14"/>
                    </a:lnTo>
                    <a:lnTo>
                      <a:pt x="103" y="15"/>
                    </a:lnTo>
                    <a:lnTo>
                      <a:pt x="101" y="15"/>
                    </a:lnTo>
                    <a:lnTo>
                      <a:pt x="100" y="15"/>
                    </a:lnTo>
                    <a:lnTo>
                      <a:pt x="97" y="16"/>
                    </a:lnTo>
                    <a:lnTo>
                      <a:pt x="95" y="16"/>
                    </a:lnTo>
                    <a:lnTo>
                      <a:pt x="92" y="17"/>
                    </a:lnTo>
                    <a:lnTo>
                      <a:pt x="91" y="17"/>
                    </a:lnTo>
                    <a:lnTo>
                      <a:pt x="88" y="18"/>
                    </a:lnTo>
                    <a:lnTo>
                      <a:pt x="86" y="18"/>
                    </a:lnTo>
                    <a:lnTo>
                      <a:pt x="83" y="19"/>
                    </a:lnTo>
                    <a:lnTo>
                      <a:pt x="81" y="19"/>
                    </a:lnTo>
                    <a:lnTo>
                      <a:pt x="79" y="21"/>
                    </a:lnTo>
                    <a:lnTo>
                      <a:pt x="76" y="21"/>
                    </a:lnTo>
                    <a:lnTo>
                      <a:pt x="74" y="22"/>
                    </a:lnTo>
                    <a:lnTo>
                      <a:pt x="71" y="23"/>
                    </a:lnTo>
                    <a:lnTo>
                      <a:pt x="68" y="24"/>
                    </a:lnTo>
                    <a:lnTo>
                      <a:pt x="65" y="24"/>
                    </a:lnTo>
                    <a:lnTo>
                      <a:pt x="63" y="26"/>
                    </a:lnTo>
                    <a:lnTo>
                      <a:pt x="60" y="27"/>
                    </a:lnTo>
                    <a:lnTo>
                      <a:pt x="57" y="28"/>
                    </a:lnTo>
                    <a:lnTo>
                      <a:pt x="54" y="29"/>
                    </a:lnTo>
                    <a:lnTo>
                      <a:pt x="51" y="30"/>
                    </a:lnTo>
                    <a:lnTo>
                      <a:pt x="49" y="31"/>
                    </a:lnTo>
                    <a:lnTo>
                      <a:pt x="46" y="33"/>
                    </a:lnTo>
                    <a:lnTo>
                      <a:pt x="43" y="34"/>
                    </a:lnTo>
                    <a:lnTo>
                      <a:pt x="40" y="36"/>
                    </a:lnTo>
                    <a:lnTo>
                      <a:pt x="37" y="37"/>
                    </a:lnTo>
                    <a:lnTo>
                      <a:pt x="34" y="39"/>
                    </a:lnTo>
                    <a:lnTo>
                      <a:pt x="31" y="40"/>
                    </a:lnTo>
                    <a:lnTo>
                      <a:pt x="28" y="42"/>
                    </a:lnTo>
                    <a:lnTo>
                      <a:pt x="24" y="43"/>
                    </a:lnTo>
                    <a:lnTo>
                      <a:pt x="22" y="46"/>
                    </a:lnTo>
                    <a:lnTo>
                      <a:pt x="19" y="47"/>
                    </a:lnTo>
                    <a:lnTo>
                      <a:pt x="15" y="49"/>
                    </a:lnTo>
                    <a:lnTo>
                      <a:pt x="12" y="51"/>
                    </a:lnTo>
                    <a:lnTo>
                      <a:pt x="10" y="53"/>
                    </a:lnTo>
                    <a:lnTo>
                      <a:pt x="0" y="53"/>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sp>
            <p:nvSpPr>
              <p:cNvPr id="86" name="Freeform 117"/>
              <p:cNvSpPr>
                <a:spLocks/>
              </p:cNvSpPr>
              <p:nvPr/>
            </p:nvSpPr>
            <p:spPr bwMode="auto">
              <a:xfrm>
                <a:off x="668338" y="2314575"/>
                <a:ext cx="101600" cy="161925"/>
              </a:xfrm>
              <a:custGeom>
                <a:avLst/>
                <a:gdLst>
                  <a:gd name="T0" fmla="*/ 2147483647 w 64"/>
                  <a:gd name="T1" fmla="*/ 2147483647 h 102"/>
                  <a:gd name="T2" fmla="*/ 2147483647 w 64"/>
                  <a:gd name="T3" fmla="*/ 2147483647 h 102"/>
                  <a:gd name="T4" fmla="*/ 2147483647 w 64"/>
                  <a:gd name="T5" fmla="*/ 2147483647 h 102"/>
                  <a:gd name="T6" fmla="*/ 2147483647 w 64"/>
                  <a:gd name="T7" fmla="*/ 2147483647 h 102"/>
                  <a:gd name="T8" fmla="*/ 2147483647 w 64"/>
                  <a:gd name="T9" fmla="*/ 2147483647 h 102"/>
                  <a:gd name="T10" fmla="*/ 2147483647 w 64"/>
                  <a:gd name="T11" fmla="*/ 2147483647 h 102"/>
                  <a:gd name="T12" fmla="*/ 2147483647 w 64"/>
                  <a:gd name="T13" fmla="*/ 2147483647 h 102"/>
                  <a:gd name="T14" fmla="*/ 2147483647 w 64"/>
                  <a:gd name="T15" fmla="*/ 2147483647 h 102"/>
                  <a:gd name="T16" fmla="*/ 2147483647 w 64"/>
                  <a:gd name="T17" fmla="*/ 2147483647 h 102"/>
                  <a:gd name="T18" fmla="*/ 2147483647 w 64"/>
                  <a:gd name="T19" fmla="*/ 2147483647 h 102"/>
                  <a:gd name="T20" fmla="*/ 2147483647 w 64"/>
                  <a:gd name="T21" fmla="*/ 2147483647 h 102"/>
                  <a:gd name="T22" fmla="*/ 2147483647 w 64"/>
                  <a:gd name="T23" fmla="*/ 2147483647 h 102"/>
                  <a:gd name="T24" fmla="*/ 2147483647 w 64"/>
                  <a:gd name="T25" fmla="*/ 2147483647 h 102"/>
                  <a:gd name="T26" fmla="*/ 2147483647 w 64"/>
                  <a:gd name="T27" fmla="*/ 2147483647 h 102"/>
                  <a:gd name="T28" fmla="*/ 2147483647 w 64"/>
                  <a:gd name="T29" fmla="*/ 2147483647 h 102"/>
                  <a:gd name="T30" fmla="*/ 2147483647 w 64"/>
                  <a:gd name="T31" fmla="*/ 2147483647 h 102"/>
                  <a:gd name="T32" fmla="*/ 2147483647 w 64"/>
                  <a:gd name="T33" fmla="*/ 2147483647 h 102"/>
                  <a:gd name="T34" fmla="*/ 2147483647 w 64"/>
                  <a:gd name="T35" fmla="*/ 2147483647 h 102"/>
                  <a:gd name="T36" fmla="*/ 2147483647 w 64"/>
                  <a:gd name="T37" fmla="*/ 2147483647 h 102"/>
                  <a:gd name="T38" fmla="*/ 2147483647 w 64"/>
                  <a:gd name="T39" fmla="*/ 2147483647 h 102"/>
                  <a:gd name="T40" fmla="*/ 2147483647 w 64"/>
                  <a:gd name="T41" fmla="*/ 2147483647 h 102"/>
                  <a:gd name="T42" fmla="*/ 2147483647 w 64"/>
                  <a:gd name="T43" fmla="*/ 2147483647 h 102"/>
                  <a:gd name="T44" fmla="*/ 2147483647 w 64"/>
                  <a:gd name="T45" fmla="*/ 2147483647 h 102"/>
                  <a:gd name="T46" fmla="*/ 2147483647 w 64"/>
                  <a:gd name="T47" fmla="*/ 2147483647 h 102"/>
                  <a:gd name="T48" fmla="*/ 2147483647 w 64"/>
                  <a:gd name="T49" fmla="*/ 2147483647 h 102"/>
                  <a:gd name="T50" fmla="*/ 2147483647 w 64"/>
                  <a:gd name="T51" fmla="*/ 2147483647 h 102"/>
                  <a:gd name="T52" fmla="*/ 2147483647 w 64"/>
                  <a:gd name="T53" fmla="*/ 0 h 102"/>
                  <a:gd name="T54" fmla="*/ 2147483647 w 64"/>
                  <a:gd name="T55" fmla="*/ 2147483647 h 102"/>
                  <a:gd name="T56" fmla="*/ 2147483647 w 64"/>
                  <a:gd name="T57" fmla="*/ 2147483647 h 102"/>
                  <a:gd name="T58" fmla="*/ 2147483647 w 64"/>
                  <a:gd name="T59" fmla="*/ 2147483647 h 102"/>
                  <a:gd name="T60" fmla="*/ 2147483647 w 64"/>
                  <a:gd name="T61" fmla="*/ 2147483647 h 102"/>
                  <a:gd name="T62" fmla="*/ 2147483647 w 64"/>
                  <a:gd name="T63" fmla="*/ 2147483647 h 102"/>
                  <a:gd name="T64" fmla="*/ 2147483647 w 64"/>
                  <a:gd name="T65" fmla="*/ 2147483647 h 102"/>
                  <a:gd name="T66" fmla="*/ 2147483647 w 64"/>
                  <a:gd name="T67" fmla="*/ 2147483647 h 102"/>
                  <a:gd name="T68" fmla="*/ 2147483647 w 64"/>
                  <a:gd name="T69" fmla="*/ 2147483647 h 102"/>
                  <a:gd name="T70" fmla="*/ 2147483647 w 64"/>
                  <a:gd name="T71" fmla="*/ 2147483647 h 102"/>
                  <a:gd name="T72" fmla="*/ 2147483647 w 64"/>
                  <a:gd name="T73" fmla="*/ 2147483647 h 102"/>
                  <a:gd name="T74" fmla="*/ 2147483647 w 64"/>
                  <a:gd name="T75" fmla="*/ 2147483647 h 102"/>
                  <a:gd name="T76" fmla="*/ 2147483647 w 64"/>
                  <a:gd name="T77" fmla="*/ 2147483647 h 102"/>
                  <a:gd name="T78" fmla="*/ 2147483647 w 64"/>
                  <a:gd name="T79" fmla="*/ 2147483647 h 102"/>
                  <a:gd name="T80" fmla="*/ 2147483647 w 64"/>
                  <a:gd name="T81" fmla="*/ 2147483647 h 102"/>
                  <a:gd name="T82" fmla="*/ 2147483647 w 64"/>
                  <a:gd name="T83" fmla="*/ 2147483647 h 102"/>
                  <a:gd name="T84" fmla="*/ 2147483647 w 64"/>
                  <a:gd name="T85" fmla="*/ 2147483647 h 102"/>
                  <a:gd name="T86" fmla="*/ 2147483647 w 64"/>
                  <a:gd name="T87" fmla="*/ 2147483647 h 102"/>
                  <a:gd name="T88" fmla="*/ 2147483647 w 64"/>
                  <a:gd name="T89" fmla="*/ 2147483647 h 102"/>
                  <a:gd name="T90" fmla="*/ 2147483647 w 64"/>
                  <a:gd name="T91" fmla="*/ 2147483647 h 102"/>
                  <a:gd name="T92" fmla="*/ 2147483647 w 64"/>
                  <a:gd name="T93" fmla="*/ 2147483647 h 102"/>
                  <a:gd name="T94" fmla="*/ 2147483647 w 64"/>
                  <a:gd name="T95" fmla="*/ 2147483647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4"/>
                  <a:gd name="T145" fmla="*/ 0 h 102"/>
                  <a:gd name="T146" fmla="*/ 64 w 64"/>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4" h="102">
                    <a:moveTo>
                      <a:pt x="43" y="78"/>
                    </a:moveTo>
                    <a:lnTo>
                      <a:pt x="43" y="78"/>
                    </a:lnTo>
                    <a:lnTo>
                      <a:pt x="42" y="79"/>
                    </a:lnTo>
                    <a:lnTo>
                      <a:pt x="41" y="81"/>
                    </a:lnTo>
                    <a:lnTo>
                      <a:pt x="40" y="83"/>
                    </a:lnTo>
                    <a:lnTo>
                      <a:pt x="39" y="85"/>
                    </a:lnTo>
                    <a:lnTo>
                      <a:pt x="38" y="87"/>
                    </a:lnTo>
                    <a:lnTo>
                      <a:pt x="37" y="89"/>
                    </a:lnTo>
                    <a:lnTo>
                      <a:pt x="35" y="91"/>
                    </a:lnTo>
                    <a:lnTo>
                      <a:pt x="35" y="92"/>
                    </a:lnTo>
                    <a:lnTo>
                      <a:pt x="34" y="93"/>
                    </a:lnTo>
                    <a:lnTo>
                      <a:pt x="31" y="95"/>
                    </a:lnTo>
                    <a:lnTo>
                      <a:pt x="29" y="98"/>
                    </a:lnTo>
                    <a:lnTo>
                      <a:pt x="26" y="99"/>
                    </a:lnTo>
                    <a:lnTo>
                      <a:pt x="23" y="101"/>
                    </a:lnTo>
                    <a:lnTo>
                      <a:pt x="21" y="101"/>
                    </a:lnTo>
                    <a:lnTo>
                      <a:pt x="20" y="102"/>
                    </a:lnTo>
                    <a:lnTo>
                      <a:pt x="18" y="102"/>
                    </a:lnTo>
                    <a:lnTo>
                      <a:pt x="17" y="102"/>
                    </a:lnTo>
                    <a:lnTo>
                      <a:pt x="15" y="101"/>
                    </a:lnTo>
                    <a:lnTo>
                      <a:pt x="14" y="101"/>
                    </a:lnTo>
                    <a:lnTo>
                      <a:pt x="12" y="100"/>
                    </a:lnTo>
                    <a:lnTo>
                      <a:pt x="10" y="100"/>
                    </a:lnTo>
                    <a:lnTo>
                      <a:pt x="8" y="98"/>
                    </a:lnTo>
                    <a:lnTo>
                      <a:pt x="7" y="97"/>
                    </a:lnTo>
                    <a:lnTo>
                      <a:pt x="6" y="95"/>
                    </a:lnTo>
                    <a:lnTo>
                      <a:pt x="4" y="94"/>
                    </a:lnTo>
                    <a:lnTo>
                      <a:pt x="3" y="92"/>
                    </a:lnTo>
                    <a:lnTo>
                      <a:pt x="2" y="90"/>
                    </a:lnTo>
                    <a:lnTo>
                      <a:pt x="2" y="88"/>
                    </a:lnTo>
                    <a:lnTo>
                      <a:pt x="1" y="87"/>
                    </a:lnTo>
                    <a:lnTo>
                      <a:pt x="1" y="84"/>
                    </a:lnTo>
                    <a:lnTo>
                      <a:pt x="1" y="81"/>
                    </a:lnTo>
                    <a:lnTo>
                      <a:pt x="0" y="79"/>
                    </a:lnTo>
                    <a:lnTo>
                      <a:pt x="1" y="77"/>
                    </a:lnTo>
                    <a:lnTo>
                      <a:pt x="1" y="74"/>
                    </a:lnTo>
                    <a:lnTo>
                      <a:pt x="1" y="71"/>
                    </a:lnTo>
                    <a:lnTo>
                      <a:pt x="1" y="69"/>
                    </a:lnTo>
                    <a:lnTo>
                      <a:pt x="2" y="66"/>
                    </a:lnTo>
                    <a:lnTo>
                      <a:pt x="2" y="65"/>
                    </a:lnTo>
                    <a:lnTo>
                      <a:pt x="2" y="63"/>
                    </a:lnTo>
                    <a:lnTo>
                      <a:pt x="2" y="62"/>
                    </a:lnTo>
                    <a:lnTo>
                      <a:pt x="2" y="60"/>
                    </a:lnTo>
                    <a:lnTo>
                      <a:pt x="3" y="58"/>
                    </a:lnTo>
                    <a:lnTo>
                      <a:pt x="4" y="55"/>
                    </a:lnTo>
                    <a:lnTo>
                      <a:pt x="4" y="54"/>
                    </a:lnTo>
                    <a:lnTo>
                      <a:pt x="5" y="52"/>
                    </a:lnTo>
                    <a:lnTo>
                      <a:pt x="6" y="51"/>
                    </a:lnTo>
                    <a:lnTo>
                      <a:pt x="6" y="50"/>
                    </a:lnTo>
                    <a:lnTo>
                      <a:pt x="7" y="47"/>
                    </a:lnTo>
                    <a:lnTo>
                      <a:pt x="8" y="45"/>
                    </a:lnTo>
                    <a:lnTo>
                      <a:pt x="8" y="42"/>
                    </a:lnTo>
                    <a:lnTo>
                      <a:pt x="10" y="40"/>
                    </a:lnTo>
                    <a:lnTo>
                      <a:pt x="11" y="38"/>
                    </a:lnTo>
                    <a:lnTo>
                      <a:pt x="12" y="35"/>
                    </a:lnTo>
                    <a:lnTo>
                      <a:pt x="13" y="33"/>
                    </a:lnTo>
                    <a:lnTo>
                      <a:pt x="14" y="31"/>
                    </a:lnTo>
                    <a:lnTo>
                      <a:pt x="15" y="28"/>
                    </a:lnTo>
                    <a:lnTo>
                      <a:pt x="17" y="27"/>
                    </a:lnTo>
                    <a:lnTo>
                      <a:pt x="17" y="25"/>
                    </a:lnTo>
                    <a:lnTo>
                      <a:pt x="18" y="23"/>
                    </a:lnTo>
                    <a:lnTo>
                      <a:pt x="20" y="22"/>
                    </a:lnTo>
                    <a:lnTo>
                      <a:pt x="21" y="20"/>
                    </a:lnTo>
                    <a:lnTo>
                      <a:pt x="22" y="18"/>
                    </a:lnTo>
                    <a:lnTo>
                      <a:pt x="24" y="17"/>
                    </a:lnTo>
                    <a:lnTo>
                      <a:pt x="25" y="15"/>
                    </a:lnTo>
                    <a:lnTo>
                      <a:pt x="27" y="14"/>
                    </a:lnTo>
                    <a:lnTo>
                      <a:pt x="28" y="12"/>
                    </a:lnTo>
                    <a:lnTo>
                      <a:pt x="30" y="11"/>
                    </a:lnTo>
                    <a:lnTo>
                      <a:pt x="32" y="9"/>
                    </a:lnTo>
                    <a:lnTo>
                      <a:pt x="33" y="8"/>
                    </a:lnTo>
                    <a:lnTo>
                      <a:pt x="35" y="7"/>
                    </a:lnTo>
                    <a:lnTo>
                      <a:pt x="37" y="6"/>
                    </a:lnTo>
                    <a:lnTo>
                      <a:pt x="38" y="5"/>
                    </a:lnTo>
                    <a:lnTo>
                      <a:pt x="40" y="4"/>
                    </a:lnTo>
                    <a:lnTo>
                      <a:pt x="41" y="3"/>
                    </a:lnTo>
                    <a:lnTo>
                      <a:pt x="43" y="2"/>
                    </a:lnTo>
                    <a:lnTo>
                      <a:pt x="45" y="2"/>
                    </a:lnTo>
                    <a:lnTo>
                      <a:pt x="47" y="1"/>
                    </a:lnTo>
                    <a:lnTo>
                      <a:pt x="50" y="1"/>
                    </a:lnTo>
                    <a:lnTo>
                      <a:pt x="52" y="0"/>
                    </a:lnTo>
                    <a:lnTo>
                      <a:pt x="55" y="0"/>
                    </a:lnTo>
                    <a:lnTo>
                      <a:pt x="57" y="1"/>
                    </a:lnTo>
                    <a:lnTo>
                      <a:pt x="60" y="2"/>
                    </a:lnTo>
                    <a:lnTo>
                      <a:pt x="61" y="5"/>
                    </a:lnTo>
                    <a:lnTo>
                      <a:pt x="62" y="7"/>
                    </a:lnTo>
                    <a:lnTo>
                      <a:pt x="63" y="9"/>
                    </a:lnTo>
                    <a:lnTo>
                      <a:pt x="63" y="12"/>
                    </a:lnTo>
                    <a:lnTo>
                      <a:pt x="64" y="14"/>
                    </a:lnTo>
                    <a:lnTo>
                      <a:pt x="64" y="16"/>
                    </a:lnTo>
                    <a:lnTo>
                      <a:pt x="64" y="19"/>
                    </a:lnTo>
                    <a:lnTo>
                      <a:pt x="63" y="21"/>
                    </a:lnTo>
                    <a:lnTo>
                      <a:pt x="63" y="23"/>
                    </a:lnTo>
                    <a:lnTo>
                      <a:pt x="63" y="25"/>
                    </a:lnTo>
                    <a:lnTo>
                      <a:pt x="62" y="27"/>
                    </a:lnTo>
                    <a:lnTo>
                      <a:pt x="62" y="28"/>
                    </a:lnTo>
                    <a:lnTo>
                      <a:pt x="61" y="30"/>
                    </a:lnTo>
                    <a:lnTo>
                      <a:pt x="61" y="32"/>
                    </a:lnTo>
                    <a:lnTo>
                      <a:pt x="61" y="33"/>
                    </a:lnTo>
                    <a:lnTo>
                      <a:pt x="60" y="32"/>
                    </a:lnTo>
                    <a:lnTo>
                      <a:pt x="57" y="32"/>
                    </a:lnTo>
                    <a:lnTo>
                      <a:pt x="56" y="32"/>
                    </a:lnTo>
                    <a:lnTo>
                      <a:pt x="54" y="32"/>
                    </a:lnTo>
                    <a:lnTo>
                      <a:pt x="52" y="32"/>
                    </a:lnTo>
                    <a:lnTo>
                      <a:pt x="50" y="32"/>
                    </a:lnTo>
                    <a:lnTo>
                      <a:pt x="48" y="33"/>
                    </a:lnTo>
                    <a:lnTo>
                      <a:pt x="46" y="34"/>
                    </a:lnTo>
                    <a:lnTo>
                      <a:pt x="43" y="35"/>
                    </a:lnTo>
                    <a:lnTo>
                      <a:pt x="41" y="37"/>
                    </a:lnTo>
                    <a:lnTo>
                      <a:pt x="39" y="38"/>
                    </a:lnTo>
                    <a:lnTo>
                      <a:pt x="38" y="39"/>
                    </a:lnTo>
                    <a:lnTo>
                      <a:pt x="37" y="40"/>
                    </a:lnTo>
                    <a:lnTo>
                      <a:pt x="36" y="41"/>
                    </a:lnTo>
                    <a:lnTo>
                      <a:pt x="35" y="42"/>
                    </a:lnTo>
                    <a:lnTo>
                      <a:pt x="33" y="44"/>
                    </a:lnTo>
                    <a:lnTo>
                      <a:pt x="32" y="46"/>
                    </a:lnTo>
                    <a:lnTo>
                      <a:pt x="31" y="48"/>
                    </a:lnTo>
                    <a:lnTo>
                      <a:pt x="29" y="50"/>
                    </a:lnTo>
                    <a:lnTo>
                      <a:pt x="29" y="52"/>
                    </a:lnTo>
                    <a:lnTo>
                      <a:pt x="27" y="53"/>
                    </a:lnTo>
                    <a:lnTo>
                      <a:pt x="27" y="55"/>
                    </a:lnTo>
                    <a:lnTo>
                      <a:pt x="26" y="57"/>
                    </a:lnTo>
                    <a:lnTo>
                      <a:pt x="26" y="59"/>
                    </a:lnTo>
                    <a:lnTo>
                      <a:pt x="25" y="60"/>
                    </a:lnTo>
                    <a:lnTo>
                      <a:pt x="25" y="62"/>
                    </a:lnTo>
                    <a:lnTo>
                      <a:pt x="24" y="63"/>
                    </a:lnTo>
                    <a:lnTo>
                      <a:pt x="24" y="65"/>
                    </a:lnTo>
                    <a:lnTo>
                      <a:pt x="24" y="66"/>
                    </a:lnTo>
                    <a:lnTo>
                      <a:pt x="24" y="67"/>
                    </a:lnTo>
                    <a:lnTo>
                      <a:pt x="24" y="69"/>
                    </a:lnTo>
                    <a:lnTo>
                      <a:pt x="24" y="71"/>
                    </a:lnTo>
                    <a:lnTo>
                      <a:pt x="24" y="73"/>
                    </a:lnTo>
                    <a:lnTo>
                      <a:pt x="25" y="75"/>
                    </a:lnTo>
                    <a:lnTo>
                      <a:pt x="26" y="76"/>
                    </a:lnTo>
                    <a:lnTo>
                      <a:pt x="26" y="77"/>
                    </a:lnTo>
                    <a:lnTo>
                      <a:pt x="27" y="78"/>
                    </a:lnTo>
                    <a:lnTo>
                      <a:pt x="28" y="79"/>
                    </a:lnTo>
                    <a:lnTo>
                      <a:pt x="29" y="79"/>
                    </a:lnTo>
                    <a:lnTo>
                      <a:pt x="31" y="80"/>
                    </a:lnTo>
                    <a:lnTo>
                      <a:pt x="32" y="80"/>
                    </a:lnTo>
                    <a:lnTo>
                      <a:pt x="34" y="80"/>
                    </a:lnTo>
                    <a:lnTo>
                      <a:pt x="36" y="80"/>
                    </a:lnTo>
                    <a:lnTo>
                      <a:pt x="38" y="80"/>
                    </a:lnTo>
                    <a:lnTo>
                      <a:pt x="43" y="78"/>
                    </a:lnTo>
                    <a:close/>
                  </a:path>
                </a:pathLst>
              </a:custGeom>
              <a:solidFill>
                <a:srgbClr val="FFE6B3"/>
              </a:solidFill>
              <a:ln w="9525">
                <a:noFill/>
                <a:round/>
                <a:headEnd/>
                <a:tailEnd/>
              </a:ln>
            </p:spPr>
            <p:txBody>
              <a:bodyPr/>
              <a:lstStyle/>
              <a:p>
                <a:endParaRPr lang="en-US">
                  <a:solidFill>
                    <a:srgbClr val="000000"/>
                  </a:solidFill>
                  <a:latin typeface="Arial" pitchFamily="34" charset="0"/>
                </a:endParaRPr>
              </a:p>
            </p:txBody>
          </p:sp>
          <p:sp>
            <p:nvSpPr>
              <p:cNvPr id="87" name="Freeform 118"/>
              <p:cNvSpPr>
                <a:spLocks/>
              </p:cNvSpPr>
              <p:nvPr/>
            </p:nvSpPr>
            <p:spPr bwMode="auto">
              <a:xfrm>
                <a:off x="668338" y="2198688"/>
                <a:ext cx="419100" cy="220662"/>
              </a:xfrm>
              <a:custGeom>
                <a:avLst/>
                <a:gdLst>
                  <a:gd name="T0" fmla="*/ 2147483647 w 264"/>
                  <a:gd name="T1" fmla="*/ 2147483647 h 139"/>
                  <a:gd name="T2" fmla="*/ 2147483647 w 264"/>
                  <a:gd name="T3" fmla="*/ 2147483647 h 139"/>
                  <a:gd name="T4" fmla="*/ 2147483647 w 264"/>
                  <a:gd name="T5" fmla="*/ 2147483647 h 139"/>
                  <a:gd name="T6" fmla="*/ 2147483647 w 264"/>
                  <a:gd name="T7" fmla="*/ 2147483647 h 139"/>
                  <a:gd name="T8" fmla="*/ 2147483647 w 264"/>
                  <a:gd name="T9" fmla="*/ 2147483647 h 139"/>
                  <a:gd name="T10" fmla="*/ 2147483647 w 264"/>
                  <a:gd name="T11" fmla="*/ 2147483647 h 139"/>
                  <a:gd name="T12" fmla="*/ 2147483647 w 264"/>
                  <a:gd name="T13" fmla="*/ 2147483647 h 139"/>
                  <a:gd name="T14" fmla="*/ 2147483647 w 264"/>
                  <a:gd name="T15" fmla="*/ 2147483647 h 139"/>
                  <a:gd name="T16" fmla="*/ 2147483647 w 264"/>
                  <a:gd name="T17" fmla="*/ 2147483647 h 139"/>
                  <a:gd name="T18" fmla="*/ 2147483647 w 264"/>
                  <a:gd name="T19" fmla="*/ 2147483647 h 139"/>
                  <a:gd name="T20" fmla="*/ 2147483647 w 264"/>
                  <a:gd name="T21" fmla="*/ 2147483647 h 139"/>
                  <a:gd name="T22" fmla="*/ 2147483647 w 264"/>
                  <a:gd name="T23" fmla="*/ 2147483647 h 139"/>
                  <a:gd name="T24" fmla="*/ 2147483647 w 264"/>
                  <a:gd name="T25" fmla="*/ 2147483647 h 139"/>
                  <a:gd name="T26" fmla="*/ 2147483647 w 264"/>
                  <a:gd name="T27" fmla="*/ 2147483647 h 139"/>
                  <a:gd name="T28" fmla="*/ 2147483647 w 264"/>
                  <a:gd name="T29" fmla="*/ 2147483647 h 139"/>
                  <a:gd name="T30" fmla="*/ 2147483647 w 264"/>
                  <a:gd name="T31" fmla="*/ 2147483647 h 139"/>
                  <a:gd name="T32" fmla="*/ 2147483647 w 264"/>
                  <a:gd name="T33" fmla="*/ 2147483647 h 139"/>
                  <a:gd name="T34" fmla="*/ 2147483647 w 264"/>
                  <a:gd name="T35" fmla="*/ 2147483647 h 139"/>
                  <a:gd name="T36" fmla="*/ 2147483647 w 264"/>
                  <a:gd name="T37" fmla="*/ 2147483647 h 139"/>
                  <a:gd name="T38" fmla="*/ 2147483647 w 264"/>
                  <a:gd name="T39" fmla="*/ 2147483647 h 139"/>
                  <a:gd name="T40" fmla="*/ 2147483647 w 264"/>
                  <a:gd name="T41" fmla="*/ 2147483647 h 139"/>
                  <a:gd name="T42" fmla="*/ 2147483647 w 264"/>
                  <a:gd name="T43" fmla="*/ 2147483647 h 139"/>
                  <a:gd name="T44" fmla="*/ 2147483647 w 264"/>
                  <a:gd name="T45" fmla="*/ 2147483647 h 139"/>
                  <a:gd name="T46" fmla="*/ 2147483647 w 264"/>
                  <a:gd name="T47" fmla="*/ 2147483647 h 139"/>
                  <a:gd name="T48" fmla="*/ 2147483647 w 264"/>
                  <a:gd name="T49" fmla="*/ 2147483647 h 139"/>
                  <a:gd name="T50" fmla="*/ 2147483647 w 264"/>
                  <a:gd name="T51" fmla="*/ 2147483647 h 139"/>
                  <a:gd name="T52" fmla="*/ 2147483647 w 264"/>
                  <a:gd name="T53" fmla="*/ 2147483647 h 139"/>
                  <a:gd name="T54" fmla="*/ 2147483647 w 264"/>
                  <a:gd name="T55" fmla="*/ 2147483647 h 139"/>
                  <a:gd name="T56" fmla="*/ 2147483647 w 264"/>
                  <a:gd name="T57" fmla="*/ 2147483647 h 139"/>
                  <a:gd name="T58" fmla="*/ 2147483647 w 264"/>
                  <a:gd name="T59" fmla="*/ 2147483647 h 139"/>
                  <a:gd name="T60" fmla="*/ 2147483647 w 264"/>
                  <a:gd name="T61" fmla="*/ 2147483647 h 139"/>
                  <a:gd name="T62" fmla="*/ 2147483647 w 264"/>
                  <a:gd name="T63" fmla="*/ 2147483647 h 139"/>
                  <a:gd name="T64" fmla="*/ 2147483647 w 264"/>
                  <a:gd name="T65" fmla="*/ 2147483647 h 139"/>
                  <a:gd name="T66" fmla="*/ 2147483647 w 264"/>
                  <a:gd name="T67" fmla="*/ 2147483647 h 139"/>
                  <a:gd name="T68" fmla="*/ 2147483647 w 264"/>
                  <a:gd name="T69" fmla="*/ 2147483647 h 139"/>
                  <a:gd name="T70" fmla="*/ 2147483647 w 264"/>
                  <a:gd name="T71" fmla="*/ 2147483647 h 139"/>
                  <a:gd name="T72" fmla="*/ 2147483647 w 264"/>
                  <a:gd name="T73" fmla="*/ 2147483647 h 139"/>
                  <a:gd name="T74" fmla="*/ 2147483647 w 264"/>
                  <a:gd name="T75" fmla="*/ 2147483647 h 139"/>
                  <a:gd name="T76" fmla="*/ 2147483647 w 264"/>
                  <a:gd name="T77" fmla="*/ 2147483647 h 139"/>
                  <a:gd name="T78" fmla="*/ 2147483647 w 264"/>
                  <a:gd name="T79" fmla="*/ 2147483647 h 139"/>
                  <a:gd name="T80" fmla="*/ 2147483647 w 264"/>
                  <a:gd name="T81" fmla="*/ 2147483647 h 139"/>
                  <a:gd name="T82" fmla="*/ 2147483647 w 264"/>
                  <a:gd name="T83" fmla="*/ 2147483647 h 139"/>
                  <a:gd name="T84" fmla="*/ 2147483647 w 264"/>
                  <a:gd name="T85" fmla="*/ 2147483647 h 139"/>
                  <a:gd name="T86" fmla="*/ 2147483647 w 264"/>
                  <a:gd name="T87" fmla="*/ 2147483647 h 139"/>
                  <a:gd name="T88" fmla="*/ 2147483647 w 264"/>
                  <a:gd name="T89" fmla="*/ 2147483647 h 139"/>
                  <a:gd name="T90" fmla="*/ 2147483647 w 264"/>
                  <a:gd name="T91" fmla="*/ 2147483647 h 139"/>
                  <a:gd name="T92" fmla="*/ 2147483647 w 264"/>
                  <a:gd name="T93" fmla="*/ 2147483647 h 139"/>
                  <a:gd name="T94" fmla="*/ 2147483647 w 264"/>
                  <a:gd name="T95" fmla="*/ 2147483647 h 139"/>
                  <a:gd name="T96" fmla="*/ 2147483647 w 264"/>
                  <a:gd name="T97" fmla="*/ 2147483647 h 139"/>
                  <a:gd name="T98" fmla="*/ 2147483647 w 264"/>
                  <a:gd name="T99" fmla="*/ 2147483647 h 139"/>
                  <a:gd name="T100" fmla="*/ 2147483647 w 264"/>
                  <a:gd name="T101" fmla="*/ 2147483647 h 139"/>
                  <a:gd name="T102" fmla="*/ 2147483647 w 264"/>
                  <a:gd name="T103" fmla="*/ 2147483647 h 139"/>
                  <a:gd name="T104" fmla="*/ 2147483647 w 264"/>
                  <a:gd name="T105" fmla="*/ 2147483647 h 139"/>
                  <a:gd name="T106" fmla="*/ 2147483647 w 264"/>
                  <a:gd name="T107" fmla="*/ 2147483647 h 139"/>
                  <a:gd name="T108" fmla="*/ 2147483647 w 264"/>
                  <a:gd name="T109" fmla="*/ 2147483647 h 139"/>
                  <a:gd name="T110" fmla="*/ 2147483647 w 264"/>
                  <a:gd name="T111" fmla="*/ 2147483647 h 139"/>
                  <a:gd name="T112" fmla="*/ 2147483647 w 264"/>
                  <a:gd name="T113" fmla="*/ 2147483647 h 139"/>
                  <a:gd name="T114" fmla="*/ 2147483647 w 264"/>
                  <a:gd name="T115" fmla="*/ 2147483647 h 139"/>
                  <a:gd name="T116" fmla="*/ 2147483647 w 264"/>
                  <a:gd name="T117" fmla="*/ 2147483647 h 13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139"/>
                  <a:gd name="T179" fmla="*/ 264 w 264"/>
                  <a:gd name="T180" fmla="*/ 139 h 13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139">
                    <a:moveTo>
                      <a:pt x="3" y="50"/>
                    </a:moveTo>
                    <a:lnTo>
                      <a:pt x="0" y="35"/>
                    </a:lnTo>
                    <a:lnTo>
                      <a:pt x="39" y="0"/>
                    </a:lnTo>
                    <a:lnTo>
                      <a:pt x="41" y="1"/>
                    </a:lnTo>
                    <a:lnTo>
                      <a:pt x="43" y="2"/>
                    </a:lnTo>
                    <a:lnTo>
                      <a:pt x="45" y="3"/>
                    </a:lnTo>
                    <a:lnTo>
                      <a:pt x="48" y="3"/>
                    </a:lnTo>
                    <a:lnTo>
                      <a:pt x="50" y="5"/>
                    </a:lnTo>
                    <a:lnTo>
                      <a:pt x="53" y="5"/>
                    </a:lnTo>
                    <a:lnTo>
                      <a:pt x="54" y="6"/>
                    </a:lnTo>
                    <a:lnTo>
                      <a:pt x="56" y="6"/>
                    </a:lnTo>
                    <a:lnTo>
                      <a:pt x="57" y="7"/>
                    </a:lnTo>
                    <a:lnTo>
                      <a:pt x="59" y="7"/>
                    </a:lnTo>
                    <a:lnTo>
                      <a:pt x="61" y="8"/>
                    </a:lnTo>
                    <a:lnTo>
                      <a:pt x="62" y="8"/>
                    </a:lnTo>
                    <a:lnTo>
                      <a:pt x="64" y="9"/>
                    </a:lnTo>
                    <a:lnTo>
                      <a:pt x="66" y="10"/>
                    </a:lnTo>
                    <a:lnTo>
                      <a:pt x="68" y="10"/>
                    </a:lnTo>
                    <a:lnTo>
                      <a:pt x="71" y="11"/>
                    </a:lnTo>
                    <a:lnTo>
                      <a:pt x="73" y="12"/>
                    </a:lnTo>
                    <a:lnTo>
                      <a:pt x="75" y="13"/>
                    </a:lnTo>
                    <a:lnTo>
                      <a:pt x="77" y="13"/>
                    </a:lnTo>
                    <a:lnTo>
                      <a:pt x="79" y="14"/>
                    </a:lnTo>
                    <a:lnTo>
                      <a:pt x="82" y="14"/>
                    </a:lnTo>
                    <a:lnTo>
                      <a:pt x="84" y="15"/>
                    </a:lnTo>
                    <a:lnTo>
                      <a:pt x="87" y="15"/>
                    </a:lnTo>
                    <a:lnTo>
                      <a:pt x="89" y="17"/>
                    </a:lnTo>
                    <a:lnTo>
                      <a:pt x="91" y="17"/>
                    </a:lnTo>
                    <a:lnTo>
                      <a:pt x="95" y="18"/>
                    </a:lnTo>
                    <a:lnTo>
                      <a:pt x="97" y="19"/>
                    </a:lnTo>
                    <a:lnTo>
                      <a:pt x="100" y="19"/>
                    </a:lnTo>
                    <a:lnTo>
                      <a:pt x="102" y="20"/>
                    </a:lnTo>
                    <a:lnTo>
                      <a:pt x="106" y="21"/>
                    </a:lnTo>
                    <a:lnTo>
                      <a:pt x="108" y="22"/>
                    </a:lnTo>
                    <a:lnTo>
                      <a:pt x="112" y="22"/>
                    </a:lnTo>
                    <a:lnTo>
                      <a:pt x="115" y="23"/>
                    </a:lnTo>
                    <a:lnTo>
                      <a:pt x="118" y="24"/>
                    </a:lnTo>
                    <a:lnTo>
                      <a:pt x="121" y="25"/>
                    </a:lnTo>
                    <a:lnTo>
                      <a:pt x="124" y="25"/>
                    </a:lnTo>
                    <a:lnTo>
                      <a:pt x="127" y="26"/>
                    </a:lnTo>
                    <a:lnTo>
                      <a:pt x="131" y="27"/>
                    </a:lnTo>
                    <a:lnTo>
                      <a:pt x="133" y="27"/>
                    </a:lnTo>
                    <a:lnTo>
                      <a:pt x="137" y="28"/>
                    </a:lnTo>
                    <a:lnTo>
                      <a:pt x="141" y="29"/>
                    </a:lnTo>
                    <a:lnTo>
                      <a:pt x="145" y="30"/>
                    </a:lnTo>
                    <a:lnTo>
                      <a:pt x="148" y="31"/>
                    </a:lnTo>
                    <a:lnTo>
                      <a:pt x="151" y="31"/>
                    </a:lnTo>
                    <a:lnTo>
                      <a:pt x="155" y="31"/>
                    </a:lnTo>
                    <a:lnTo>
                      <a:pt x="159" y="32"/>
                    </a:lnTo>
                    <a:lnTo>
                      <a:pt x="162" y="33"/>
                    </a:lnTo>
                    <a:lnTo>
                      <a:pt x="166" y="34"/>
                    </a:lnTo>
                    <a:lnTo>
                      <a:pt x="170" y="35"/>
                    </a:lnTo>
                    <a:lnTo>
                      <a:pt x="175" y="35"/>
                    </a:lnTo>
                    <a:lnTo>
                      <a:pt x="178" y="36"/>
                    </a:lnTo>
                    <a:lnTo>
                      <a:pt x="182" y="36"/>
                    </a:lnTo>
                    <a:lnTo>
                      <a:pt x="186" y="37"/>
                    </a:lnTo>
                    <a:lnTo>
                      <a:pt x="189" y="38"/>
                    </a:lnTo>
                    <a:lnTo>
                      <a:pt x="192" y="38"/>
                    </a:lnTo>
                    <a:lnTo>
                      <a:pt x="196" y="39"/>
                    </a:lnTo>
                    <a:lnTo>
                      <a:pt x="199" y="39"/>
                    </a:lnTo>
                    <a:lnTo>
                      <a:pt x="202" y="40"/>
                    </a:lnTo>
                    <a:lnTo>
                      <a:pt x="205" y="41"/>
                    </a:lnTo>
                    <a:lnTo>
                      <a:pt x="208" y="41"/>
                    </a:lnTo>
                    <a:lnTo>
                      <a:pt x="210" y="41"/>
                    </a:lnTo>
                    <a:lnTo>
                      <a:pt x="213" y="42"/>
                    </a:lnTo>
                    <a:lnTo>
                      <a:pt x="216" y="43"/>
                    </a:lnTo>
                    <a:lnTo>
                      <a:pt x="219" y="43"/>
                    </a:lnTo>
                    <a:lnTo>
                      <a:pt x="221" y="44"/>
                    </a:lnTo>
                    <a:lnTo>
                      <a:pt x="223" y="45"/>
                    </a:lnTo>
                    <a:lnTo>
                      <a:pt x="225" y="45"/>
                    </a:lnTo>
                    <a:lnTo>
                      <a:pt x="227" y="46"/>
                    </a:lnTo>
                    <a:lnTo>
                      <a:pt x="230" y="46"/>
                    </a:lnTo>
                    <a:lnTo>
                      <a:pt x="232" y="47"/>
                    </a:lnTo>
                    <a:lnTo>
                      <a:pt x="234" y="47"/>
                    </a:lnTo>
                    <a:lnTo>
                      <a:pt x="236" y="48"/>
                    </a:lnTo>
                    <a:lnTo>
                      <a:pt x="237" y="48"/>
                    </a:lnTo>
                    <a:lnTo>
                      <a:pt x="239" y="49"/>
                    </a:lnTo>
                    <a:lnTo>
                      <a:pt x="242" y="49"/>
                    </a:lnTo>
                    <a:lnTo>
                      <a:pt x="245" y="50"/>
                    </a:lnTo>
                    <a:lnTo>
                      <a:pt x="248" y="51"/>
                    </a:lnTo>
                    <a:lnTo>
                      <a:pt x="250" y="51"/>
                    </a:lnTo>
                    <a:lnTo>
                      <a:pt x="252" y="52"/>
                    </a:lnTo>
                    <a:lnTo>
                      <a:pt x="254" y="52"/>
                    </a:lnTo>
                    <a:lnTo>
                      <a:pt x="256" y="53"/>
                    </a:lnTo>
                    <a:lnTo>
                      <a:pt x="257" y="54"/>
                    </a:lnTo>
                    <a:lnTo>
                      <a:pt x="259" y="55"/>
                    </a:lnTo>
                    <a:lnTo>
                      <a:pt x="262" y="56"/>
                    </a:lnTo>
                    <a:lnTo>
                      <a:pt x="263" y="57"/>
                    </a:lnTo>
                    <a:lnTo>
                      <a:pt x="264" y="57"/>
                    </a:lnTo>
                    <a:lnTo>
                      <a:pt x="263" y="57"/>
                    </a:lnTo>
                    <a:lnTo>
                      <a:pt x="260" y="58"/>
                    </a:lnTo>
                    <a:lnTo>
                      <a:pt x="259" y="58"/>
                    </a:lnTo>
                    <a:lnTo>
                      <a:pt x="257" y="59"/>
                    </a:lnTo>
                    <a:lnTo>
                      <a:pt x="255" y="60"/>
                    </a:lnTo>
                    <a:lnTo>
                      <a:pt x="253" y="61"/>
                    </a:lnTo>
                    <a:lnTo>
                      <a:pt x="250" y="62"/>
                    </a:lnTo>
                    <a:lnTo>
                      <a:pt x="247" y="63"/>
                    </a:lnTo>
                    <a:lnTo>
                      <a:pt x="246" y="63"/>
                    </a:lnTo>
                    <a:lnTo>
                      <a:pt x="244" y="65"/>
                    </a:lnTo>
                    <a:lnTo>
                      <a:pt x="242" y="65"/>
                    </a:lnTo>
                    <a:lnTo>
                      <a:pt x="241" y="66"/>
                    </a:lnTo>
                    <a:lnTo>
                      <a:pt x="238" y="67"/>
                    </a:lnTo>
                    <a:lnTo>
                      <a:pt x="237" y="68"/>
                    </a:lnTo>
                    <a:lnTo>
                      <a:pt x="236" y="69"/>
                    </a:lnTo>
                    <a:lnTo>
                      <a:pt x="234" y="70"/>
                    </a:lnTo>
                    <a:lnTo>
                      <a:pt x="232" y="71"/>
                    </a:lnTo>
                    <a:lnTo>
                      <a:pt x="230" y="72"/>
                    </a:lnTo>
                    <a:lnTo>
                      <a:pt x="228" y="74"/>
                    </a:lnTo>
                    <a:lnTo>
                      <a:pt x="226" y="75"/>
                    </a:lnTo>
                    <a:lnTo>
                      <a:pt x="224" y="76"/>
                    </a:lnTo>
                    <a:lnTo>
                      <a:pt x="222" y="77"/>
                    </a:lnTo>
                    <a:lnTo>
                      <a:pt x="219" y="78"/>
                    </a:lnTo>
                    <a:lnTo>
                      <a:pt x="218" y="80"/>
                    </a:lnTo>
                    <a:lnTo>
                      <a:pt x="215" y="81"/>
                    </a:lnTo>
                    <a:lnTo>
                      <a:pt x="213" y="82"/>
                    </a:lnTo>
                    <a:lnTo>
                      <a:pt x="210" y="84"/>
                    </a:lnTo>
                    <a:lnTo>
                      <a:pt x="209" y="86"/>
                    </a:lnTo>
                    <a:lnTo>
                      <a:pt x="206" y="87"/>
                    </a:lnTo>
                    <a:lnTo>
                      <a:pt x="204" y="89"/>
                    </a:lnTo>
                    <a:lnTo>
                      <a:pt x="202" y="90"/>
                    </a:lnTo>
                    <a:lnTo>
                      <a:pt x="200" y="93"/>
                    </a:lnTo>
                    <a:lnTo>
                      <a:pt x="197" y="94"/>
                    </a:lnTo>
                    <a:lnTo>
                      <a:pt x="195" y="96"/>
                    </a:lnTo>
                    <a:lnTo>
                      <a:pt x="193" y="98"/>
                    </a:lnTo>
                    <a:lnTo>
                      <a:pt x="191" y="100"/>
                    </a:lnTo>
                    <a:lnTo>
                      <a:pt x="188" y="102"/>
                    </a:lnTo>
                    <a:lnTo>
                      <a:pt x="186" y="104"/>
                    </a:lnTo>
                    <a:lnTo>
                      <a:pt x="184" y="107"/>
                    </a:lnTo>
                    <a:lnTo>
                      <a:pt x="182" y="109"/>
                    </a:lnTo>
                    <a:lnTo>
                      <a:pt x="179" y="110"/>
                    </a:lnTo>
                    <a:lnTo>
                      <a:pt x="177" y="113"/>
                    </a:lnTo>
                    <a:lnTo>
                      <a:pt x="175" y="115"/>
                    </a:lnTo>
                    <a:lnTo>
                      <a:pt x="173" y="118"/>
                    </a:lnTo>
                    <a:lnTo>
                      <a:pt x="170" y="120"/>
                    </a:lnTo>
                    <a:lnTo>
                      <a:pt x="168" y="123"/>
                    </a:lnTo>
                    <a:lnTo>
                      <a:pt x="166" y="125"/>
                    </a:lnTo>
                    <a:lnTo>
                      <a:pt x="164" y="128"/>
                    </a:lnTo>
                    <a:lnTo>
                      <a:pt x="162" y="131"/>
                    </a:lnTo>
                    <a:lnTo>
                      <a:pt x="160" y="134"/>
                    </a:lnTo>
                    <a:lnTo>
                      <a:pt x="157" y="137"/>
                    </a:lnTo>
                    <a:lnTo>
                      <a:pt x="156" y="139"/>
                    </a:lnTo>
                    <a:lnTo>
                      <a:pt x="155" y="139"/>
                    </a:lnTo>
                    <a:lnTo>
                      <a:pt x="154" y="139"/>
                    </a:lnTo>
                    <a:lnTo>
                      <a:pt x="152" y="138"/>
                    </a:lnTo>
                    <a:lnTo>
                      <a:pt x="150" y="138"/>
                    </a:lnTo>
                    <a:lnTo>
                      <a:pt x="148" y="137"/>
                    </a:lnTo>
                    <a:lnTo>
                      <a:pt x="146" y="137"/>
                    </a:lnTo>
                    <a:lnTo>
                      <a:pt x="144" y="136"/>
                    </a:lnTo>
                    <a:lnTo>
                      <a:pt x="143" y="135"/>
                    </a:lnTo>
                    <a:lnTo>
                      <a:pt x="141" y="134"/>
                    </a:lnTo>
                    <a:lnTo>
                      <a:pt x="139" y="134"/>
                    </a:lnTo>
                    <a:lnTo>
                      <a:pt x="137" y="134"/>
                    </a:lnTo>
                    <a:lnTo>
                      <a:pt x="135" y="133"/>
                    </a:lnTo>
                    <a:lnTo>
                      <a:pt x="133" y="132"/>
                    </a:lnTo>
                    <a:lnTo>
                      <a:pt x="130" y="131"/>
                    </a:lnTo>
                    <a:lnTo>
                      <a:pt x="128" y="131"/>
                    </a:lnTo>
                    <a:lnTo>
                      <a:pt x="126" y="130"/>
                    </a:lnTo>
                    <a:lnTo>
                      <a:pt x="123" y="129"/>
                    </a:lnTo>
                    <a:lnTo>
                      <a:pt x="121" y="128"/>
                    </a:lnTo>
                    <a:lnTo>
                      <a:pt x="119" y="127"/>
                    </a:lnTo>
                    <a:lnTo>
                      <a:pt x="117" y="127"/>
                    </a:lnTo>
                    <a:lnTo>
                      <a:pt x="115" y="126"/>
                    </a:lnTo>
                    <a:lnTo>
                      <a:pt x="113" y="125"/>
                    </a:lnTo>
                    <a:lnTo>
                      <a:pt x="110" y="124"/>
                    </a:lnTo>
                    <a:lnTo>
                      <a:pt x="109" y="123"/>
                    </a:lnTo>
                    <a:lnTo>
                      <a:pt x="107" y="123"/>
                    </a:lnTo>
                    <a:lnTo>
                      <a:pt x="106" y="122"/>
                    </a:lnTo>
                    <a:lnTo>
                      <a:pt x="104" y="122"/>
                    </a:lnTo>
                    <a:lnTo>
                      <a:pt x="102" y="121"/>
                    </a:lnTo>
                    <a:lnTo>
                      <a:pt x="102" y="119"/>
                    </a:lnTo>
                    <a:lnTo>
                      <a:pt x="83" y="110"/>
                    </a:lnTo>
                    <a:lnTo>
                      <a:pt x="83" y="109"/>
                    </a:lnTo>
                    <a:lnTo>
                      <a:pt x="83" y="108"/>
                    </a:lnTo>
                    <a:lnTo>
                      <a:pt x="83" y="107"/>
                    </a:lnTo>
                    <a:lnTo>
                      <a:pt x="83" y="106"/>
                    </a:lnTo>
                    <a:lnTo>
                      <a:pt x="83" y="104"/>
                    </a:lnTo>
                    <a:lnTo>
                      <a:pt x="83" y="103"/>
                    </a:lnTo>
                    <a:lnTo>
                      <a:pt x="83" y="101"/>
                    </a:lnTo>
                    <a:lnTo>
                      <a:pt x="83" y="99"/>
                    </a:lnTo>
                    <a:lnTo>
                      <a:pt x="84" y="97"/>
                    </a:lnTo>
                    <a:lnTo>
                      <a:pt x="84" y="96"/>
                    </a:lnTo>
                    <a:lnTo>
                      <a:pt x="84" y="94"/>
                    </a:lnTo>
                    <a:lnTo>
                      <a:pt x="84" y="91"/>
                    </a:lnTo>
                    <a:lnTo>
                      <a:pt x="84" y="90"/>
                    </a:lnTo>
                    <a:lnTo>
                      <a:pt x="84" y="88"/>
                    </a:lnTo>
                    <a:lnTo>
                      <a:pt x="84" y="86"/>
                    </a:lnTo>
                    <a:lnTo>
                      <a:pt x="84" y="84"/>
                    </a:lnTo>
                    <a:lnTo>
                      <a:pt x="84" y="81"/>
                    </a:lnTo>
                    <a:lnTo>
                      <a:pt x="84" y="79"/>
                    </a:lnTo>
                    <a:lnTo>
                      <a:pt x="84" y="77"/>
                    </a:lnTo>
                    <a:lnTo>
                      <a:pt x="84" y="75"/>
                    </a:lnTo>
                    <a:lnTo>
                      <a:pt x="83" y="74"/>
                    </a:lnTo>
                    <a:lnTo>
                      <a:pt x="83" y="72"/>
                    </a:lnTo>
                    <a:lnTo>
                      <a:pt x="83" y="70"/>
                    </a:lnTo>
                    <a:lnTo>
                      <a:pt x="82" y="68"/>
                    </a:lnTo>
                    <a:lnTo>
                      <a:pt x="81" y="67"/>
                    </a:lnTo>
                    <a:lnTo>
                      <a:pt x="80" y="66"/>
                    </a:lnTo>
                    <a:lnTo>
                      <a:pt x="79" y="63"/>
                    </a:lnTo>
                    <a:lnTo>
                      <a:pt x="77" y="63"/>
                    </a:lnTo>
                    <a:lnTo>
                      <a:pt x="77" y="62"/>
                    </a:lnTo>
                    <a:lnTo>
                      <a:pt x="76" y="62"/>
                    </a:lnTo>
                    <a:lnTo>
                      <a:pt x="74" y="60"/>
                    </a:lnTo>
                    <a:lnTo>
                      <a:pt x="71" y="59"/>
                    </a:lnTo>
                    <a:lnTo>
                      <a:pt x="70" y="59"/>
                    </a:lnTo>
                    <a:lnTo>
                      <a:pt x="68" y="58"/>
                    </a:lnTo>
                    <a:lnTo>
                      <a:pt x="66" y="57"/>
                    </a:lnTo>
                    <a:lnTo>
                      <a:pt x="65" y="57"/>
                    </a:lnTo>
                    <a:lnTo>
                      <a:pt x="63" y="56"/>
                    </a:lnTo>
                    <a:lnTo>
                      <a:pt x="62" y="55"/>
                    </a:lnTo>
                    <a:lnTo>
                      <a:pt x="59" y="55"/>
                    </a:lnTo>
                    <a:lnTo>
                      <a:pt x="57" y="54"/>
                    </a:lnTo>
                    <a:lnTo>
                      <a:pt x="55" y="53"/>
                    </a:lnTo>
                    <a:lnTo>
                      <a:pt x="53" y="52"/>
                    </a:lnTo>
                    <a:lnTo>
                      <a:pt x="51" y="51"/>
                    </a:lnTo>
                    <a:lnTo>
                      <a:pt x="48" y="50"/>
                    </a:lnTo>
                    <a:lnTo>
                      <a:pt x="46" y="50"/>
                    </a:lnTo>
                    <a:lnTo>
                      <a:pt x="44" y="49"/>
                    </a:lnTo>
                    <a:lnTo>
                      <a:pt x="41" y="48"/>
                    </a:lnTo>
                    <a:lnTo>
                      <a:pt x="39" y="48"/>
                    </a:lnTo>
                    <a:lnTo>
                      <a:pt x="37" y="47"/>
                    </a:lnTo>
                    <a:lnTo>
                      <a:pt x="34" y="47"/>
                    </a:lnTo>
                    <a:lnTo>
                      <a:pt x="32" y="46"/>
                    </a:lnTo>
                    <a:lnTo>
                      <a:pt x="29" y="46"/>
                    </a:lnTo>
                    <a:lnTo>
                      <a:pt x="27" y="46"/>
                    </a:lnTo>
                    <a:lnTo>
                      <a:pt x="25" y="46"/>
                    </a:lnTo>
                    <a:lnTo>
                      <a:pt x="23" y="46"/>
                    </a:lnTo>
                    <a:lnTo>
                      <a:pt x="21" y="46"/>
                    </a:lnTo>
                    <a:lnTo>
                      <a:pt x="20" y="46"/>
                    </a:lnTo>
                    <a:lnTo>
                      <a:pt x="19" y="46"/>
                    </a:lnTo>
                    <a:lnTo>
                      <a:pt x="17" y="46"/>
                    </a:lnTo>
                    <a:lnTo>
                      <a:pt x="15" y="46"/>
                    </a:lnTo>
                    <a:lnTo>
                      <a:pt x="13" y="46"/>
                    </a:lnTo>
                    <a:lnTo>
                      <a:pt x="10" y="46"/>
                    </a:lnTo>
                    <a:lnTo>
                      <a:pt x="8" y="47"/>
                    </a:lnTo>
                    <a:lnTo>
                      <a:pt x="6" y="48"/>
                    </a:lnTo>
                    <a:lnTo>
                      <a:pt x="3" y="50"/>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88" name="Freeform 119"/>
              <p:cNvSpPr>
                <a:spLocks/>
              </p:cNvSpPr>
              <p:nvPr/>
            </p:nvSpPr>
            <p:spPr bwMode="auto">
              <a:xfrm>
                <a:off x="712788" y="2354263"/>
                <a:ext cx="90487" cy="69850"/>
              </a:xfrm>
              <a:custGeom>
                <a:avLst/>
                <a:gdLst>
                  <a:gd name="T0" fmla="*/ 2147483647 w 57"/>
                  <a:gd name="T1" fmla="*/ 2147483647 h 44"/>
                  <a:gd name="T2" fmla="*/ 2147483647 w 57"/>
                  <a:gd name="T3" fmla="*/ 2147483647 h 44"/>
                  <a:gd name="T4" fmla="*/ 2147483647 w 57"/>
                  <a:gd name="T5" fmla="*/ 2147483647 h 44"/>
                  <a:gd name="T6" fmla="*/ 2147483647 w 57"/>
                  <a:gd name="T7" fmla="*/ 2147483647 h 44"/>
                  <a:gd name="T8" fmla="*/ 2147483647 w 57"/>
                  <a:gd name="T9" fmla="*/ 2147483647 h 44"/>
                  <a:gd name="T10" fmla="*/ 2147483647 w 57"/>
                  <a:gd name="T11" fmla="*/ 2147483647 h 44"/>
                  <a:gd name="T12" fmla="*/ 2147483647 w 57"/>
                  <a:gd name="T13" fmla="*/ 2147483647 h 44"/>
                  <a:gd name="T14" fmla="*/ 2147483647 w 57"/>
                  <a:gd name="T15" fmla="*/ 2147483647 h 44"/>
                  <a:gd name="T16" fmla="*/ 2147483647 w 57"/>
                  <a:gd name="T17" fmla="*/ 2147483647 h 44"/>
                  <a:gd name="T18" fmla="*/ 2147483647 w 57"/>
                  <a:gd name="T19" fmla="*/ 2147483647 h 44"/>
                  <a:gd name="T20" fmla="*/ 2147483647 w 57"/>
                  <a:gd name="T21" fmla="*/ 2147483647 h 44"/>
                  <a:gd name="T22" fmla="*/ 2147483647 w 57"/>
                  <a:gd name="T23" fmla="*/ 2147483647 h 44"/>
                  <a:gd name="T24" fmla="*/ 2147483647 w 57"/>
                  <a:gd name="T25" fmla="*/ 2147483647 h 44"/>
                  <a:gd name="T26" fmla="*/ 2147483647 w 57"/>
                  <a:gd name="T27" fmla="*/ 2147483647 h 44"/>
                  <a:gd name="T28" fmla="*/ 0 w 57"/>
                  <a:gd name="T29" fmla="*/ 2147483647 h 44"/>
                  <a:gd name="T30" fmla="*/ 0 w 57"/>
                  <a:gd name="T31" fmla="*/ 2147483647 h 44"/>
                  <a:gd name="T32" fmla="*/ 0 w 57"/>
                  <a:gd name="T33" fmla="*/ 2147483647 h 44"/>
                  <a:gd name="T34" fmla="*/ 0 w 57"/>
                  <a:gd name="T35" fmla="*/ 2147483647 h 44"/>
                  <a:gd name="T36" fmla="*/ 2147483647 w 57"/>
                  <a:gd name="T37" fmla="*/ 2147483647 h 44"/>
                  <a:gd name="T38" fmla="*/ 2147483647 w 57"/>
                  <a:gd name="T39" fmla="*/ 2147483647 h 44"/>
                  <a:gd name="T40" fmla="*/ 2147483647 w 57"/>
                  <a:gd name="T41" fmla="*/ 2147483647 h 44"/>
                  <a:gd name="T42" fmla="*/ 2147483647 w 57"/>
                  <a:gd name="T43" fmla="*/ 2147483647 h 44"/>
                  <a:gd name="T44" fmla="*/ 2147483647 w 57"/>
                  <a:gd name="T45" fmla="*/ 2147483647 h 44"/>
                  <a:gd name="T46" fmla="*/ 2147483647 w 57"/>
                  <a:gd name="T47" fmla="*/ 2147483647 h 44"/>
                  <a:gd name="T48" fmla="*/ 2147483647 w 57"/>
                  <a:gd name="T49" fmla="*/ 2147483647 h 44"/>
                  <a:gd name="T50" fmla="*/ 2147483647 w 57"/>
                  <a:gd name="T51" fmla="*/ 2147483647 h 44"/>
                  <a:gd name="T52" fmla="*/ 2147483647 w 57"/>
                  <a:gd name="T53" fmla="*/ 2147483647 h 44"/>
                  <a:gd name="T54" fmla="*/ 2147483647 w 57"/>
                  <a:gd name="T55" fmla="*/ 2147483647 h 44"/>
                  <a:gd name="T56" fmla="*/ 2147483647 w 57"/>
                  <a:gd name="T57" fmla="*/ 2147483647 h 44"/>
                  <a:gd name="T58" fmla="*/ 2147483647 w 57"/>
                  <a:gd name="T59" fmla="*/ 2147483647 h 44"/>
                  <a:gd name="T60" fmla="*/ 2147483647 w 57"/>
                  <a:gd name="T61" fmla="*/ 2147483647 h 44"/>
                  <a:gd name="T62" fmla="*/ 2147483647 w 57"/>
                  <a:gd name="T63" fmla="*/ 2147483647 h 44"/>
                  <a:gd name="T64" fmla="*/ 2147483647 w 57"/>
                  <a:gd name="T65" fmla="*/ 2147483647 h 44"/>
                  <a:gd name="T66" fmla="*/ 2147483647 w 57"/>
                  <a:gd name="T67" fmla="*/ 2147483647 h 44"/>
                  <a:gd name="T68" fmla="*/ 2147483647 w 57"/>
                  <a:gd name="T69" fmla="*/ 2147483647 h 44"/>
                  <a:gd name="T70" fmla="*/ 2147483647 w 57"/>
                  <a:gd name="T71" fmla="*/ 0 h 44"/>
                  <a:gd name="T72" fmla="*/ 2147483647 w 57"/>
                  <a:gd name="T73" fmla="*/ 0 h 44"/>
                  <a:gd name="T74" fmla="*/ 2147483647 w 57"/>
                  <a:gd name="T75" fmla="*/ 0 h 44"/>
                  <a:gd name="T76" fmla="*/ 2147483647 w 57"/>
                  <a:gd name="T77" fmla="*/ 2147483647 h 44"/>
                  <a:gd name="T78" fmla="*/ 2147483647 w 57"/>
                  <a:gd name="T79" fmla="*/ 2147483647 h 44"/>
                  <a:gd name="T80" fmla="*/ 2147483647 w 57"/>
                  <a:gd name="T81" fmla="*/ 2147483647 h 44"/>
                  <a:gd name="T82" fmla="*/ 2147483647 w 57"/>
                  <a:gd name="T83" fmla="*/ 2147483647 h 44"/>
                  <a:gd name="T84" fmla="*/ 2147483647 w 57"/>
                  <a:gd name="T85" fmla="*/ 2147483647 h 44"/>
                  <a:gd name="T86" fmla="*/ 2147483647 w 57"/>
                  <a:gd name="T87" fmla="*/ 2147483647 h 44"/>
                  <a:gd name="T88" fmla="*/ 2147483647 w 57"/>
                  <a:gd name="T89" fmla="*/ 2147483647 h 44"/>
                  <a:gd name="T90" fmla="*/ 2147483647 w 57"/>
                  <a:gd name="T91" fmla="*/ 2147483647 h 44"/>
                  <a:gd name="T92" fmla="*/ 2147483647 w 57"/>
                  <a:gd name="T93" fmla="*/ 2147483647 h 44"/>
                  <a:gd name="T94" fmla="*/ 2147483647 w 57"/>
                  <a:gd name="T95" fmla="*/ 2147483647 h 44"/>
                  <a:gd name="T96" fmla="*/ 2147483647 w 57"/>
                  <a:gd name="T97" fmla="*/ 2147483647 h 44"/>
                  <a:gd name="T98" fmla="*/ 2147483647 w 57"/>
                  <a:gd name="T99" fmla="*/ 2147483647 h 44"/>
                  <a:gd name="T100" fmla="*/ 2147483647 w 57"/>
                  <a:gd name="T101" fmla="*/ 2147483647 h 44"/>
                  <a:gd name="T102" fmla="*/ 2147483647 w 57"/>
                  <a:gd name="T103" fmla="*/ 2147483647 h 44"/>
                  <a:gd name="T104" fmla="*/ 2147483647 w 57"/>
                  <a:gd name="T105" fmla="*/ 2147483647 h 44"/>
                  <a:gd name="T106" fmla="*/ 2147483647 w 57"/>
                  <a:gd name="T107" fmla="*/ 2147483647 h 44"/>
                  <a:gd name="T108" fmla="*/ 2147483647 w 57"/>
                  <a:gd name="T109" fmla="*/ 2147483647 h 44"/>
                  <a:gd name="T110" fmla="*/ 2147483647 w 57"/>
                  <a:gd name="T111" fmla="*/ 2147483647 h 44"/>
                  <a:gd name="T112" fmla="*/ 2147483647 w 57"/>
                  <a:gd name="T113" fmla="*/ 2147483647 h 44"/>
                  <a:gd name="T114" fmla="*/ 2147483647 w 57"/>
                  <a:gd name="T115" fmla="*/ 2147483647 h 44"/>
                  <a:gd name="T116" fmla="*/ 2147483647 w 57"/>
                  <a:gd name="T117" fmla="*/ 2147483647 h 44"/>
                  <a:gd name="T118" fmla="*/ 2147483647 w 57"/>
                  <a:gd name="T119" fmla="*/ 2147483647 h 4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7"/>
                  <a:gd name="T181" fmla="*/ 0 h 44"/>
                  <a:gd name="T182" fmla="*/ 57 w 57"/>
                  <a:gd name="T183" fmla="*/ 44 h 4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7" h="44">
                    <a:moveTo>
                      <a:pt x="20" y="39"/>
                    </a:moveTo>
                    <a:lnTo>
                      <a:pt x="19" y="39"/>
                    </a:lnTo>
                    <a:lnTo>
                      <a:pt x="18" y="40"/>
                    </a:lnTo>
                    <a:lnTo>
                      <a:pt x="17" y="41"/>
                    </a:lnTo>
                    <a:lnTo>
                      <a:pt x="16" y="43"/>
                    </a:lnTo>
                    <a:lnTo>
                      <a:pt x="14" y="44"/>
                    </a:lnTo>
                    <a:lnTo>
                      <a:pt x="11" y="44"/>
                    </a:lnTo>
                    <a:lnTo>
                      <a:pt x="10" y="44"/>
                    </a:lnTo>
                    <a:lnTo>
                      <a:pt x="8" y="44"/>
                    </a:lnTo>
                    <a:lnTo>
                      <a:pt x="6" y="43"/>
                    </a:lnTo>
                    <a:lnTo>
                      <a:pt x="5" y="43"/>
                    </a:lnTo>
                    <a:lnTo>
                      <a:pt x="4" y="41"/>
                    </a:lnTo>
                    <a:lnTo>
                      <a:pt x="2" y="40"/>
                    </a:lnTo>
                    <a:lnTo>
                      <a:pt x="1" y="38"/>
                    </a:lnTo>
                    <a:lnTo>
                      <a:pt x="0" y="36"/>
                    </a:lnTo>
                    <a:lnTo>
                      <a:pt x="0" y="34"/>
                    </a:lnTo>
                    <a:lnTo>
                      <a:pt x="0" y="31"/>
                    </a:lnTo>
                    <a:lnTo>
                      <a:pt x="0" y="30"/>
                    </a:lnTo>
                    <a:lnTo>
                      <a:pt x="1" y="27"/>
                    </a:lnTo>
                    <a:lnTo>
                      <a:pt x="2" y="24"/>
                    </a:lnTo>
                    <a:lnTo>
                      <a:pt x="2" y="22"/>
                    </a:lnTo>
                    <a:lnTo>
                      <a:pt x="4" y="19"/>
                    </a:lnTo>
                    <a:lnTo>
                      <a:pt x="5" y="17"/>
                    </a:lnTo>
                    <a:lnTo>
                      <a:pt x="6" y="14"/>
                    </a:lnTo>
                    <a:lnTo>
                      <a:pt x="8" y="13"/>
                    </a:lnTo>
                    <a:lnTo>
                      <a:pt x="10" y="11"/>
                    </a:lnTo>
                    <a:lnTo>
                      <a:pt x="11" y="10"/>
                    </a:lnTo>
                    <a:lnTo>
                      <a:pt x="13" y="8"/>
                    </a:lnTo>
                    <a:lnTo>
                      <a:pt x="14" y="7"/>
                    </a:lnTo>
                    <a:lnTo>
                      <a:pt x="16" y="5"/>
                    </a:lnTo>
                    <a:lnTo>
                      <a:pt x="17" y="4"/>
                    </a:lnTo>
                    <a:lnTo>
                      <a:pt x="19" y="3"/>
                    </a:lnTo>
                    <a:lnTo>
                      <a:pt x="21" y="2"/>
                    </a:lnTo>
                    <a:lnTo>
                      <a:pt x="23" y="1"/>
                    </a:lnTo>
                    <a:lnTo>
                      <a:pt x="25" y="1"/>
                    </a:lnTo>
                    <a:lnTo>
                      <a:pt x="27" y="0"/>
                    </a:lnTo>
                    <a:lnTo>
                      <a:pt x="28" y="0"/>
                    </a:lnTo>
                    <a:lnTo>
                      <a:pt x="30" y="0"/>
                    </a:lnTo>
                    <a:lnTo>
                      <a:pt x="32" y="1"/>
                    </a:lnTo>
                    <a:lnTo>
                      <a:pt x="32" y="2"/>
                    </a:lnTo>
                    <a:lnTo>
                      <a:pt x="34" y="3"/>
                    </a:lnTo>
                    <a:lnTo>
                      <a:pt x="34" y="5"/>
                    </a:lnTo>
                    <a:lnTo>
                      <a:pt x="35" y="8"/>
                    </a:lnTo>
                    <a:lnTo>
                      <a:pt x="35" y="15"/>
                    </a:lnTo>
                    <a:lnTo>
                      <a:pt x="57" y="24"/>
                    </a:lnTo>
                    <a:lnTo>
                      <a:pt x="56" y="24"/>
                    </a:lnTo>
                    <a:lnTo>
                      <a:pt x="55" y="25"/>
                    </a:lnTo>
                    <a:lnTo>
                      <a:pt x="53" y="26"/>
                    </a:lnTo>
                    <a:lnTo>
                      <a:pt x="51" y="28"/>
                    </a:lnTo>
                    <a:lnTo>
                      <a:pt x="50" y="28"/>
                    </a:lnTo>
                    <a:lnTo>
                      <a:pt x="49" y="30"/>
                    </a:lnTo>
                    <a:lnTo>
                      <a:pt x="48" y="31"/>
                    </a:lnTo>
                    <a:lnTo>
                      <a:pt x="48" y="34"/>
                    </a:lnTo>
                    <a:lnTo>
                      <a:pt x="47" y="36"/>
                    </a:lnTo>
                    <a:lnTo>
                      <a:pt x="47" y="38"/>
                    </a:lnTo>
                    <a:lnTo>
                      <a:pt x="47" y="40"/>
                    </a:lnTo>
                    <a:lnTo>
                      <a:pt x="47" y="41"/>
                    </a:lnTo>
                    <a:lnTo>
                      <a:pt x="47" y="42"/>
                    </a:lnTo>
                    <a:lnTo>
                      <a:pt x="47" y="44"/>
                    </a:lnTo>
                    <a:lnTo>
                      <a:pt x="20" y="39"/>
                    </a:lnTo>
                    <a:close/>
                  </a:path>
                </a:pathLst>
              </a:custGeom>
              <a:solidFill>
                <a:srgbClr val="529182"/>
              </a:solidFill>
              <a:ln w="9525">
                <a:noFill/>
                <a:round/>
                <a:headEnd/>
                <a:tailEnd/>
              </a:ln>
            </p:spPr>
            <p:txBody>
              <a:bodyPr/>
              <a:lstStyle/>
              <a:p>
                <a:endParaRPr lang="en-US">
                  <a:solidFill>
                    <a:srgbClr val="000000"/>
                  </a:solidFill>
                  <a:latin typeface="Arial" pitchFamily="34" charset="0"/>
                </a:endParaRPr>
              </a:p>
            </p:txBody>
          </p:sp>
          <p:sp>
            <p:nvSpPr>
              <p:cNvPr id="89" name="Freeform 120"/>
              <p:cNvSpPr>
                <a:spLocks/>
              </p:cNvSpPr>
              <p:nvPr/>
            </p:nvSpPr>
            <p:spPr bwMode="auto">
              <a:xfrm>
                <a:off x="727075" y="2363788"/>
                <a:ext cx="69850" cy="58737"/>
              </a:xfrm>
              <a:custGeom>
                <a:avLst/>
                <a:gdLst>
                  <a:gd name="T0" fmla="*/ 2147483647 w 44"/>
                  <a:gd name="T1" fmla="*/ 2147483647 h 37"/>
                  <a:gd name="T2" fmla="*/ 2147483647 w 44"/>
                  <a:gd name="T3" fmla="*/ 2147483647 h 37"/>
                  <a:gd name="T4" fmla="*/ 2147483647 w 44"/>
                  <a:gd name="T5" fmla="*/ 2147483647 h 37"/>
                  <a:gd name="T6" fmla="*/ 2147483647 w 44"/>
                  <a:gd name="T7" fmla="*/ 2147483647 h 37"/>
                  <a:gd name="T8" fmla="*/ 2147483647 w 44"/>
                  <a:gd name="T9" fmla="*/ 2147483647 h 37"/>
                  <a:gd name="T10" fmla="*/ 2147483647 w 44"/>
                  <a:gd name="T11" fmla="*/ 2147483647 h 37"/>
                  <a:gd name="T12" fmla="*/ 2147483647 w 44"/>
                  <a:gd name="T13" fmla="*/ 2147483647 h 37"/>
                  <a:gd name="T14" fmla="*/ 0 w 44"/>
                  <a:gd name="T15" fmla="*/ 2147483647 h 37"/>
                  <a:gd name="T16" fmla="*/ 0 w 44"/>
                  <a:gd name="T17" fmla="*/ 2147483647 h 37"/>
                  <a:gd name="T18" fmla="*/ 0 w 44"/>
                  <a:gd name="T19" fmla="*/ 2147483647 h 37"/>
                  <a:gd name="T20" fmla="*/ 2147483647 w 44"/>
                  <a:gd name="T21" fmla="*/ 2147483647 h 37"/>
                  <a:gd name="T22" fmla="*/ 2147483647 w 44"/>
                  <a:gd name="T23" fmla="*/ 2147483647 h 37"/>
                  <a:gd name="T24" fmla="*/ 2147483647 w 44"/>
                  <a:gd name="T25" fmla="*/ 2147483647 h 37"/>
                  <a:gd name="T26" fmla="*/ 2147483647 w 44"/>
                  <a:gd name="T27" fmla="*/ 2147483647 h 37"/>
                  <a:gd name="T28" fmla="*/ 2147483647 w 44"/>
                  <a:gd name="T29" fmla="*/ 2147483647 h 37"/>
                  <a:gd name="T30" fmla="*/ 2147483647 w 44"/>
                  <a:gd name="T31" fmla="*/ 2147483647 h 37"/>
                  <a:gd name="T32" fmla="*/ 2147483647 w 44"/>
                  <a:gd name="T33" fmla="*/ 2147483647 h 37"/>
                  <a:gd name="T34" fmla="*/ 2147483647 w 44"/>
                  <a:gd name="T35" fmla="*/ 2147483647 h 37"/>
                  <a:gd name="T36" fmla="*/ 2147483647 w 44"/>
                  <a:gd name="T37" fmla="*/ 2147483647 h 37"/>
                  <a:gd name="T38" fmla="*/ 2147483647 w 44"/>
                  <a:gd name="T39" fmla="*/ 2147483647 h 37"/>
                  <a:gd name="T40" fmla="*/ 2147483647 w 44"/>
                  <a:gd name="T41" fmla="*/ 0 h 37"/>
                  <a:gd name="T42" fmla="*/ 2147483647 w 44"/>
                  <a:gd name="T43" fmla="*/ 2147483647 h 37"/>
                  <a:gd name="T44" fmla="*/ 2147483647 w 44"/>
                  <a:gd name="T45" fmla="*/ 2147483647 h 37"/>
                  <a:gd name="T46" fmla="*/ 2147483647 w 44"/>
                  <a:gd name="T47" fmla="*/ 2147483647 h 37"/>
                  <a:gd name="T48" fmla="*/ 2147483647 w 44"/>
                  <a:gd name="T49" fmla="*/ 2147483647 h 37"/>
                  <a:gd name="T50" fmla="*/ 2147483647 w 44"/>
                  <a:gd name="T51" fmla="*/ 2147483647 h 37"/>
                  <a:gd name="T52" fmla="*/ 2147483647 w 44"/>
                  <a:gd name="T53" fmla="*/ 2147483647 h 37"/>
                  <a:gd name="T54" fmla="*/ 2147483647 w 44"/>
                  <a:gd name="T55" fmla="*/ 2147483647 h 37"/>
                  <a:gd name="T56" fmla="*/ 2147483647 w 44"/>
                  <a:gd name="T57" fmla="*/ 2147483647 h 37"/>
                  <a:gd name="T58" fmla="*/ 2147483647 w 44"/>
                  <a:gd name="T59" fmla="*/ 2147483647 h 37"/>
                  <a:gd name="T60" fmla="*/ 2147483647 w 44"/>
                  <a:gd name="T61" fmla="*/ 2147483647 h 37"/>
                  <a:gd name="T62" fmla="*/ 2147483647 w 44"/>
                  <a:gd name="T63" fmla="*/ 2147483647 h 37"/>
                  <a:gd name="T64" fmla="*/ 2147483647 w 44"/>
                  <a:gd name="T65" fmla="*/ 2147483647 h 37"/>
                  <a:gd name="T66" fmla="*/ 2147483647 w 44"/>
                  <a:gd name="T67" fmla="*/ 2147483647 h 37"/>
                  <a:gd name="T68" fmla="*/ 2147483647 w 44"/>
                  <a:gd name="T69" fmla="*/ 2147483647 h 37"/>
                  <a:gd name="T70" fmla="*/ 2147483647 w 44"/>
                  <a:gd name="T71" fmla="*/ 2147483647 h 37"/>
                  <a:gd name="T72" fmla="*/ 2147483647 w 44"/>
                  <a:gd name="T73" fmla="*/ 2147483647 h 37"/>
                  <a:gd name="T74" fmla="*/ 2147483647 w 44"/>
                  <a:gd name="T75" fmla="*/ 2147483647 h 37"/>
                  <a:gd name="T76" fmla="*/ 2147483647 w 44"/>
                  <a:gd name="T77" fmla="*/ 2147483647 h 37"/>
                  <a:gd name="T78" fmla="*/ 2147483647 w 44"/>
                  <a:gd name="T79" fmla="*/ 2147483647 h 37"/>
                  <a:gd name="T80" fmla="*/ 2147483647 w 44"/>
                  <a:gd name="T81" fmla="*/ 2147483647 h 37"/>
                  <a:gd name="T82" fmla="*/ 2147483647 w 44"/>
                  <a:gd name="T83" fmla="*/ 2147483647 h 37"/>
                  <a:gd name="T84" fmla="*/ 2147483647 w 44"/>
                  <a:gd name="T85" fmla="*/ 2147483647 h 37"/>
                  <a:gd name="T86" fmla="*/ 2147483647 w 44"/>
                  <a:gd name="T87" fmla="*/ 2147483647 h 3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4"/>
                  <a:gd name="T133" fmla="*/ 0 h 37"/>
                  <a:gd name="T134" fmla="*/ 44 w 44"/>
                  <a:gd name="T135" fmla="*/ 37 h 3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4" h="37">
                    <a:moveTo>
                      <a:pt x="36" y="29"/>
                    </a:moveTo>
                    <a:lnTo>
                      <a:pt x="33" y="37"/>
                    </a:lnTo>
                    <a:lnTo>
                      <a:pt x="5" y="32"/>
                    </a:lnTo>
                    <a:lnTo>
                      <a:pt x="4" y="31"/>
                    </a:lnTo>
                    <a:lnTo>
                      <a:pt x="2" y="30"/>
                    </a:lnTo>
                    <a:lnTo>
                      <a:pt x="2" y="28"/>
                    </a:lnTo>
                    <a:lnTo>
                      <a:pt x="1" y="27"/>
                    </a:lnTo>
                    <a:lnTo>
                      <a:pt x="0" y="24"/>
                    </a:lnTo>
                    <a:lnTo>
                      <a:pt x="0" y="22"/>
                    </a:lnTo>
                    <a:lnTo>
                      <a:pt x="0" y="20"/>
                    </a:lnTo>
                    <a:lnTo>
                      <a:pt x="1" y="17"/>
                    </a:lnTo>
                    <a:lnTo>
                      <a:pt x="2" y="15"/>
                    </a:lnTo>
                    <a:lnTo>
                      <a:pt x="3" y="12"/>
                    </a:lnTo>
                    <a:lnTo>
                      <a:pt x="4" y="11"/>
                    </a:lnTo>
                    <a:lnTo>
                      <a:pt x="5" y="9"/>
                    </a:lnTo>
                    <a:lnTo>
                      <a:pt x="6" y="8"/>
                    </a:lnTo>
                    <a:lnTo>
                      <a:pt x="7" y="6"/>
                    </a:lnTo>
                    <a:lnTo>
                      <a:pt x="8" y="5"/>
                    </a:lnTo>
                    <a:lnTo>
                      <a:pt x="11" y="4"/>
                    </a:lnTo>
                    <a:lnTo>
                      <a:pt x="13" y="2"/>
                    </a:lnTo>
                    <a:lnTo>
                      <a:pt x="15" y="0"/>
                    </a:lnTo>
                    <a:lnTo>
                      <a:pt x="44" y="12"/>
                    </a:lnTo>
                    <a:lnTo>
                      <a:pt x="38" y="15"/>
                    </a:lnTo>
                    <a:lnTo>
                      <a:pt x="19" y="9"/>
                    </a:lnTo>
                    <a:lnTo>
                      <a:pt x="19" y="10"/>
                    </a:lnTo>
                    <a:lnTo>
                      <a:pt x="17" y="11"/>
                    </a:lnTo>
                    <a:lnTo>
                      <a:pt x="15" y="13"/>
                    </a:lnTo>
                    <a:lnTo>
                      <a:pt x="14" y="15"/>
                    </a:lnTo>
                    <a:lnTo>
                      <a:pt x="14" y="17"/>
                    </a:lnTo>
                    <a:lnTo>
                      <a:pt x="14" y="18"/>
                    </a:lnTo>
                    <a:lnTo>
                      <a:pt x="15" y="19"/>
                    </a:lnTo>
                    <a:lnTo>
                      <a:pt x="15" y="21"/>
                    </a:lnTo>
                    <a:lnTo>
                      <a:pt x="17" y="22"/>
                    </a:lnTo>
                    <a:lnTo>
                      <a:pt x="19" y="24"/>
                    </a:lnTo>
                    <a:lnTo>
                      <a:pt x="22" y="27"/>
                    </a:lnTo>
                    <a:lnTo>
                      <a:pt x="24" y="27"/>
                    </a:lnTo>
                    <a:lnTo>
                      <a:pt x="25" y="28"/>
                    </a:lnTo>
                    <a:lnTo>
                      <a:pt x="27" y="28"/>
                    </a:lnTo>
                    <a:lnTo>
                      <a:pt x="29" y="28"/>
                    </a:lnTo>
                    <a:lnTo>
                      <a:pt x="32" y="28"/>
                    </a:lnTo>
                    <a:lnTo>
                      <a:pt x="34" y="29"/>
                    </a:lnTo>
                    <a:lnTo>
                      <a:pt x="36" y="29"/>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90" name="Freeform 121"/>
              <p:cNvSpPr>
                <a:spLocks/>
              </p:cNvSpPr>
              <p:nvPr/>
            </p:nvSpPr>
            <p:spPr bwMode="auto">
              <a:xfrm>
                <a:off x="876300" y="2284413"/>
                <a:ext cx="161925" cy="131762"/>
              </a:xfrm>
              <a:custGeom>
                <a:avLst/>
                <a:gdLst>
                  <a:gd name="T0" fmla="*/ 0 w 102"/>
                  <a:gd name="T1" fmla="*/ 2147483647 h 83"/>
                  <a:gd name="T2" fmla="*/ 2147483647 w 102"/>
                  <a:gd name="T3" fmla="*/ 2147483647 h 83"/>
                  <a:gd name="T4" fmla="*/ 2147483647 w 102"/>
                  <a:gd name="T5" fmla="*/ 2147483647 h 83"/>
                  <a:gd name="T6" fmla="*/ 2147483647 w 102"/>
                  <a:gd name="T7" fmla="*/ 2147483647 h 83"/>
                  <a:gd name="T8" fmla="*/ 2147483647 w 102"/>
                  <a:gd name="T9" fmla="*/ 2147483647 h 83"/>
                  <a:gd name="T10" fmla="*/ 2147483647 w 102"/>
                  <a:gd name="T11" fmla="*/ 2147483647 h 83"/>
                  <a:gd name="T12" fmla="*/ 2147483647 w 102"/>
                  <a:gd name="T13" fmla="*/ 2147483647 h 83"/>
                  <a:gd name="T14" fmla="*/ 2147483647 w 102"/>
                  <a:gd name="T15" fmla="*/ 2147483647 h 83"/>
                  <a:gd name="T16" fmla="*/ 2147483647 w 102"/>
                  <a:gd name="T17" fmla="*/ 2147483647 h 83"/>
                  <a:gd name="T18" fmla="*/ 2147483647 w 102"/>
                  <a:gd name="T19" fmla="*/ 2147483647 h 83"/>
                  <a:gd name="T20" fmla="*/ 2147483647 w 102"/>
                  <a:gd name="T21" fmla="*/ 2147483647 h 83"/>
                  <a:gd name="T22" fmla="*/ 2147483647 w 102"/>
                  <a:gd name="T23" fmla="*/ 2147483647 h 83"/>
                  <a:gd name="T24" fmla="*/ 2147483647 w 102"/>
                  <a:gd name="T25" fmla="*/ 2147483647 h 83"/>
                  <a:gd name="T26" fmla="*/ 2147483647 w 102"/>
                  <a:gd name="T27" fmla="*/ 2147483647 h 83"/>
                  <a:gd name="T28" fmla="*/ 2147483647 w 102"/>
                  <a:gd name="T29" fmla="*/ 2147483647 h 83"/>
                  <a:gd name="T30" fmla="*/ 2147483647 w 102"/>
                  <a:gd name="T31" fmla="*/ 2147483647 h 83"/>
                  <a:gd name="T32" fmla="*/ 2147483647 w 102"/>
                  <a:gd name="T33" fmla="*/ 2147483647 h 83"/>
                  <a:gd name="T34" fmla="*/ 2147483647 w 102"/>
                  <a:gd name="T35" fmla="*/ 2147483647 h 83"/>
                  <a:gd name="T36" fmla="*/ 2147483647 w 102"/>
                  <a:gd name="T37" fmla="*/ 2147483647 h 83"/>
                  <a:gd name="T38" fmla="*/ 2147483647 w 102"/>
                  <a:gd name="T39" fmla="*/ 2147483647 h 83"/>
                  <a:gd name="T40" fmla="*/ 2147483647 w 102"/>
                  <a:gd name="T41" fmla="*/ 2147483647 h 83"/>
                  <a:gd name="T42" fmla="*/ 2147483647 w 102"/>
                  <a:gd name="T43" fmla="*/ 2147483647 h 83"/>
                  <a:gd name="T44" fmla="*/ 2147483647 w 102"/>
                  <a:gd name="T45" fmla="*/ 2147483647 h 83"/>
                  <a:gd name="T46" fmla="*/ 2147483647 w 102"/>
                  <a:gd name="T47" fmla="*/ 2147483647 h 83"/>
                  <a:gd name="T48" fmla="*/ 2147483647 w 102"/>
                  <a:gd name="T49" fmla="*/ 2147483647 h 83"/>
                  <a:gd name="T50" fmla="*/ 2147483647 w 102"/>
                  <a:gd name="T51" fmla="*/ 2147483647 h 83"/>
                  <a:gd name="T52" fmla="*/ 2147483647 w 102"/>
                  <a:gd name="T53" fmla="*/ 0 h 83"/>
                  <a:gd name="T54" fmla="*/ 2147483647 w 102"/>
                  <a:gd name="T55" fmla="*/ 2147483647 h 83"/>
                  <a:gd name="T56" fmla="*/ 2147483647 w 102"/>
                  <a:gd name="T57" fmla="*/ 2147483647 h 83"/>
                  <a:gd name="T58" fmla="*/ 2147483647 w 102"/>
                  <a:gd name="T59" fmla="*/ 2147483647 h 83"/>
                  <a:gd name="T60" fmla="*/ 2147483647 w 102"/>
                  <a:gd name="T61" fmla="*/ 2147483647 h 83"/>
                  <a:gd name="T62" fmla="*/ 2147483647 w 102"/>
                  <a:gd name="T63" fmla="*/ 2147483647 h 83"/>
                  <a:gd name="T64" fmla="*/ 2147483647 w 102"/>
                  <a:gd name="T65" fmla="*/ 2147483647 h 83"/>
                  <a:gd name="T66" fmla="*/ 2147483647 w 102"/>
                  <a:gd name="T67" fmla="*/ 2147483647 h 83"/>
                  <a:gd name="T68" fmla="*/ 2147483647 w 102"/>
                  <a:gd name="T69" fmla="*/ 2147483647 h 83"/>
                  <a:gd name="T70" fmla="*/ 2147483647 w 102"/>
                  <a:gd name="T71" fmla="*/ 2147483647 h 83"/>
                  <a:gd name="T72" fmla="*/ 2147483647 w 102"/>
                  <a:gd name="T73" fmla="*/ 2147483647 h 83"/>
                  <a:gd name="T74" fmla="*/ 2147483647 w 102"/>
                  <a:gd name="T75" fmla="*/ 2147483647 h 83"/>
                  <a:gd name="T76" fmla="*/ 2147483647 w 102"/>
                  <a:gd name="T77" fmla="*/ 2147483647 h 83"/>
                  <a:gd name="T78" fmla="*/ 2147483647 w 102"/>
                  <a:gd name="T79" fmla="*/ 2147483647 h 83"/>
                  <a:gd name="T80" fmla="*/ 2147483647 w 102"/>
                  <a:gd name="T81" fmla="*/ 2147483647 h 83"/>
                  <a:gd name="T82" fmla="*/ 2147483647 w 102"/>
                  <a:gd name="T83" fmla="*/ 2147483647 h 83"/>
                  <a:gd name="T84" fmla="*/ 2147483647 w 102"/>
                  <a:gd name="T85" fmla="*/ 2147483647 h 83"/>
                  <a:gd name="T86" fmla="*/ 2147483647 w 102"/>
                  <a:gd name="T87" fmla="*/ 2147483647 h 83"/>
                  <a:gd name="T88" fmla="*/ 2147483647 w 102"/>
                  <a:gd name="T89" fmla="*/ 2147483647 h 83"/>
                  <a:gd name="T90" fmla="*/ 2147483647 w 102"/>
                  <a:gd name="T91" fmla="*/ 2147483647 h 83"/>
                  <a:gd name="T92" fmla="*/ 2147483647 w 102"/>
                  <a:gd name="T93" fmla="*/ 2147483647 h 83"/>
                  <a:gd name="T94" fmla="*/ 2147483647 w 102"/>
                  <a:gd name="T95" fmla="*/ 2147483647 h 83"/>
                  <a:gd name="T96" fmla="*/ 2147483647 w 102"/>
                  <a:gd name="T97" fmla="*/ 2147483647 h 83"/>
                  <a:gd name="T98" fmla="*/ 2147483647 w 102"/>
                  <a:gd name="T99" fmla="*/ 2147483647 h 83"/>
                  <a:gd name="T100" fmla="*/ 2147483647 w 102"/>
                  <a:gd name="T101" fmla="*/ 2147483647 h 83"/>
                  <a:gd name="T102" fmla="*/ 2147483647 w 102"/>
                  <a:gd name="T103" fmla="*/ 2147483647 h 83"/>
                  <a:gd name="T104" fmla="*/ 2147483647 w 102"/>
                  <a:gd name="T105" fmla="*/ 2147483647 h 83"/>
                  <a:gd name="T106" fmla="*/ 0 w 102"/>
                  <a:gd name="T107" fmla="*/ 2147483647 h 8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2"/>
                  <a:gd name="T163" fmla="*/ 0 h 83"/>
                  <a:gd name="T164" fmla="*/ 102 w 102"/>
                  <a:gd name="T165" fmla="*/ 83 h 8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2" h="83">
                    <a:moveTo>
                      <a:pt x="0" y="79"/>
                    </a:moveTo>
                    <a:lnTo>
                      <a:pt x="0" y="78"/>
                    </a:lnTo>
                    <a:lnTo>
                      <a:pt x="2" y="76"/>
                    </a:lnTo>
                    <a:lnTo>
                      <a:pt x="2" y="74"/>
                    </a:lnTo>
                    <a:lnTo>
                      <a:pt x="4" y="73"/>
                    </a:lnTo>
                    <a:lnTo>
                      <a:pt x="5" y="70"/>
                    </a:lnTo>
                    <a:lnTo>
                      <a:pt x="6" y="69"/>
                    </a:lnTo>
                    <a:lnTo>
                      <a:pt x="8" y="66"/>
                    </a:lnTo>
                    <a:lnTo>
                      <a:pt x="10" y="63"/>
                    </a:lnTo>
                    <a:lnTo>
                      <a:pt x="10" y="62"/>
                    </a:lnTo>
                    <a:lnTo>
                      <a:pt x="11" y="61"/>
                    </a:lnTo>
                    <a:lnTo>
                      <a:pt x="13" y="59"/>
                    </a:lnTo>
                    <a:lnTo>
                      <a:pt x="14" y="58"/>
                    </a:lnTo>
                    <a:lnTo>
                      <a:pt x="14" y="56"/>
                    </a:lnTo>
                    <a:lnTo>
                      <a:pt x="16" y="55"/>
                    </a:lnTo>
                    <a:lnTo>
                      <a:pt x="17" y="53"/>
                    </a:lnTo>
                    <a:lnTo>
                      <a:pt x="18" y="52"/>
                    </a:lnTo>
                    <a:lnTo>
                      <a:pt x="20" y="51"/>
                    </a:lnTo>
                    <a:lnTo>
                      <a:pt x="21" y="49"/>
                    </a:lnTo>
                    <a:lnTo>
                      <a:pt x="23" y="47"/>
                    </a:lnTo>
                    <a:lnTo>
                      <a:pt x="24" y="45"/>
                    </a:lnTo>
                    <a:lnTo>
                      <a:pt x="26" y="44"/>
                    </a:lnTo>
                    <a:lnTo>
                      <a:pt x="28" y="42"/>
                    </a:lnTo>
                    <a:lnTo>
                      <a:pt x="29" y="41"/>
                    </a:lnTo>
                    <a:lnTo>
                      <a:pt x="31" y="39"/>
                    </a:lnTo>
                    <a:lnTo>
                      <a:pt x="33" y="37"/>
                    </a:lnTo>
                    <a:lnTo>
                      <a:pt x="34" y="35"/>
                    </a:lnTo>
                    <a:lnTo>
                      <a:pt x="36" y="34"/>
                    </a:lnTo>
                    <a:lnTo>
                      <a:pt x="38" y="32"/>
                    </a:lnTo>
                    <a:lnTo>
                      <a:pt x="40" y="30"/>
                    </a:lnTo>
                    <a:lnTo>
                      <a:pt x="42" y="29"/>
                    </a:lnTo>
                    <a:lnTo>
                      <a:pt x="44" y="27"/>
                    </a:lnTo>
                    <a:lnTo>
                      <a:pt x="46" y="25"/>
                    </a:lnTo>
                    <a:lnTo>
                      <a:pt x="48" y="24"/>
                    </a:lnTo>
                    <a:lnTo>
                      <a:pt x="50" y="22"/>
                    </a:lnTo>
                    <a:lnTo>
                      <a:pt x="53" y="21"/>
                    </a:lnTo>
                    <a:lnTo>
                      <a:pt x="55" y="19"/>
                    </a:lnTo>
                    <a:lnTo>
                      <a:pt x="57" y="18"/>
                    </a:lnTo>
                    <a:lnTo>
                      <a:pt x="60" y="16"/>
                    </a:lnTo>
                    <a:lnTo>
                      <a:pt x="62" y="14"/>
                    </a:lnTo>
                    <a:lnTo>
                      <a:pt x="64" y="13"/>
                    </a:lnTo>
                    <a:lnTo>
                      <a:pt x="67" y="12"/>
                    </a:lnTo>
                    <a:lnTo>
                      <a:pt x="70" y="10"/>
                    </a:lnTo>
                    <a:lnTo>
                      <a:pt x="72" y="9"/>
                    </a:lnTo>
                    <a:lnTo>
                      <a:pt x="75" y="8"/>
                    </a:lnTo>
                    <a:lnTo>
                      <a:pt x="78" y="6"/>
                    </a:lnTo>
                    <a:lnTo>
                      <a:pt x="81" y="5"/>
                    </a:lnTo>
                    <a:lnTo>
                      <a:pt x="83" y="4"/>
                    </a:lnTo>
                    <a:lnTo>
                      <a:pt x="86" y="4"/>
                    </a:lnTo>
                    <a:lnTo>
                      <a:pt x="89" y="2"/>
                    </a:lnTo>
                    <a:lnTo>
                      <a:pt x="92" y="2"/>
                    </a:lnTo>
                    <a:lnTo>
                      <a:pt x="95" y="1"/>
                    </a:lnTo>
                    <a:lnTo>
                      <a:pt x="99" y="0"/>
                    </a:lnTo>
                    <a:lnTo>
                      <a:pt x="100" y="0"/>
                    </a:lnTo>
                    <a:lnTo>
                      <a:pt x="101" y="1"/>
                    </a:lnTo>
                    <a:lnTo>
                      <a:pt x="102" y="2"/>
                    </a:lnTo>
                    <a:lnTo>
                      <a:pt x="102" y="3"/>
                    </a:lnTo>
                    <a:lnTo>
                      <a:pt x="102" y="4"/>
                    </a:lnTo>
                    <a:lnTo>
                      <a:pt x="102" y="6"/>
                    </a:lnTo>
                    <a:lnTo>
                      <a:pt x="101" y="7"/>
                    </a:lnTo>
                    <a:lnTo>
                      <a:pt x="101" y="8"/>
                    </a:lnTo>
                    <a:lnTo>
                      <a:pt x="99" y="8"/>
                    </a:lnTo>
                    <a:lnTo>
                      <a:pt x="97" y="8"/>
                    </a:lnTo>
                    <a:lnTo>
                      <a:pt x="96" y="8"/>
                    </a:lnTo>
                    <a:lnTo>
                      <a:pt x="95" y="8"/>
                    </a:lnTo>
                    <a:lnTo>
                      <a:pt x="93" y="10"/>
                    </a:lnTo>
                    <a:lnTo>
                      <a:pt x="91" y="10"/>
                    </a:lnTo>
                    <a:lnTo>
                      <a:pt x="88" y="11"/>
                    </a:lnTo>
                    <a:lnTo>
                      <a:pt x="86" y="12"/>
                    </a:lnTo>
                    <a:lnTo>
                      <a:pt x="84" y="14"/>
                    </a:lnTo>
                    <a:lnTo>
                      <a:pt x="81" y="15"/>
                    </a:lnTo>
                    <a:lnTo>
                      <a:pt x="78" y="16"/>
                    </a:lnTo>
                    <a:lnTo>
                      <a:pt x="74" y="18"/>
                    </a:lnTo>
                    <a:lnTo>
                      <a:pt x="72" y="21"/>
                    </a:lnTo>
                    <a:lnTo>
                      <a:pt x="70" y="21"/>
                    </a:lnTo>
                    <a:lnTo>
                      <a:pt x="68" y="22"/>
                    </a:lnTo>
                    <a:lnTo>
                      <a:pt x="66" y="23"/>
                    </a:lnTo>
                    <a:lnTo>
                      <a:pt x="64" y="25"/>
                    </a:lnTo>
                    <a:lnTo>
                      <a:pt x="63" y="25"/>
                    </a:lnTo>
                    <a:lnTo>
                      <a:pt x="61" y="27"/>
                    </a:lnTo>
                    <a:lnTo>
                      <a:pt x="60" y="28"/>
                    </a:lnTo>
                    <a:lnTo>
                      <a:pt x="58" y="30"/>
                    </a:lnTo>
                    <a:lnTo>
                      <a:pt x="55" y="31"/>
                    </a:lnTo>
                    <a:lnTo>
                      <a:pt x="54" y="32"/>
                    </a:lnTo>
                    <a:lnTo>
                      <a:pt x="51" y="34"/>
                    </a:lnTo>
                    <a:lnTo>
                      <a:pt x="50" y="36"/>
                    </a:lnTo>
                    <a:lnTo>
                      <a:pt x="48" y="37"/>
                    </a:lnTo>
                    <a:lnTo>
                      <a:pt x="46" y="39"/>
                    </a:lnTo>
                    <a:lnTo>
                      <a:pt x="43" y="41"/>
                    </a:lnTo>
                    <a:lnTo>
                      <a:pt x="42" y="43"/>
                    </a:lnTo>
                    <a:lnTo>
                      <a:pt x="40" y="45"/>
                    </a:lnTo>
                    <a:lnTo>
                      <a:pt x="38" y="46"/>
                    </a:lnTo>
                    <a:lnTo>
                      <a:pt x="36" y="49"/>
                    </a:lnTo>
                    <a:lnTo>
                      <a:pt x="33" y="51"/>
                    </a:lnTo>
                    <a:lnTo>
                      <a:pt x="31" y="53"/>
                    </a:lnTo>
                    <a:lnTo>
                      <a:pt x="29" y="55"/>
                    </a:lnTo>
                    <a:lnTo>
                      <a:pt x="27" y="58"/>
                    </a:lnTo>
                    <a:lnTo>
                      <a:pt x="25" y="61"/>
                    </a:lnTo>
                    <a:lnTo>
                      <a:pt x="23" y="63"/>
                    </a:lnTo>
                    <a:lnTo>
                      <a:pt x="21" y="66"/>
                    </a:lnTo>
                    <a:lnTo>
                      <a:pt x="18" y="68"/>
                    </a:lnTo>
                    <a:lnTo>
                      <a:pt x="17" y="71"/>
                    </a:lnTo>
                    <a:lnTo>
                      <a:pt x="14" y="74"/>
                    </a:lnTo>
                    <a:lnTo>
                      <a:pt x="13" y="77"/>
                    </a:lnTo>
                    <a:lnTo>
                      <a:pt x="10" y="80"/>
                    </a:lnTo>
                    <a:lnTo>
                      <a:pt x="8" y="83"/>
                    </a:lnTo>
                    <a:lnTo>
                      <a:pt x="0" y="79"/>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sp>
            <p:nvSpPr>
              <p:cNvPr id="91" name="Freeform 122"/>
              <p:cNvSpPr>
                <a:spLocks/>
              </p:cNvSpPr>
              <p:nvPr/>
            </p:nvSpPr>
            <p:spPr bwMode="auto">
              <a:xfrm>
                <a:off x="1011238" y="2284413"/>
                <a:ext cx="36512" cy="165100"/>
              </a:xfrm>
              <a:custGeom>
                <a:avLst/>
                <a:gdLst>
                  <a:gd name="T0" fmla="*/ 2147483647 w 23"/>
                  <a:gd name="T1" fmla="*/ 2147483647 h 104"/>
                  <a:gd name="T2" fmla="*/ 2147483647 w 23"/>
                  <a:gd name="T3" fmla="*/ 2147483647 h 104"/>
                  <a:gd name="T4" fmla="*/ 2147483647 w 23"/>
                  <a:gd name="T5" fmla="*/ 2147483647 h 104"/>
                  <a:gd name="T6" fmla="*/ 2147483647 w 23"/>
                  <a:gd name="T7" fmla="*/ 2147483647 h 104"/>
                  <a:gd name="T8" fmla="*/ 2147483647 w 23"/>
                  <a:gd name="T9" fmla="*/ 2147483647 h 104"/>
                  <a:gd name="T10" fmla="*/ 2147483647 w 23"/>
                  <a:gd name="T11" fmla="*/ 2147483647 h 104"/>
                  <a:gd name="T12" fmla="*/ 2147483647 w 23"/>
                  <a:gd name="T13" fmla="*/ 2147483647 h 104"/>
                  <a:gd name="T14" fmla="*/ 2147483647 w 23"/>
                  <a:gd name="T15" fmla="*/ 2147483647 h 104"/>
                  <a:gd name="T16" fmla="*/ 2147483647 w 23"/>
                  <a:gd name="T17" fmla="*/ 2147483647 h 104"/>
                  <a:gd name="T18" fmla="*/ 2147483647 w 23"/>
                  <a:gd name="T19" fmla="*/ 2147483647 h 104"/>
                  <a:gd name="T20" fmla="*/ 2147483647 w 23"/>
                  <a:gd name="T21" fmla="*/ 2147483647 h 104"/>
                  <a:gd name="T22" fmla="*/ 2147483647 w 23"/>
                  <a:gd name="T23" fmla="*/ 2147483647 h 104"/>
                  <a:gd name="T24" fmla="*/ 2147483647 w 23"/>
                  <a:gd name="T25" fmla="*/ 2147483647 h 104"/>
                  <a:gd name="T26" fmla="*/ 2147483647 w 23"/>
                  <a:gd name="T27" fmla="*/ 2147483647 h 104"/>
                  <a:gd name="T28" fmla="*/ 2147483647 w 23"/>
                  <a:gd name="T29" fmla="*/ 2147483647 h 104"/>
                  <a:gd name="T30" fmla="*/ 2147483647 w 23"/>
                  <a:gd name="T31" fmla="*/ 2147483647 h 104"/>
                  <a:gd name="T32" fmla="*/ 2147483647 w 23"/>
                  <a:gd name="T33" fmla="*/ 2147483647 h 104"/>
                  <a:gd name="T34" fmla="*/ 2147483647 w 23"/>
                  <a:gd name="T35" fmla="*/ 2147483647 h 104"/>
                  <a:gd name="T36" fmla="*/ 2147483647 w 23"/>
                  <a:gd name="T37" fmla="*/ 2147483647 h 104"/>
                  <a:gd name="T38" fmla="*/ 2147483647 w 23"/>
                  <a:gd name="T39" fmla="*/ 2147483647 h 104"/>
                  <a:gd name="T40" fmla="*/ 2147483647 w 23"/>
                  <a:gd name="T41" fmla="*/ 2147483647 h 104"/>
                  <a:gd name="T42" fmla="*/ 2147483647 w 23"/>
                  <a:gd name="T43" fmla="*/ 2147483647 h 104"/>
                  <a:gd name="T44" fmla="*/ 2147483647 w 23"/>
                  <a:gd name="T45" fmla="*/ 2147483647 h 104"/>
                  <a:gd name="T46" fmla="*/ 2147483647 w 23"/>
                  <a:gd name="T47" fmla="*/ 2147483647 h 104"/>
                  <a:gd name="T48" fmla="*/ 2147483647 w 23"/>
                  <a:gd name="T49" fmla="*/ 2147483647 h 104"/>
                  <a:gd name="T50" fmla="*/ 2147483647 w 23"/>
                  <a:gd name="T51" fmla="*/ 2147483647 h 104"/>
                  <a:gd name="T52" fmla="*/ 2147483647 w 23"/>
                  <a:gd name="T53" fmla="*/ 2147483647 h 104"/>
                  <a:gd name="T54" fmla="*/ 2147483647 w 23"/>
                  <a:gd name="T55" fmla="*/ 2147483647 h 104"/>
                  <a:gd name="T56" fmla="*/ 0 w 23"/>
                  <a:gd name="T57" fmla="*/ 2147483647 h 104"/>
                  <a:gd name="T58" fmla="*/ 0 w 23"/>
                  <a:gd name="T59" fmla="*/ 2147483647 h 104"/>
                  <a:gd name="T60" fmla="*/ 2147483647 w 23"/>
                  <a:gd name="T61" fmla="*/ 2147483647 h 104"/>
                  <a:gd name="T62" fmla="*/ 2147483647 w 23"/>
                  <a:gd name="T63" fmla="*/ 2147483647 h 104"/>
                  <a:gd name="T64" fmla="*/ 2147483647 w 23"/>
                  <a:gd name="T65" fmla="*/ 2147483647 h 104"/>
                  <a:gd name="T66" fmla="*/ 2147483647 w 23"/>
                  <a:gd name="T67" fmla="*/ 2147483647 h 104"/>
                  <a:gd name="T68" fmla="*/ 2147483647 w 23"/>
                  <a:gd name="T69" fmla="*/ 2147483647 h 104"/>
                  <a:gd name="T70" fmla="*/ 2147483647 w 23"/>
                  <a:gd name="T71" fmla="*/ 2147483647 h 104"/>
                  <a:gd name="T72" fmla="*/ 2147483647 w 23"/>
                  <a:gd name="T73" fmla="*/ 2147483647 h 104"/>
                  <a:gd name="T74" fmla="*/ 2147483647 w 23"/>
                  <a:gd name="T75" fmla="*/ 2147483647 h 104"/>
                  <a:gd name="T76" fmla="*/ 2147483647 w 23"/>
                  <a:gd name="T77" fmla="*/ 2147483647 h 104"/>
                  <a:gd name="T78" fmla="*/ 2147483647 w 23"/>
                  <a:gd name="T79" fmla="*/ 2147483647 h 104"/>
                  <a:gd name="T80" fmla="*/ 2147483647 w 23"/>
                  <a:gd name="T81" fmla="*/ 2147483647 h 104"/>
                  <a:gd name="T82" fmla="*/ 2147483647 w 23"/>
                  <a:gd name="T83" fmla="*/ 2147483647 h 104"/>
                  <a:gd name="T84" fmla="*/ 2147483647 w 23"/>
                  <a:gd name="T85" fmla="*/ 2147483647 h 104"/>
                  <a:gd name="T86" fmla="*/ 2147483647 w 23"/>
                  <a:gd name="T87" fmla="*/ 2147483647 h 104"/>
                  <a:gd name="T88" fmla="*/ 2147483647 w 23"/>
                  <a:gd name="T89" fmla="*/ 2147483647 h 104"/>
                  <a:gd name="T90" fmla="*/ 2147483647 w 23"/>
                  <a:gd name="T91" fmla="*/ 2147483647 h 104"/>
                  <a:gd name="T92" fmla="*/ 2147483647 w 23"/>
                  <a:gd name="T93" fmla="*/ 2147483647 h 104"/>
                  <a:gd name="T94" fmla="*/ 2147483647 w 23"/>
                  <a:gd name="T95" fmla="*/ 2147483647 h 104"/>
                  <a:gd name="T96" fmla="*/ 2147483647 w 23"/>
                  <a:gd name="T97" fmla="*/ 2147483647 h 104"/>
                  <a:gd name="T98" fmla="*/ 2147483647 w 23"/>
                  <a:gd name="T99" fmla="*/ 2147483647 h 104"/>
                  <a:gd name="T100" fmla="*/ 2147483647 w 23"/>
                  <a:gd name="T101" fmla="*/ 2147483647 h 104"/>
                  <a:gd name="T102" fmla="*/ 2147483647 w 23"/>
                  <a:gd name="T103" fmla="*/ 2147483647 h 104"/>
                  <a:gd name="T104" fmla="*/ 2147483647 w 23"/>
                  <a:gd name="T105" fmla="*/ 2147483647 h 104"/>
                  <a:gd name="T106" fmla="*/ 2147483647 w 23"/>
                  <a:gd name="T107" fmla="*/ 2147483647 h 104"/>
                  <a:gd name="T108" fmla="*/ 2147483647 w 23"/>
                  <a:gd name="T109" fmla="*/ 0 h 1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
                  <a:gd name="T166" fmla="*/ 0 h 104"/>
                  <a:gd name="T167" fmla="*/ 23 w 23"/>
                  <a:gd name="T168" fmla="*/ 104 h 10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 h="104">
                    <a:moveTo>
                      <a:pt x="16" y="0"/>
                    </a:moveTo>
                    <a:lnTo>
                      <a:pt x="23" y="5"/>
                    </a:lnTo>
                    <a:lnTo>
                      <a:pt x="22" y="5"/>
                    </a:lnTo>
                    <a:lnTo>
                      <a:pt x="22" y="8"/>
                    </a:lnTo>
                    <a:lnTo>
                      <a:pt x="22" y="9"/>
                    </a:lnTo>
                    <a:lnTo>
                      <a:pt x="22" y="10"/>
                    </a:lnTo>
                    <a:lnTo>
                      <a:pt x="22" y="12"/>
                    </a:lnTo>
                    <a:lnTo>
                      <a:pt x="22" y="15"/>
                    </a:lnTo>
                    <a:lnTo>
                      <a:pt x="21" y="15"/>
                    </a:lnTo>
                    <a:lnTo>
                      <a:pt x="21" y="17"/>
                    </a:lnTo>
                    <a:lnTo>
                      <a:pt x="20" y="18"/>
                    </a:lnTo>
                    <a:lnTo>
                      <a:pt x="20" y="20"/>
                    </a:lnTo>
                    <a:lnTo>
                      <a:pt x="20" y="21"/>
                    </a:lnTo>
                    <a:lnTo>
                      <a:pt x="20" y="23"/>
                    </a:lnTo>
                    <a:lnTo>
                      <a:pt x="20" y="24"/>
                    </a:lnTo>
                    <a:lnTo>
                      <a:pt x="20" y="26"/>
                    </a:lnTo>
                    <a:lnTo>
                      <a:pt x="20" y="27"/>
                    </a:lnTo>
                    <a:lnTo>
                      <a:pt x="19" y="28"/>
                    </a:lnTo>
                    <a:lnTo>
                      <a:pt x="19" y="30"/>
                    </a:lnTo>
                    <a:lnTo>
                      <a:pt x="19" y="32"/>
                    </a:lnTo>
                    <a:lnTo>
                      <a:pt x="19" y="34"/>
                    </a:lnTo>
                    <a:lnTo>
                      <a:pt x="19" y="36"/>
                    </a:lnTo>
                    <a:lnTo>
                      <a:pt x="19" y="37"/>
                    </a:lnTo>
                    <a:lnTo>
                      <a:pt x="19" y="40"/>
                    </a:lnTo>
                    <a:lnTo>
                      <a:pt x="18" y="41"/>
                    </a:lnTo>
                    <a:lnTo>
                      <a:pt x="18" y="43"/>
                    </a:lnTo>
                    <a:lnTo>
                      <a:pt x="17" y="44"/>
                    </a:lnTo>
                    <a:lnTo>
                      <a:pt x="17" y="46"/>
                    </a:lnTo>
                    <a:lnTo>
                      <a:pt x="17" y="48"/>
                    </a:lnTo>
                    <a:lnTo>
                      <a:pt x="17" y="51"/>
                    </a:lnTo>
                    <a:lnTo>
                      <a:pt x="16" y="52"/>
                    </a:lnTo>
                    <a:lnTo>
                      <a:pt x="16" y="55"/>
                    </a:lnTo>
                    <a:lnTo>
                      <a:pt x="16" y="56"/>
                    </a:lnTo>
                    <a:lnTo>
                      <a:pt x="15" y="58"/>
                    </a:lnTo>
                    <a:lnTo>
                      <a:pt x="15" y="60"/>
                    </a:lnTo>
                    <a:lnTo>
                      <a:pt x="14" y="62"/>
                    </a:lnTo>
                    <a:lnTo>
                      <a:pt x="14" y="64"/>
                    </a:lnTo>
                    <a:lnTo>
                      <a:pt x="14" y="66"/>
                    </a:lnTo>
                    <a:lnTo>
                      <a:pt x="14" y="68"/>
                    </a:lnTo>
                    <a:lnTo>
                      <a:pt x="14" y="70"/>
                    </a:lnTo>
                    <a:lnTo>
                      <a:pt x="13" y="72"/>
                    </a:lnTo>
                    <a:lnTo>
                      <a:pt x="13" y="74"/>
                    </a:lnTo>
                    <a:lnTo>
                      <a:pt x="12" y="75"/>
                    </a:lnTo>
                    <a:lnTo>
                      <a:pt x="12" y="78"/>
                    </a:lnTo>
                    <a:lnTo>
                      <a:pt x="11" y="80"/>
                    </a:lnTo>
                    <a:lnTo>
                      <a:pt x="11" y="82"/>
                    </a:lnTo>
                    <a:lnTo>
                      <a:pt x="10" y="84"/>
                    </a:lnTo>
                    <a:lnTo>
                      <a:pt x="10" y="85"/>
                    </a:lnTo>
                    <a:lnTo>
                      <a:pt x="9" y="87"/>
                    </a:lnTo>
                    <a:lnTo>
                      <a:pt x="9" y="89"/>
                    </a:lnTo>
                    <a:lnTo>
                      <a:pt x="9" y="90"/>
                    </a:lnTo>
                    <a:lnTo>
                      <a:pt x="8" y="92"/>
                    </a:lnTo>
                    <a:lnTo>
                      <a:pt x="7" y="94"/>
                    </a:lnTo>
                    <a:lnTo>
                      <a:pt x="7" y="96"/>
                    </a:lnTo>
                    <a:lnTo>
                      <a:pt x="7" y="97"/>
                    </a:lnTo>
                    <a:lnTo>
                      <a:pt x="7" y="99"/>
                    </a:lnTo>
                    <a:lnTo>
                      <a:pt x="0" y="104"/>
                    </a:lnTo>
                    <a:lnTo>
                      <a:pt x="0" y="103"/>
                    </a:lnTo>
                    <a:lnTo>
                      <a:pt x="0" y="101"/>
                    </a:lnTo>
                    <a:lnTo>
                      <a:pt x="0" y="100"/>
                    </a:lnTo>
                    <a:lnTo>
                      <a:pt x="0" y="98"/>
                    </a:lnTo>
                    <a:lnTo>
                      <a:pt x="1" y="96"/>
                    </a:lnTo>
                    <a:lnTo>
                      <a:pt x="1" y="94"/>
                    </a:lnTo>
                    <a:lnTo>
                      <a:pt x="1" y="92"/>
                    </a:lnTo>
                    <a:lnTo>
                      <a:pt x="2" y="89"/>
                    </a:lnTo>
                    <a:lnTo>
                      <a:pt x="2" y="88"/>
                    </a:lnTo>
                    <a:lnTo>
                      <a:pt x="3" y="86"/>
                    </a:lnTo>
                    <a:lnTo>
                      <a:pt x="3" y="85"/>
                    </a:lnTo>
                    <a:lnTo>
                      <a:pt x="3" y="84"/>
                    </a:lnTo>
                    <a:lnTo>
                      <a:pt x="3" y="82"/>
                    </a:lnTo>
                    <a:lnTo>
                      <a:pt x="4" y="80"/>
                    </a:lnTo>
                    <a:lnTo>
                      <a:pt x="4" y="79"/>
                    </a:lnTo>
                    <a:lnTo>
                      <a:pt x="5" y="77"/>
                    </a:lnTo>
                    <a:lnTo>
                      <a:pt x="5" y="75"/>
                    </a:lnTo>
                    <a:lnTo>
                      <a:pt x="5" y="74"/>
                    </a:lnTo>
                    <a:lnTo>
                      <a:pt x="6" y="72"/>
                    </a:lnTo>
                    <a:lnTo>
                      <a:pt x="7" y="71"/>
                    </a:lnTo>
                    <a:lnTo>
                      <a:pt x="7" y="68"/>
                    </a:lnTo>
                    <a:lnTo>
                      <a:pt x="7" y="67"/>
                    </a:lnTo>
                    <a:lnTo>
                      <a:pt x="7" y="65"/>
                    </a:lnTo>
                    <a:lnTo>
                      <a:pt x="7" y="63"/>
                    </a:lnTo>
                    <a:lnTo>
                      <a:pt x="7" y="61"/>
                    </a:lnTo>
                    <a:lnTo>
                      <a:pt x="8" y="59"/>
                    </a:lnTo>
                    <a:lnTo>
                      <a:pt x="8" y="58"/>
                    </a:lnTo>
                    <a:lnTo>
                      <a:pt x="9" y="56"/>
                    </a:lnTo>
                    <a:lnTo>
                      <a:pt x="9" y="54"/>
                    </a:lnTo>
                    <a:lnTo>
                      <a:pt x="9" y="52"/>
                    </a:lnTo>
                    <a:lnTo>
                      <a:pt x="9" y="50"/>
                    </a:lnTo>
                    <a:lnTo>
                      <a:pt x="10" y="47"/>
                    </a:lnTo>
                    <a:lnTo>
                      <a:pt x="10" y="46"/>
                    </a:lnTo>
                    <a:lnTo>
                      <a:pt x="10" y="44"/>
                    </a:lnTo>
                    <a:lnTo>
                      <a:pt x="11" y="42"/>
                    </a:lnTo>
                    <a:lnTo>
                      <a:pt x="11" y="40"/>
                    </a:lnTo>
                    <a:lnTo>
                      <a:pt x="11" y="38"/>
                    </a:lnTo>
                    <a:lnTo>
                      <a:pt x="11" y="36"/>
                    </a:lnTo>
                    <a:lnTo>
                      <a:pt x="12" y="34"/>
                    </a:lnTo>
                    <a:lnTo>
                      <a:pt x="12" y="32"/>
                    </a:lnTo>
                    <a:lnTo>
                      <a:pt x="13" y="30"/>
                    </a:lnTo>
                    <a:lnTo>
                      <a:pt x="13" y="28"/>
                    </a:lnTo>
                    <a:lnTo>
                      <a:pt x="13" y="27"/>
                    </a:lnTo>
                    <a:lnTo>
                      <a:pt x="13" y="25"/>
                    </a:lnTo>
                    <a:lnTo>
                      <a:pt x="13" y="23"/>
                    </a:lnTo>
                    <a:lnTo>
                      <a:pt x="14" y="21"/>
                    </a:lnTo>
                    <a:lnTo>
                      <a:pt x="14" y="20"/>
                    </a:lnTo>
                    <a:lnTo>
                      <a:pt x="14" y="17"/>
                    </a:lnTo>
                    <a:lnTo>
                      <a:pt x="14" y="15"/>
                    </a:lnTo>
                    <a:lnTo>
                      <a:pt x="14" y="14"/>
                    </a:lnTo>
                    <a:lnTo>
                      <a:pt x="14" y="12"/>
                    </a:lnTo>
                    <a:lnTo>
                      <a:pt x="14" y="11"/>
                    </a:lnTo>
                    <a:lnTo>
                      <a:pt x="16"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92" name="Freeform 123"/>
              <p:cNvSpPr>
                <a:spLocks/>
              </p:cNvSpPr>
              <p:nvPr/>
            </p:nvSpPr>
            <p:spPr bwMode="auto">
              <a:xfrm>
                <a:off x="176213" y="2430463"/>
                <a:ext cx="606425" cy="254000"/>
              </a:xfrm>
              <a:custGeom>
                <a:avLst/>
                <a:gdLst>
                  <a:gd name="T0" fmla="*/ 2147483647 w 382"/>
                  <a:gd name="T1" fmla="*/ 2147483647 h 160"/>
                  <a:gd name="T2" fmla="*/ 2147483647 w 382"/>
                  <a:gd name="T3" fmla="*/ 2147483647 h 160"/>
                  <a:gd name="T4" fmla="*/ 2147483647 w 382"/>
                  <a:gd name="T5" fmla="*/ 2147483647 h 160"/>
                  <a:gd name="T6" fmla="*/ 2147483647 w 382"/>
                  <a:gd name="T7" fmla="*/ 2147483647 h 160"/>
                  <a:gd name="T8" fmla="*/ 2147483647 w 382"/>
                  <a:gd name="T9" fmla="*/ 2147483647 h 160"/>
                  <a:gd name="T10" fmla="*/ 2147483647 w 382"/>
                  <a:gd name="T11" fmla="*/ 2147483647 h 160"/>
                  <a:gd name="T12" fmla="*/ 2147483647 w 382"/>
                  <a:gd name="T13" fmla="*/ 2147483647 h 160"/>
                  <a:gd name="T14" fmla="*/ 2147483647 w 382"/>
                  <a:gd name="T15" fmla="*/ 2147483647 h 160"/>
                  <a:gd name="T16" fmla="*/ 2147483647 w 382"/>
                  <a:gd name="T17" fmla="*/ 2147483647 h 160"/>
                  <a:gd name="T18" fmla="*/ 2147483647 w 382"/>
                  <a:gd name="T19" fmla="*/ 2147483647 h 160"/>
                  <a:gd name="T20" fmla="*/ 2147483647 w 382"/>
                  <a:gd name="T21" fmla="*/ 2147483647 h 160"/>
                  <a:gd name="T22" fmla="*/ 2147483647 w 382"/>
                  <a:gd name="T23" fmla="*/ 2147483647 h 160"/>
                  <a:gd name="T24" fmla="*/ 2147483647 w 382"/>
                  <a:gd name="T25" fmla="*/ 2147483647 h 160"/>
                  <a:gd name="T26" fmla="*/ 2147483647 w 382"/>
                  <a:gd name="T27" fmla="*/ 2147483647 h 160"/>
                  <a:gd name="T28" fmla="*/ 2147483647 w 382"/>
                  <a:gd name="T29" fmla="*/ 2147483647 h 160"/>
                  <a:gd name="T30" fmla="*/ 2147483647 w 382"/>
                  <a:gd name="T31" fmla="*/ 2147483647 h 160"/>
                  <a:gd name="T32" fmla="*/ 2147483647 w 382"/>
                  <a:gd name="T33" fmla="*/ 2147483647 h 160"/>
                  <a:gd name="T34" fmla="*/ 2147483647 w 382"/>
                  <a:gd name="T35" fmla="*/ 2147483647 h 160"/>
                  <a:gd name="T36" fmla="*/ 2147483647 w 382"/>
                  <a:gd name="T37" fmla="*/ 2147483647 h 160"/>
                  <a:gd name="T38" fmla="*/ 2147483647 w 382"/>
                  <a:gd name="T39" fmla="*/ 2147483647 h 160"/>
                  <a:gd name="T40" fmla="*/ 2147483647 w 382"/>
                  <a:gd name="T41" fmla="*/ 2147483647 h 160"/>
                  <a:gd name="T42" fmla="*/ 2147483647 w 382"/>
                  <a:gd name="T43" fmla="*/ 2147483647 h 160"/>
                  <a:gd name="T44" fmla="*/ 2147483647 w 382"/>
                  <a:gd name="T45" fmla="*/ 2147483647 h 160"/>
                  <a:gd name="T46" fmla="*/ 2147483647 w 382"/>
                  <a:gd name="T47" fmla="*/ 2147483647 h 160"/>
                  <a:gd name="T48" fmla="*/ 2147483647 w 382"/>
                  <a:gd name="T49" fmla="*/ 2147483647 h 160"/>
                  <a:gd name="T50" fmla="*/ 2147483647 w 382"/>
                  <a:gd name="T51" fmla="*/ 2147483647 h 160"/>
                  <a:gd name="T52" fmla="*/ 2147483647 w 382"/>
                  <a:gd name="T53" fmla="*/ 2147483647 h 160"/>
                  <a:gd name="T54" fmla="*/ 2147483647 w 382"/>
                  <a:gd name="T55" fmla="*/ 2147483647 h 160"/>
                  <a:gd name="T56" fmla="*/ 2147483647 w 382"/>
                  <a:gd name="T57" fmla="*/ 2147483647 h 160"/>
                  <a:gd name="T58" fmla="*/ 2147483647 w 382"/>
                  <a:gd name="T59" fmla="*/ 2147483647 h 160"/>
                  <a:gd name="T60" fmla="*/ 2147483647 w 382"/>
                  <a:gd name="T61" fmla="*/ 2147483647 h 160"/>
                  <a:gd name="T62" fmla="*/ 2147483647 w 382"/>
                  <a:gd name="T63" fmla="*/ 2147483647 h 160"/>
                  <a:gd name="T64" fmla="*/ 2147483647 w 382"/>
                  <a:gd name="T65" fmla="*/ 2147483647 h 160"/>
                  <a:gd name="T66" fmla="*/ 2147483647 w 382"/>
                  <a:gd name="T67" fmla="*/ 2147483647 h 160"/>
                  <a:gd name="T68" fmla="*/ 2147483647 w 382"/>
                  <a:gd name="T69" fmla="*/ 2147483647 h 160"/>
                  <a:gd name="T70" fmla="*/ 2147483647 w 382"/>
                  <a:gd name="T71" fmla="*/ 2147483647 h 160"/>
                  <a:gd name="T72" fmla="*/ 2147483647 w 382"/>
                  <a:gd name="T73" fmla="*/ 2147483647 h 160"/>
                  <a:gd name="T74" fmla="*/ 2147483647 w 382"/>
                  <a:gd name="T75" fmla="*/ 2147483647 h 160"/>
                  <a:gd name="T76" fmla="*/ 2147483647 w 382"/>
                  <a:gd name="T77" fmla="*/ 2147483647 h 160"/>
                  <a:gd name="T78" fmla="*/ 2147483647 w 382"/>
                  <a:gd name="T79" fmla="*/ 2147483647 h 160"/>
                  <a:gd name="T80" fmla="*/ 2147483647 w 382"/>
                  <a:gd name="T81" fmla="*/ 2147483647 h 160"/>
                  <a:gd name="T82" fmla="*/ 2147483647 w 382"/>
                  <a:gd name="T83" fmla="*/ 2147483647 h 160"/>
                  <a:gd name="T84" fmla="*/ 2147483647 w 382"/>
                  <a:gd name="T85" fmla="*/ 2147483647 h 160"/>
                  <a:gd name="T86" fmla="*/ 2147483647 w 382"/>
                  <a:gd name="T87" fmla="*/ 2147483647 h 160"/>
                  <a:gd name="T88" fmla="*/ 2147483647 w 382"/>
                  <a:gd name="T89" fmla="*/ 2147483647 h 160"/>
                  <a:gd name="T90" fmla="*/ 2147483647 w 382"/>
                  <a:gd name="T91" fmla="*/ 2147483647 h 160"/>
                  <a:gd name="T92" fmla="*/ 2147483647 w 382"/>
                  <a:gd name="T93" fmla="*/ 2147483647 h 160"/>
                  <a:gd name="T94" fmla="*/ 2147483647 w 382"/>
                  <a:gd name="T95" fmla="*/ 2147483647 h 160"/>
                  <a:gd name="T96" fmla="*/ 2147483647 w 382"/>
                  <a:gd name="T97" fmla="*/ 2147483647 h 160"/>
                  <a:gd name="T98" fmla="*/ 2147483647 w 382"/>
                  <a:gd name="T99" fmla="*/ 2147483647 h 160"/>
                  <a:gd name="T100" fmla="*/ 2147483647 w 382"/>
                  <a:gd name="T101" fmla="*/ 2147483647 h 160"/>
                  <a:gd name="T102" fmla="*/ 2147483647 w 382"/>
                  <a:gd name="T103" fmla="*/ 2147483647 h 160"/>
                  <a:gd name="T104" fmla="*/ 2147483647 w 382"/>
                  <a:gd name="T105" fmla="*/ 2147483647 h 160"/>
                  <a:gd name="T106" fmla="*/ 2147483647 w 382"/>
                  <a:gd name="T107" fmla="*/ 2147483647 h 1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82"/>
                  <a:gd name="T163" fmla="*/ 0 h 160"/>
                  <a:gd name="T164" fmla="*/ 382 w 382"/>
                  <a:gd name="T165" fmla="*/ 160 h 1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82" h="160">
                    <a:moveTo>
                      <a:pt x="380" y="59"/>
                    </a:moveTo>
                    <a:lnTo>
                      <a:pt x="380" y="59"/>
                    </a:lnTo>
                    <a:lnTo>
                      <a:pt x="379" y="59"/>
                    </a:lnTo>
                    <a:lnTo>
                      <a:pt x="378" y="60"/>
                    </a:lnTo>
                    <a:lnTo>
                      <a:pt x="377" y="61"/>
                    </a:lnTo>
                    <a:lnTo>
                      <a:pt x="375" y="63"/>
                    </a:lnTo>
                    <a:lnTo>
                      <a:pt x="374" y="65"/>
                    </a:lnTo>
                    <a:lnTo>
                      <a:pt x="373" y="66"/>
                    </a:lnTo>
                    <a:lnTo>
                      <a:pt x="371" y="67"/>
                    </a:lnTo>
                    <a:lnTo>
                      <a:pt x="370" y="69"/>
                    </a:lnTo>
                    <a:lnTo>
                      <a:pt x="369" y="70"/>
                    </a:lnTo>
                    <a:lnTo>
                      <a:pt x="367" y="72"/>
                    </a:lnTo>
                    <a:lnTo>
                      <a:pt x="366" y="73"/>
                    </a:lnTo>
                    <a:lnTo>
                      <a:pt x="364" y="75"/>
                    </a:lnTo>
                    <a:lnTo>
                      <a:pt x="363" y="76"/>
                    </a:lnTo>
                    <a:lnTo>
                      <a:pt x="361" y="78"/>
                    </a:lnTo>
                    <a:lnTo>
                      <a:pt x="359" y="79"/>
                    </a:lnTo>
                    <a:lnTo>
                      <a:pt x="357" y="81"/>
                    </a:lnTo>
                    <a:lnTo>
                      <a:pt x="355" y="83"/>
                    </a:lnTo>
                    <a:lnTo>
                      <a:pt x="353" y="85"/>
                    </a:lnTo>
                    <a:lnTo>
                      <a:pt x="351" y="86"/>
                    </a:lnTo>
                    <a:lnTo>
                      <a:pt x="348" y="89"/>
                    </a:lnTo>
                    <a:lnTo>
                      <a:pt x="347" y="90"/>
                    </a:lnTo>
                    <a:lnTo>
                      <a:pt x="343" y="92"/>
                    </a:lnTo>
                    <a:lnTo>
                      <a:pt x="341" y="95"/>
                    </a:lnTo>
                    <a:lnTo>
                      <a:pt x="338" y="96"/>
                    </a:lnTo>
                    <a:lnTo>
                      <a:pt x="336" y="99"/>
                    </a:lnTo>
                    <a:lnTo>
                      <a:pt x="333" y="100"/>
                    </a:lnTo>
                    <a:lnTo>
                      <a:pt x="330" y="103"/>
                    </a:lnTo>
                    <a:lnTo>
                      <a:pt x="327" y="105"/>
                    </a:lnTo>
                    <a:lnTo>
                      <a:pt x="324" y="107"/>
                    </a:lnTo>
                    <a:lnTo>
                      <a:pt x="320" y="109"/>
                    </a:lnTo>
                    <a:lnTo>
                      <a:pt x="317" y="111"/>
                    </a:lnTo>
                    <a:lnTo>
                      <a:pt x="314" y="113"/>
                    </a:lnTo>
                    <a:lnTo>
                      <a:pt x="311" y="115"/>
                    </a:lnTo>
                    <a:lnTo>
                      <a:pt x="307" y="117"/>
                    </a:lnTo>
                    <a:lnTo>
                      <a:pt x="304" y="119"/>
                    </a:lnTo>
                    <a:lnTo>
                      <a:pt x="300" y="121"/>
                    </a:lnTo>
                    <a:lnTo>
                      <a:pt x="296" y="123"/>
                    </a:lnTo>
                    <a:lnTo>
                      <a:pt x="292" y="125"/>
                    </a:lnTo>
                    <a:lnTo>
                      <a:pt x="288" y="127"/>
                    </a:lnTo>
                    <a:lnTo>
                      <a:pt x="285" y="129"/>
                    </a:lnTo>
                    <a:lnTo>
                      <a:pt x="280" y="132"/>
                    </a:lnTo>
                    <a:lnTo>
                      <a:pt x="275" y="133"/>
                    </a:lnTo>
                    <a:lnTo>
                      <a:pt x="271" y="135"/>
                    </a:lnTo>
                    <a:lnTo>
                      <a:pt x="267" y="137"/>
                    </a:lnTo>
                    <a:lnTo>
                      <a:pt x="263" y="138"/>
                    </a:lnTo>
                    <a:lnTo>
                      <a:pt x="258" y="140"/>
                    </a:lnTo>
                    <a:lnTo>
                      <a:pt x="254" y="142"/>
                    </a:lnTo>
                    <a:lnTo>
                      <a:pt x="249" y="144"/>
                    </a:lnTo>
                    <a:lnTo>
                      <a:pt x="244" y="145"/>
                    </a:lnTo>
                    <a:lnTo>
                      <a:pt x="239" y="147"/>
                    </a:lnTo>
                    <a:lnTo>
                      <a:pt x="234" y="149"/>
                    </a:lnTo>
                    <a:lnTo>
                      <a:pt x="228" y="150"/>
                    </a:lnTo>
                    <a:lnTo>
                      <a:pt x="224" y="151"/>
                    </a:lnTo>
                    <a:lnTo>
                      <a:pt x="218" y="153"/>
                    </a:lnTo>
                    <a:lnTo>
                      <a:pt x="213" y="154"/>
                    </a:lnTo>
                    <a:lnTo>
                      <a:pt x="208" y="155"/>
                    </a:lnTo>
                    <a:lnTo>
                      <a:pt x="202" y="156"/>
                    </a:lnTo>
                    <a:lnTo>
                      <a:pt x="201" y="156"/>
                    </a:lnTo>
                    <a:lnTo>
                      <a:pt x="199" y="157"/>
                    </a:lnTo>
                    <a:lnTo>
                      <a:pt x="197" y="157"/>
                    </a:lnTo>
                    <a:lnTo>
                      <a:pt x="194" y="157"/>
                    </a:lnTo>
                    <a:lnTo>
                      <a:pt x="192" y="157"/>
                    </a:lnTo>
                    <a:lnTo>
                      <a:pt x="190" y="158"/>
                    </a:lnTo>
                    <a:lnTo>
                      <a:pt x="188" y="158"/>
                    </a:lnTo>
                    <a:lnTo>
                      <a:pt x="186" y="159"/>
                    </a:lnTo>
                    <a:lnTo>
                      <a:pt x="184" y="159"/>
                    </a:lnTo>
                    <a:lnTo>
                      <a:pt x="183" y="159"/>
                    </a:lnTo>
                    <a:lnTo>
                      <a:pt x="181" y="159"/>
                    </a:lnTo>
                    <a:lnTo>
                      <a:pt x="180" y="159"/>
                    </a:lnTo>
                    <a:lnTo>
                      <a:pt x="178" y="159"/>
                    </a:lnTo>
                    <a:lnTo>
                      <a:pt x="176" y="160"/>
                    </a:lnTo>
                    <a:lnTo>
                      <a:pt x="174" y="160"/>
                    </a:lnTo>
                    <a:lnTo>
                      <a:pt x="172" y="160"/>
                    </a:lnTo>
                    <a:lnTo>
                      <a:pt x="169" y="160"/>
                    </a:lnTo>
                    <a:lnTo>
                      <a:pt x="167" y="160"/>
                    </a:lnTo>
                    <a:lnTo>
                      <a:pt x="165" y="160"/>
                    </a:lnTo>
                    <a:lnTo>
                      <a:pt x="163" y="160"/>
                    </a:lnTo>
                    <a:lnTo>
                      <a:pt x="161" y="160"/>
                    </a:lnTo>
                    <a:lnTo>
                      <a:pt x="159" y="160"/>
                    </a:lnTo>
                    <a:lnTo>
                      <a:pt x="157" y="160"/>
                    </a:lnTo>
                    <a:lnTo>
                      <a:pt x="154" y="160"/>
                    </a:lnTo>
                    <a:lnTo>
                      <a:pt x="151" y="160"/>
                    </a:lnTo>
                    <a:lnTo>
                      <a:pt x="149" y="160"/>
                    </a:lnTo>
                    <a:lnTo>
                      <a:pt x="146" y="160"/>
                    </a:lnTo>
                    <a:lnTo>
                      <a:pt x="144" y="160"/>
                    </a:lnTo>
                    <a:lnTo>
                      <a:pt x="141" y="159"/>
                    </a:lnTo>
                    <a:lnTo>
                      <a:pt x="139" y="159"/>
                    </a:lnTo>
                    <a:lnTo>
                      <a:pt x="136" y="159"/>
                    </a:lnTo>
                    <a:lnTo>
                      <a:pt x="134" y="159"/>
                    </a:lnTo>
                    <a:lnTo>
                      <a:pt x="132" y="158"/>
                    </a:lnTo>
                    <a:lnTo>
                      <a:pt x="128" y="158"/>
                    </a:lnTo>
                    <a:lnTo>
                      <a:pt x="126" y="157"/>
                    </a:lnTo>
                    <a:lnTo>
                      <a:pt x="123" y="157"/>
                    </a:lnTo>
                    <a:lnTo>
                      <a:pt x="121" y="157"/>
                    </a:lnTo>
                    <a:lnTo>
                      <a:pt x="119" y="156"/>
                    </a:lnTo>
                    <a:lnTo>
                      <a:pt x="116" y="156"/>
                    </a:lnTo>
                    <a:lnTo>
                      <a:pt x="113" y="155"/>
                    </a:lnTo>
                    <a:lnTo>
                      <a:pt x="110" y="154"/>
                    </a:lnTo>
                    <a:lnTo>
                      <a:pt x="108" y="154"/>
                    </a:lnTo>
                    <a:lnTo>
                      <a:pt x="105" y="153"/>
                    </a:lnTo>
                    <a:lnTo>
                      <a:pt x="102" y="152"/>
                    </a:lnTo>
                    <a:lnTo>
                      <a:pt x="100" y="151"/>
                    </a:lnTo>
                    <a:lnTo>
                      <a:pt x="97" y="151"/>
                    </a:lnTo>
                    <a:lnTo>
                      <a:pt x="95" y="149"/>
                    </a:lnTo>
                    <a:lnTo>
                      <a:pt x="92" y="149"/>
                    </a:lnTo>
                    <a:lnTo>
                      <a:pt x="89" y="147"/>
                    </a:lnTo>
                    <a:lnTo>
                      <a:pt x="87" y="146"/>
                    </a:lnTo>
                    <a:lnTo>
                      <a:pt x="84" y="145"/>
                    </a:lnTo>
                    <a:lnTo>
                      <a:pt x="82" y="144"/>
                    </a:lnTo>
                    <a:lnTo>
                      <a:pt x="79" y="143"/>
                    </a:lnTo>
                    <a:lnTo>
                      <a:pt x="78" y="142"/>
                    </a:lnTo>
                    <a:lnTo>
                      <a:pt x="77" y="141"/>
                    </a:lnTo>
                    <a:lnTo>
                      <a:pt x="77" y="140"/>
                    </a:lnTo>
                    <a:lnTo>
                      <a:pt x="77" y="139"/>
                    </a:lnTo>
                    <a:lnTo>
                      <a:pt x="76" y="138"/>
                    </a:lnTo>
                    <a:lnTo>
                      <a:pt x="75" y="136"/>
                    </a:lnTo>
                    <a:lnTo>
                      <a:pt x="73" y="134"/>
                    </a:lnTo>
                    <a:lnTo>
                      <a:pt x="73" y="132"/>
                    </a:lnTo>
                    <a:lnTo>
                      <a:pt x="72" y="129"/>
                    </a:lnTo>
                    <a:lnTo>
                      <a:pt x="70" y="127"/>
                    </a:lnTo>
                    <a:lnTo>
                      <a:pt x="70" y="125"/>
                    </a:lnTo>
                    <a:lnTo>
                      <a:pt x="69" y="124"/>
                    </a:lnTo>
                    <a:lnTo>
                      <a:pt x="68" y="122"/>
                    </a:lnTo>
                    <a:lnTo>
                      <a:pt x="67" y="120"/>
                    </a:lnTo>
                    <a:lnTo>
                      <a:pt x="66" y="118"/>
                    </a:lnTo>
                    <a:lnTo>
                      <a:pt x="65" y="117"/>
                    </a:lnTo>
                    <a:lnTo>
                      <a:pt x="64" y="114"/>
                    </a:lnTo>
                    <a:lnTo>
                      <a:pt x="63" y="112"/>
                    </a:lnTo>
                    <a:lnTo>
                      <a:pt x="62" y="110"/>
                    </a:lnTo>
                    <a:lnTo>
                      <a:pt x="61" y="108"/>
                    </a:lnTo>
                    <a:lnTo>
                      <a:pt x="60" y="106"/>
                    </a:lnTo>
                    <a:lnTo>
                      <a:pt x="59" y="104"/>
                    </a:lnTo>
                    <a:lnTo>
                      <a:pt x="58" y="101"/>
                    </a:lnTo>
                    <a:lnTo>
                      <a:pt x="56" y="99"/>
                    </a:lnTo>
                    <a:lnTo>
                      <a:pt x="56" y="97"/>
                    </a:lnTo>
                    <a:lnTo>
                      <a:pt x="54" y="95"/>
                    </a:lnTo>
                    <a:lnTo>
                      <a:pt x="53" y="92"/>
                    </a:lnTo>
                    <a:lnTo>
                      <a:pt x="51" y="90"/>
                    </a:lnTo>
                    <a:lnTo>
                      <a:pt x="50" y="88"/>
                    </a:lnTo>
                    <a:lnTo>
                      <a:pt x="48" y="85"/>
                    </a:lnTo>
                    <a:lnTo>
                      <a:pt x="46" y="83"/>
                    </a:lnTo>
                    <a:lnTo>
                      <a:pt x="46" y="80"/>
                    </a:lnTo>
                    <a:lnTo>
                      <a:pt x="44" y="78"/>
                    </a:lnTo>
                    <a:lnTo>
                      <a:pt x="42" y="75"/>
                    </a:lnTo>
                    <a:lnTo>
                      <a:pt x="41" y="73"/>
                    </a:lnTo>
                    <a:lnTo>
                      <a:pt x="40" y="70"/>
                    </a:lnTo>
                    <a:lnTo>
                      <a:pt x="37" y="68"/>
                    </a:lnTo>
                    <a:lnTo>
                      <a:pt x="36" y="65"/>
                    </a:lnTo>
                    <a:lnTo>
                      <a:pt x="34" y="62"/>
                    </a:lnTo>
                    <a:lnTo>
                      <a:pt x="33" y="60"/>
                    </a:lnTo>
                    <a:lnTo>
                      <a:pt x="31" y="57"/>
                    </a:lnTo>
                    <a:lnTo>
                      <a:pt x="29" y="55"/>
                    </a:lnTo>
                    <a:lnTo>
                      <a:pt x="28" y="53"/>
                    </a:lnTo>
                    <a:lnTo>
                      <a:pt x="26" y="50"/>
                    </a:lnTo>
                    <a:lnTo>
                      <a:pt x="24" y="47"/>
                    </a:lnTo>
                    <a:lnTo>
                      <a:pt x="22" y="46"/>
                    </a:lnTo>
                    <a:lnTo>
                      <a:pt x="20" y="43"/>
                    </a:lnTo>
                    <a:lnTo>
                      <a:pt x="18" y="41"/>
                    </a:lnTo>
                    <a:lnTo>
                      <a:pt x="17" y="38"/>
                    </a:lnTo>
                    <a:lnTo>
                      <a:pt x="15" y="36"/>
                    </a:lnTo>
                    <a:lnTo>
                      <a:pt x="13" y="33"/>
                    </a:lnTo>
                    <a:lnTo>
                      <a:pt x="11" y="31"/>
                    </a:lnTo>
                    <a:lnTo>
                      <a:pt x="9" y="29"/>
                    </a:lnTo>
                    <a:lnTo>
                      <a:pt x="7" y="27"/>
                    </a:lnTo>
                    <a:lnTo>
                      <a:pt x="6" y="25"/>
                    </a:lnTo>
                    <a:lnTo>
                      <a:pt x="3" y="22"/>
                    </a:lnTo>
                    <a:lnTo>
                      <a:pt x="2" y="21"/>
                    </a:lnTo>
                    <a:lnTo>
                      <a:pt x="0" y="0"/>
                    </a:lnTo>
                    <a:lnTo>
                      <a:pt x="1" y="1"/>
                    </a:lnTo>
                    <a:lnTo>
                      <a:pt x="3" y="2"/>
                    </a:lnTo>
                    <a:lnTo>
                      <a:pt x="4" y="3"/>
                    </a:lnTo>
                    <a:lnTo>
                      <a:pt x="6" y="3"/>
                    </a:lnTo>
                    <a:lnTo>
                      <a:pt x="7" y="5"/>
                    </a:lnTo>
                    <a:lnTo>
                      <a:pt x="10" y="7"/>
                    </a:lnTo>
                    <a:lnTo>
                      <a:pt x="12" y="8"/>
                    </a:lnTo>
                    <a:lnTo>
                      <a:pt x="15" y="10"/>
                    </a:lnTo>
                    <a:lnTo>
                      <a:pt x="17" y="13"/>
                    </a:lnTo>
                    <a:lnTo>
                      <a:pt x="20" y="15"/>
                    </a:lnTo>
                    <a:lnTo>
                      <a:pt x="22" y="16"/>
                    </a:lnTo>
                    <a:lnTo>
                      <a:pt x="23" y="18"/>
                    </a:lnTo>
                    <a:lnTo>
                      <a:pt x="25" y="19"/>
                    </a:lnTo>
                    <a:lnTo>
                      <a:pt x="27" y="20"/>
                    </a:lnTo>
                    <a:lnTo>
                      <a:pt x="29" y="22"/>
                    </a:lnTo>
                    <a:lnTo>
                      <a:pt x="30" y="23"/>
                    </a:lnTo>
                    <a:lnTo>
                      <a:pt x="32" y="25"/>
                    </a:lnTo>
                    <a:lnTo>
                      <a:pt x="34" y="27"/>
                    </a:lnTo>
                    <a:lnTo>
                      <a:pt x="35" y="28"/>
                    </a:lnTo>
                    <a:lnTo>
                      <a:pt x="37" y="29"/>
                    </a:lnTo>
                    <a:lnTo>
                      <a:pt x="40" y="31"/>
                    </a:lnTo>
                    <a:lnTo>
                      <a:pt x="41" y="33"/>
                    </a:lnTo>
                    <a:lnTo>
                      <a:pt x="42" y="35"/>
                    </a:lnTo>
                    <a:lnTo>
                      <a:pt x="45" y="37"/>
                    </a:lnTo>
                    <a:lnTo>
                      <a:pt x="46" y="39"/>
                    </a:lnTo>
                    <a:lnTo>
                      <a:pt x="48" y="41"/>
                    </a:lnTo>
                    <a:lnTo>
                      <a:pt x="50" y="43"/>
                    </a:lnTo>
                    <a:lnTo>
                      <a:pt x="52" y="46"/>
                    </a:lnTo>
                    <a:lnTo>
                      <a:pt x="54" y="47"/>
                    </a:lnTo>
                    <a:lnTo>
                      <a:pt x="56" y="50"/>
                    </a:lnTo>
                    <a:lnTo>
                      <a:pt x="58" y="52"/>
                    </a:lnTo>
                    <a:lnTo>
                      <a:pt x="59" y="54"/>
                    </a:lnTo>
                    <a:lnTo>
                      <a:pt x="61" y="57"/>
                    </a:lnTo>
                    <a:lnTo>
                      <a:pt x="64" y="59"/>
                    </a:lnTo>
                    <a:lnTo>
                      <a:pt x="65" y="61"/>
                    </a:lnTo>
                    <a:lnTo>
                      <a:pt x="67" y="64"/>
                    </a:lnTo>
                    <a:lnTo>
                      <a:pt x="69" y="66"/>
                    </a:lnTo>
                    <a:lnTo>
                      <a:pt x="70" y="69"/>
                    </a:lnTo>
                    <a:lnTo>
                      <a:pt x="72" y="72"/>
                    </a:lnTo>
                    <a:lnTo>
                      <a:pt x="74" y="75"/>
                    </a:lnTo>
                    <a:lnTo>
                      <a:pt x="76" y="78"/>
                    </a:lnTo>
                    <a:lnTo>
                      <a:pt x="78" y="81"/>
                    </a:lnTo>
                    <a:lnTo>
                      <a:pt x="79" y="83"/>
                    </a:lnTo>
                    <a:lnTo>
                      <a:pt x="81" y="86"/>
                    </a:lnTo>
                    <a:lnTo>
                      <a:pt x="82" y="89"/>
                    </a:lnTo>
                    <a:lnTo>
                      <a:pt x="84" y="92"/>
                    </a:lnTo>
                    <a:lnTo>
                      <a:pt x="85" y="95"/>
                    </a:lnTo>
                    <a:lnTo>
                      <a:pt x="87" y="99"/>
                    </a:lnTo>
                    <a:lnTo>
                      <a:pt x="88" y="102"/>
                    </a:lnTo>
                    <a:lnTo>
                      <a:pt x="90" y="106"/>
                    </a:lnTo>
                    <a:lnTo>
                      <a:pt x="96" y="129"/>
                    </a:lnTo>
                    <a:lnTo>
                      <a:pt x="97" y="129"/>
                    </a:lnTo>
                    <a:lnTo>
                      <a:pt x="100" y="129"/>
                    </a:lnTo>
                    <a:lnTo>
                      <a:pt x="101" y="130"/>
                    </a:lnTo>
                    <a:lnTo>
                      <a:pt x="103" y="130"/>
                    </a:lnTo>
                    <a:lnTo>
                      <a:pt x="105" y="131"/>
                    </a:lnTo>
                    <a:lnTo>
                      <a:pt x="106" y="132"/>
                    </a:lnTo>
                    <a:lnTo>
                      <a:pt x="108" y="132"/>
                    </a:lnTo>
                    <a:lnTo>
                      <a:pt x="110" y="132"/>
                    </a:lnTo>
                    <a:lnTo>
                      <a:pt x="111" y="132"/>
                    </a:lnTo>
                    <a:lnTo>
                      <a:pt x="113" y="133"/>
                    </a:lnTo>
                    <a:lnTo>
                      <a:pt x="114" y="133"/>
                    </a:lnTo>
                    <a:lnTo>
                      <a:pt x="116" y="134"/>
                    </a:lnTo>
                    <a:lnTo>
                      <a:pt x="118" y="134"/>
                    </a:lnTo>
                    <a:lnTo>
                      <a:pt x="120" y="134"/>
                    </a:lnTo>
                    <a:lnTo>
                      <a:pt x="122" y="134"/>
                    </a:lnTo>
                    <a:lnTo>
                      <a:pt x="124" y="135"/>
                    </a:lnTo>
                    <a:lnTo>
                      <a:pt x="126" y="135"/>
                    </a:lnTo>
                    <a:lnTo>
                      <a:pt x="128" y="135"/>
                    </a:lnTo>
                    <a:lnTo>
                      <a:pt x="132" y="136"/>
                    </a:lnTo>
                    <a:lnTo>
                      <a:pt x="134" y="136"/>
                    </a:lnTo>
                    <a:lnTo>
                      <a:pt x="136" y="136"/>
                    </a:lnTo>
                    <a:lnTo>
                      <a:pt x="139" y="137"/>
                    </a:lnTo>
                    <a:lnTo>
                      <a:pt x="142" y="137"/>
                    </a:lnTo>
                    <a:lnTo>
                      <a:pt x="145" y="137"/>
                    </a:lnTo>
                    <a:lnTo>
                      <a:pt x="147" y="137"/>
                    </a:lnTo>
                    <a:lnTo>
                      <a:pt x="150" y="138"/>
                    </a:lnTo>
                    <a:lnTo>
                      <a:pt x="153" y="138"/>
                    </a:lnTo>
                    <a:lnTo>
                      <a:pt x="156" y="138"/>
                    </a:lnTo>
                    <a:lnTo>
                      <a:pt x="159" y="138"/>
                    </a:lnTo>
                    <a:lnTo>
                      <a:pt x="162" y="138"/>
                    </a:lnTo>
                    <a:lnTo>
                      <a:pt x="165" y="138"/>
                    </a:lnTo>
                    <a:lnTo>
                      <a:pt x="168" y="138"/>
                    </a:lnTo>
                    <a:lnTo>
                      <a:pt x="172" y="138"/>
                    </a:lnTo>
                    <a:lnTo>
                      <a:pt x="175" y="138"/>
                    </a:lnTo>
                    <a:lnTo>
                      <a:pt x="178" y="138"/>
                    </a:lnTo>
                    <a:lnTo>
                      <a:pt x="181" y="138"/>
                    </a:lnTo>
                    <a:lnTo>
                      <a:pt x="185" y="137"/>
                    </a:lnTo>
                    <a:lnTo>
                      <a:pt x="188" y="137"/>
                    </a:lnTo>
                    <a:lnTo>
                      <a:pt x="192" y="137"/>
                    </a:lnTo>
                    <a:lnTo>
                      <a:pt x="195" y="137"/>
                    </a:lnTo>
                    <a:lnTo>
                      <a:pt x="199" y="136"/>
                    </a:lnTo>
                    <a:lnTo>
                      <a:pt x="202" y="136"/>
                    </a:lnTo>
                    <a:lnTo>
                      <a:pt x="206" y="135"/>
                    </a:lnTo>
                    <a:lnTo>
                      <a:pt x="210" y="135"/>
                    </a:lnTo>
                    <a:lnTo>
                      <a:pt x="213" y="134"/>
                    </a:lnTo>
                    <a:lnTo>
                      <a:pt x="218" y="134"/>
                    </a:lnTo>
                    <a:lnTo>
                      <a:pt x="221" y="133"/>
                    </a:lnTo>
                    <a:lnTo>
                      <a:pt x="225" y="132"/>
                    </a:lnTo>
                    <a:lnTo>
                      <a:pt x="228" y="131"/>
                    </a:lnTo>
                    <a:lnTo>
                      <a:pt x="233" y="130"/>
                    </a:lnTo>
                    <a:lnTo>
                      <a:pt x="237" y="129"/>
                    </a:lnTo>
                    <a:lnTo>
                      <a:pt x="240" y="128"/>
                    </a:lnTo>
                    <a:lnTo>
                      <a:pt x="244" y="127"/>
                    </a:lnTo>
                    <a:lnTo>
                      <a:pt x="249" y="125"/>
                    </a:lnTo>
                    <a:lnTo>
                      <a:pt x="252" y="124"/>
                    </a:lnTo>
                    <a:lnTo>
                      <a:pt x="257" y="123"/>
                    </a:lnTo>
                    <a:lnTo>
                      <a:pt x="260" y="122"/>
                    </a:lnTo>
                    <a:lnTo>
                      <a:pt x="264" y="121"/>
                    </a:lnTo>
                    <a:lnTo>
                      <a:pt x="268" y="119"/>
                    </a:lnTo>
                    <a:lnTo>
                      <a:pt x="271" y="117"/>
                    </a:lnTo>
                    <a:lnTo>
                      <a:pt x="275" y="116"/>
                    </a:lnTo>
                    <a:lnTo>
                      <a:pt x="279" y="114"/>
                    </a:lnTo>
                    <a:lnTo>
                      <a:pt x="281" y="113"/>
                    </a:lnTo>
                    <a:lnTo>
                      <a:pt x="285" y="112"/>
                    </a:lnTo>
                    <a:lnTo>
                      <a:pt x="289" y="110"/>
                    </a:lnTo>
                    <a:lnTo>
                      <a:pt x="292" y="109"/>
                    </a:lnTo>
                    <a:lnTo>
                      <a:pt x="295" y="107"/>
                    </a:lnTo>
                    <a:lnTo>
                      <a:pt x="298" y="106"/>
                    </a:lnTo>
                    <a:lnTo>
                      <a:pt x="302" y="104"/>
                    </a:lnTo>
                    <a:lnTo>
                      <a:pt x="305" y="103"/>
                    </a:lnTo>
                    <a:lnTo>
                      <a:pt x="308" y="101"/>
                    </a:lnTo>
                    <a:lnTo>
                      <a:pt x="311" y="100"/>
                    </a:lnTo>
                    <a:lnTo>
                      <a:pt x="314" y="98"/>
                    </a:lnTo>
                    <a:lnTo>
                      <a:pt x="317" y="96"/>
                    </a:lnTo>
                    <a:lnTo>
                      <a:pt x="319" y="95"/>
                    </a:lnTo>
                    <a:lnTo>
                      <a:pt x="323" y="93"/>
                    </a:lnTo>
                    <a:lnTo>
                      <a:pt x="325" y="92"/>
                    </a:lnTo>
                    <a:lnTo>
                      <a:pt x="327" y="91"/>
                    </a:lnTo>
                    <a:lnTo>
                      <a:pt x="330" y="89"/>
                    </a:lnTo>
                    <a:lnTo>
                      <a:pt x="333" y="88"/>
                    </a:lnTo>
                    <a:lnTo>
                      <a:pt x="335" y="86"/>
                    </a:lnTo>
                    <a:lnTo>
                      <a:pt x="338" y="85"/>
                    </a:lnTo>
                    <a:lnTo>
                      <a:pt x="340" y="83"/>
                    </a:lnTo>
                    <a:lnTo>
                      <a:pt x="342" y="82"/>
                    </a:lnTo>
                    <a:lnTo>
                      <a:pt x="344" y="81"/>
                    </a:lnTo>
                    <a:lnTo>
                      <a:pt x="347" y="79"/>
                    </a:lnTo>
                    <a:lnTo>
                      <a:pt x="349" y="78"/>
                    </a:lnTo>
                    <a:lnTo>
                      <a:pt x="351" y="77"/>
                    </a:lnTo>
                    <a:lnTo>
                      <a:pt x="353" y="75"/>
                    </a:lnTo>
                    <a:lnTo>
                      <a:pt x="354" y="74"/>
                    </a:lnTo>
                    <a:lnTo>
                      <a:pt x="356" y="73"/>
                    </a:lnTo>
                    <a:lnTo>
                      <a:pt x="358" y="72"/>
                    </a:lnTo>
                    <a:lnTo>
                      <a:pt x="360" y="70"/>
                    </a:lnTo>
                    <a:lnTo>
                      <a:pt x="361" y="69"/>
                    </a:lnTo>
                    <a:lnTo>
                      <a:pt x="363" y="68"/>
                    </a:lnTo>
                    <a:lnTo>
                      <a:pt x="365" y="67"/>
                    </a:lnTo>
                    <a:lnTo>
                      <a:pt x="367" y="65"/>
                    </a:lnTo>
                    <a:lnTo>
                      <a:pt x="370" y="63"/>
                    </a:lnTo>
                    <a:lnTo>
                      <a:pt x="372" y="61"/>
                    </a:lnTo>
                    <a:lnTo>
                      <a:pt x="374" y="60"/>
                    </a:lnTo>
                    <a:lnTo>
                      <a:pt x="376" y="57"/>
                    </a:lnTo>
                    <a:lnTo>
                      <a:pt x="377" y="57"/>
                    </a:lnTo>
                    <a:lnTo>
                      <a:pt x="379" y="56"/>
                    </a:lnTo>
                    <a:lnTo>
                      <a:pt x="380" y="54"/>
                    </a:lnTo>
                    <a:lnTo>
                      <a:pt x="382" y="53"/>
                    </a:lnTo>
                    <a:lnTo>
                      <a:pt x="380" y="59"/>
                    </a:lnTo>
                    <a:close/>
                  </a:path>
                </a:pathLst>
              </a:custGeom>
              <a:solidFill>
                <a:srgbClr val="808061"/>
              </a:solidFill>
              <a:ln w="9525">
                <a:noFill/>
                <a:round/>
                <a:headEnd/>
                <a:tailEnd/>
              </a:ln>
            </p:spPr>
            <p:txBody>
              <a:bodyPr/>
              <a:lstStyle/>
              <a:p>
                <a:endParaRPr lang="en-US">
                  <a:solidFill>
                    <a:srgbClr val="000000"/>
                  </a:solidFill>
                  <a:latin typeface="Arial" pitchFamily="34" charset="0"/>
                </a:endParaRPr>
              </a:p>
            </p:txBody>
          </p:sp>
          <p:sp>
            <p:nvSpPr>
              <p:cNvPr id="93" name="Freeform 124"/>
              <p:cNvSpPr>
                <a:spLocks/>
              </p:cNvSpPr>
              <p:nvPr/>
            </p:nvSpPr>
            <p:spPr bwMode="auto">
              <a:xfrm>
                <a:off x="177800" y="2433638"/>
                <a:ext cx="523875" cy="241300"/>
              </a:xfrm>
              <a:custGeom>
                <a:avLst/>
                <a:gdLst>
                  <a:gd name="T0" fmla="*/ 2147483647 w 330"/>
                  <a:gd name="T1" fmla="*/ 2147483647 h 152"/>
                  <a:gd name="T2" fmla="*/ 2147483647 w 330"/>
                  <a:gd name="T3" fmla="*/ 2147483647 h 152"/>
                  <a:gd name="T4" fmla="*/ 2147483647 w 330"/>
                  <a:gd name="T5" fmla="*/ 2147483647 h 152"/>
                  <a:gd name="T6" fmla="*/ 2147483647 w 330"/>
                  <a:gd name="T7" fmla="*/ 2147483647 h 152"/>
                  <a:gd name="T8" fmla="*/ 2147483647 w 330"/>
                  <a:gd name="T9" fmla="*/ 2147483647 h 152"/>
                  <a:gd name="T10" fmla="*/ 2147483647 w 330"/>
                  <a:gd name="T11" fmla="*/ 2147483647 h 152"/>
                  <a:gd name="T12" fmla="*/ 2147483647 w 330"/>
                  <a:gd name="T13" fmla="*/ 2147483647 h 152"/>
                  <a:gd name="T14" fmla="*/ 2147483647 w 330"/>
                  <a:gd name="T15" fmla="*/ 2147483647 h 152"/>
                  <a:gd name="T16" fmla="*/ 2147483647 w 330"/>
                  <a:gd name="T17" fmla="*/ 2147483647 h 152"/>
                  <a:gd name="T18" fmla="*/ 2147483647 w 330"/>
                  <a:gd name="T19" fmla="*/ 2147483647 h 152"/>
                  <a:gd name="T20" fmla="*/ 2147483647 w 330"/>
                  <a:gd name="T21" fmla="*/ 2147483647 h 152"/>
                  <a:gd name="T22" fmla="*/ 2147483647 w 330"/>
                  <a:gd name="T23" fmla="*/ 2147483647 h 152"/>
                  <a:gd name="T24" fmla="*/ 2147483647 w 330"/>
                  <a:gd name="T25" fmla="*/ 2147483647 h 152"/>
                  <a:gd name="T26" fmla="*/ 2147483647 w 330"/>
                  <a:gd name="T27" fmla="*/ 2147483647 h 152"/>
                  <a:gd name="T28" fmla="*/ 2147483647 w 330"/>
                  <a:gd name="T29" fmla="*/ 2147483647 h 152"/>
                  <a:gd name="T30" fmla="*/ 2147483647 w 330"/>
                  <a:gd name="T31" fmla="*/ 2147483647 h 152"/>
                  <a:gd name="T32" fmla="*/ 2147483647 w 330"/>
                  <a:gd name="T33" fmla="*/ 2147483647 h 152"/>
                  <a:gd name="T34" fmla="*/ 2147483647 w 330"/>
                  <a:gd name="T35" fmla="*/ 2147483647 h 152"/>
                  <a:gd name="T36" fmla="*/ 2147483647 w 330"/>
                  <a:gd name="T37" fmla="*/ 2147483647 h 152"/>
                  <a:gd name="T38" fmla="*/ 2147483647 w 330"/>
                  <a:gd name="T39" fmla="*/ 2147483647 h 152"/>
                  <a:gd name="T40" fmla="*/ 2147483647 w 330"/>
                  <a:gd name="T41" fmla="*/ 2147483647 h 152"/>
                  <a:gd name="T42" fmla="*/ 2147483647 w 330"/>
                  <a:gd name="T43" fmla="*/ 2147483647 h 152"/>
                  <a:gd name="T44" fmla="*/ 2147483647 w 330"/>
                  <a:gd name="T45" fmla="*/ 2147483647 h 152"/>
                  <a:gd name="T46" fmla="*/ 2147483647 w 330"/>
                  <a:gd name="T47" fmla="*/ 2147483647 h 152"/>
                  <a:gd name="T48" fmla="*/ 2147483647 w 330"/>
                  <a:gd name="T49" fmla="*/ 2147483647 h 152"/>
                  <a:gd name="T50" fmla="*/ 2147483647 w 330"/>
                  <a:gd name="T51" fmla="*/ 2147483647 h 152"/>
                  <a:gd name="T52" fmla="*/ 2147483647 w 330"/>
                  <a:gd name="T53" fmla="*/ 2147483647 h 152"/>
                  <a:gd name="T54" fmla="*/ 2147483647 w 330"/>
                  <a:gd name="T55" fmla="*/ 2147483647 h 152"/>
                  <a:gd name="T56" fmla="*/ 2147483647 w 330"/>
                  <a:gd name="T57" fmla="*/ 2147483647 h 152"/>
                  <a:gd name="T58" fmla="*/ 2147483647 w 330"/>
                  <a:gd name="T59" fmla="*/ 2147483647 h 152"/>
                  <a:gd name="T60" fmla="*/ 2147483647 w 330"/>
                  <a:gd name="T61" fmla="*/ 2147483647 h 152"/>
                  <a:gd name="T62" fmla="*/ 2147483647 w 330"/>
                  <a:gd name="T63" fmla="*/ 2147483647 h 152"/>
                  <a:gd name="T64" fmla="*/ 2147483647 w 330"/>
                  <a:gd name="T65" fmla="*/ 2147483647 h 152"/>
                  <a:gd name="T66" fmla="*/ 2147483647 w 330"/>
                  <a:gd name="T67" fmla="*/ 2147483647 h 152"/>
                  <a:gd name="T68" fmla="*/ 2147483647 w 330"/>
                  <a:gd name="T69" fmla="*/ 2147483647 h 152"/>
                  <a:gd name="T70" fmla="*/ 2147483647 w 330"/>
                  <a:gd name="T71" fmla="*/ 2147483647 h 152"/>
                  <a:gd name="T72" fmla="*/ 2147483647 w 330"/>
                  <a:gd name="T73" fmla="*/ 2147483647 h 152"/>
                  <a:gd name="T74" fmla="*/ 2147483647 w 330"/>
                  <a:gd name="T75" fmla="*/ 2147483647 h 152"/>
                  <a:gd name="T76" fmla="*/ 2147483647 w 330"/>
                  <a:gd name="T77" fmla="*/ 2147483647 h 152"/>
                  <a:gd name="T78" fmla="*/ 2147483647 w 330"/>
                  <a:gd name="T79" fmla="*/ 2147483647 h 152"/>
                  <a:gd name="T80" fmla="*/ 2147483647 w 330"/>
                  <a:gd name="T81" fmla="*/ 2147483647 h 152"/>
                  <a:gd name="T82" fmla="*/ 2147483647 w 330"/>
                  <a:gd name="T83" fmla="*/ 2147483647 h 152"/>
                  <a:gd name="T84" fmla="*/ 2147483647 w 330"/>
                  <a:gd name="T85" fmla="*/ 2147483647 h 152"/>
                  <a:gd name="T86" fmla="*/ 2147483647 w 330"/>
                  <a:gd name="T87" fmla="*/ 2147483647 h 152"/>
                  <a:gd name="T88" fmla="*/ 2147483647 w 330"/>
                  <a:gd name="T89" fmla="*/ 2147483647 h 152"/>
                  <a:gd name="T90" fmla="*/ 2147483647 w 330"/>
                  <a:gd name="T91" fmla="*/ 2147483647 h 152"/>
                  <a:gd name="T92" fmla="*/ 2147483647 w 330"/>
                  <a:gd name="T93" fmla="*/ 2147483647 h 152"/>
                  <a:gd name="T94" fmla="*/ 2147483647 w 330"/>
                  <a:gd name="T95" fmla="*/ 2147483647 h 152"/>
                  <a:gd name="T96" fmla="*/ 2147483647 w 330"/>
                  <a:gd name="T97" fmla="*/ 2147483647 h 152"/>
                  <a:gd name="T98" fmla="*/ 2147483647 w 330"/>
                  <a:gd name="T99" fmla="*/ 2147483647 h 152"/>
                  <a:gd name="T100" fmla="*/ 2147483647 w 330"/>
                  <a:gd name="T101" fmla="*/ 2147483647 h 152"/>
                  <a:gd name="T102" fmla="*/ 2147483647 w 330"/>
                  <a:gd name="T103" fmla="*/ 2147483647 h 152"/>
                  <a:gd name="T104" fmla="*/ 2147483647 w 330"/>
                  <a:gd name="T105" fmla="*/ 2147483647 h 152"/>
                  <a:gd name="T106" fmla="*/ 2147483647 w 330"/>
                  <a:gd name="T107" fmla="*/ 2147483647 h 152"/>
                  <a:gd name="T108" fmla="*/ 2147483647 w 330"/>
                  <a:gd name="T109" fmla="*/ 2147483647 h 152"/>
                  <a:gd name="T110" fmla="*/ 2147483647 w 330"/>
                  <a:gd name="T111" fmla="*/ 2147483647 h 152"/>
                  <a:gd name="T112" fmla="*/ 2147483647 w 330"/>
                  <a:gd name="T113" fmla="*/ 2147483647 h 152"/>
                  <a:gd name="T114" fmla="*/ 0 w 330"/>
                  <a:gd name="T115" fmla="*/ 2147483647 h 1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30"/>
                  <a:gd name="T175" fmla="*/ 0 h 152"/>
                  <a:gd name="T176" fmla="*/ 330 w 330"/>
                  <a:gd name="T177" fmla="*/ 152 h 15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30" h="152">
                    <a:moveTo>
                      <a:pt x="2" y="0"/>
                    </a:moveTo>
                    <a:lnTo>
                      <a:pt x="2" y="1"/>
                    </a:lnTo>
                    <a:lnTo>
                      <a:pt x="5" y="4"/>
                    </a:lnTo>
                    <a:lnTo>
                      <a:pt x="5" y="5"/>
                    </a:lnTo>
                    <a:lnTo>
                      <a:pt x="8" y="7"/>
                    </a:lnTo>
                    <a:lnTo>
                      <a:pt x="8" y="8"/>
                    </a:lnTo>
                    <a:lnTo>
                      <a:pt x="10" y="9"/>
                    </a:lnTo>
                    <a:lnTo>
                      <a:pt x="10" y="11"/>
                    </a:lnTo>
                    <a:lnTo>
                      <a:pt x="12" y="12"/>
                    </a:lnTo>
                    <a:lnTo>
                      <a:pt x="13" y="13"/>
                    </a:lnTo>
                    <a:lnTo>
                      <a:pt x="14" y="14"/>
                    </a:lnTo>
                    <a:lnTo>
                      <a:pt x="15" y="16"/>
                    </a:lnTo>
                    <a:lnTo>
                      <a:pt x="17" y="18"/>
                    </a:lnTo>
                    <a:lnTo>
                      <a:pt x="18" y="19"/>
                    </a:lnTo>
                    <a:lnTo>
                      <a:pt x="19" y="21"/>
                    </a:lnTo>
                    <a:lnTo>
                      <a:pt x="21" y="23"/>
                    </a:lnTo>
                    <a:lnTo>
                      <a:pt x="22" y="24"/>
                    </a:lnTo>
                    <a:lnTo>
                      <a:pt x="24" y="26"/>
                    </a:lnTo>
                    <a:lnTo>
                      <a:pt x="25" y="28"/>
                    </a:lnTo>
                    <a:lnTo>
                      <a:pt x="27" y="30"/>
                    </a:lnTo>
                    <a:lnTo>
                      <a:pt x="28" y="33"/>
                    </a:lnTo>
                    <a:lnTo>
                      <a:pt x="30" y="34"/>
                    </a:lnTo>
                    <a:lnTo>
                      <a:pt x="32" y="37"/>
                    </a:lnTo>
                    <a:lnTo>
                      <a:pt x="33" y="39"/>
                    </a:lnTo>
                    <a:lnTo>
                      <a:pt x="35" y="41"/>
                    </a:lnTo>
                    <a:lnTo>
                      <a:pt x="36" y="44"/>
                    </a:lnTo>
                    <a:lnTo>
                      <a:pt x="39" y="46"/>
                    </a:lnTo>
                    <a:lnTo>
                      <a:pt x="40" y="48"/>
                    </a:lnTo>
                    <a:lnTo>
                      <a:pt x="42" y="51"/>
                    </a:lnTo>
                    <a:lnTo>
                      <a:pt x="44" y="53"/>
                    </a:lnTo>
                    <a:lnTo>
                      <a:pt x="45" y="55"/>
                    </a:lnTo>
                    <a:lnTo>
                      <a:pt x="47" y="58"/>
                    </a:lnTo>
                    <a:lnTo>
                      <a:pt x="49" y="60"/>
                    </a:lnTo>
                    <a:lnTo>
                      <a:pt x="50" y="63"/>
                    </a:lnTo>
                    <a:lnTo>
                      <a:pt x="52" y="66"/>
                    </a:lnTo>
                    <a:lnTo>
                      <a:pt x="54" y="68"/>
                    </a:lnTo>
                    <a:lnTo>
                      <a:pt x="56" y="71"/>
                    </a:lnTo>
                    <a:lnTo>
                      <a:pt x="57" y="74"/>
                    </a:lnTo>
                    <a:lnTo>
                      <a:pt x="58" y="77"/>
                    </a:lnTo>
                    <a:lnTo>
                      <a:pt x="60" y="79"/>
                    </a:lnTo>
                    <a:lnTo>
                      <a:pt x="62" y="82"/>
                    </a:lnTo>
                    <a:lnTo>
                      <a:pt x="64" y="84"/>
                    </a:lnTo>
                    <a:lnTo>
                      <a:pt x="65" y="88"/>
                    </a:lnTo>
                    <a:lnTo>
                      <a:pt x="66" y="90"/>
                    </a:lnTo>
                    <a:lnTo>
                      <a:pt x="68" y="93"/>
                    </a:lnTo>
                    <a:lnTo>
                      <a:pt x="69" y="95"/>
                    </a:lnTo>
                    <a:lnTo>
                      <a:pt x="70" y="99"/>
                    </a:lnTo>
                    <a:lnTo>
                      <a:pt x="72" y="102"/>
                    </a:lnTo>
                    <a:lnTo>
                      <a:pt x="73" y="105"/>
                    </a:lnTo>
                    <a:lnTo>
                      <a:pt x="74" y="107"/>
                    </a:lnTo>
                    <a:lnTo>
                      <a:pt x="75" y="110"/>
                    </a:lnTo>
                    <a:lnTo>
                      <a:pt x="76" y="113"/>
                    </a:lnTo>
                    <a:lnTo>
                      <a:pt x="78" y="116"/>
                    </a:lnTo>
                    <a:lnTo>
                      <a:pt x="78" y="119"/>
                    </a:lnTo>
                    <a:lnTo>
                      <a:pt x="80" y="122"/>
                    </a:lnTo>
                    <a:lnTo>
                      <a:pt x="81" y="124"/>
                    </a:lnTo>
                    <a:lnTo>
                      <a:pt x="82" y="128"/>
                    </a:lnTo>
                    <a:lnTo>
                      <a:pt x="84" y="129"/>
                    </a:lnTo>
                    <a:lnTo>
                      <a:pt x="86" y="130"/>
                    </a:lnTo>
                    <a:lnTo>
                      <a:pt x="88" y="131"/>
                    </a:lnTo>
                    <a:lnTo>
                      <a:pt x="91" y="132"/>
                    </a:lnTo>
                    <a:lnTo>
                      <a:pt x="93" y="133"/>
                    </a:lnTo>
                    <a:lnTo>
                      <a:pt x="95" y="133"/>
                    </a:lnTo>
                    <a:lnTo>
                      <a:pt x="96" y="134"/>
                    </a:lnTo>
                    <a:lnTo>
                      <a:pt x="98" y="135"/>
                    </a:lnTo>
                    <a:lnTo>
                      <a:pt x="100" y="135"/>
                    </a:lnTo>
                    <a:lnTo>
                      <a:pt x="103" y="136"/>
                    </a:lnTo>
                    <a:lnTo>
                      <a:pt x="105" y="137"/>
                    </a:lnTo>
                    <a:lnTo>
                      <a:pt x="108" y="137"/>
                    </a:lnTo>
                    <a:lnTo>
                      <a:pt x="110" y="138"/>
                    </a:lnTo>
                    <a:lnTo>
                      <a:pt x="113" y="139"/>
                    </a:lnTo>
                    <a:lnTo>
                      <a:pt x="115" y="139"/>
                    </a:lnTo>
                    <a:lnTo>
                      <a:pt x="119" y="140"/>
                    </a:lnTo>
                    <a:lnTo>
                      <a:pt x="122" y="141"/>
                    </a:lnTo>
                    <a:lnTo>
                      <a:pt x="125" y="141"/>
                    </a:lnTo>
                    <a:lnTo>
                      <a:pt x="128" y="142"/>
                    </a:lnTo>
                    <a:lnTo>
                      <a:pt x="132" y="143"/>
                    </a:lnTo>
                    <a:lnTo>
                      <a:pt x="135" y="143"/>
                    </a:lnTo>
                    <a:lnTo>
                      <a:pt x="138" y="144"/>
                    </a:lnTo>
                    <a:lnTo>
                      <a:pt x="142" y="144"/>
                    </a:lnTo>
                    <a:lnTo>
                      <a:pt x="146" y="144"/>
                    </a:lnTo>
                    <a:lnTo>
                      <a:pt x="150" y="144"/>
                    </a:lnTo>
                    <a:lnTo>
                      <a:pt x="154" y="145"/>
                    </a:lnTo>
                    <a:lnTo>
                      <a:pt x="157" y="145"/>
                    </a:lnTo>
                    <a:lnTo>
                      <a:pt x="162" y="145"/>
                    </a:lnTo>
                    <a:lnTo>
                      <a:pt x="166" y="145"/>
                    </a:lnTo>
                    <a:lnTo>
                      <a:pt x="170" y="145"/>
                    </a:lnTo>
                    <a:lnTo>
                      <a:pt x="175" y="145"/>
                    </a:lnTo>
                    <a:lnTo>
                      <a:pt x="179" y="145"/>
                    </a:lnTo>
                    <a:lnTo>
                      <a:pt x="184" y="144"/>
                    </a:lnTo>
                    <a:lnTo>
                      <a:pt x="188" y="144"/>
                    </a:lnTo>
                    <a:lnTo>
                      <a:pt x="193" y="143"/>
                    </a:lnTo>
                    <a:lnTo>
                      <a:pt x="198" y="143"/>
                    </a:lnTo>
                    <a:lnTo>
                      <a:pt x="203" y="142"/>
                    </a:lnTo>
                    <a:lnTo>
                      <a:pt x="207" y="141"/>
                    </a:lnTo>
                    <a:lnTo>
                      <a:pt x="212" y="140"/>
                    </a:lnTo>
                    <a:lnTo>
                      <a:pt x="218" y="139"/>
                    </a:lnTo>
                    <a:lnTo>
                      <a:pt x="223" y="138"/>
                    </a:lnTo>
                    <a:lnTo>
                      <a:pt x="228" y="137"/>
                    </a:lnTo>
                    <a:lnTo>
                      <a:pt x="233" y="135"/>
                    </a:lnTo>
                    <a:lnTo>
                      <a:pt x="239" y="134"/>
                    </a:lnTo>
                    <a:lnTo>
                      <a:pt x="244" y="132"/>
                    </a:lnTo>
                    <a:lnTo>
                      <a:pt x="249" y="131"/>
                    </a:lnTo>
                    <a:lnTo>
                      <a:pt x="255" y="128"/>
                    </a:lnTo>
                    <a:lnTo>
                      <a:pt x="261" y="126"/>
                    </a:lnTo>
                    <a:lnTo>
                      <a:pt x="267" y="124"/>
                    </a:lnTo>
                    <a:lnTo>
                      <a:pt x="272" y="121"/>
                    </a:lnTo>
                    <a:lnTo>
                      <a:pt x="278" y="119"/>
                    </a:lnTo>
                    <a:lnTo>
                      <a:pt x="284" y="116"/>
                    </a:lnTo>
                    <a:lnTo>
                      <a:pt x="290" y="113"/>
                    </a:lnTo>
                    <a:lnTo>
                      <a:pt x="295" y="110"/>
                    </a:lnTo>
                    <a:lnTo>
                      <a:pt x="302" y="106"/>
                    </a:lnTo>
                    <a:lnTo>
                      <a:pt x="308" y="103"/>
                    </a:lnTo>
                    <a:lnTo>
                      <a:pt x="330" y="92"/>
                    </a:lnTo>
                    <a:lnTo>
                      <a:pt x="324" y="99"/>
                    </a:lnTo>
                    <a:lnTo>
                      <a:pt x="322" y="99"/>
                    </a:lnTo>
                    <a:lnTo>
                      <a:pt x="321" y="100"/>
                    </a:lnTo>
                    <a:lnTo>
                      <a:pt x="318" y="102"/>
                    </a:lnTo>
                    <a:lnTo>
                      <a:pt x="317" y="103"/>
                    </a:lnTo>
                    <a:lnTo>
                      <a:pt x="315" y="104"/>
                    </a:lnTo>
                    <a:lnTo>
                      <a:pt x="313" y="105"/>
                    </a:lnTo>
                    <a:lnTo>
                      <a:pt x="311" y="106"/>
                    </a:lnTo>
                    <a:lnTo>
                      <a:pt x="309" y="107"/>
                    </a:lnTo>
                    <a:lnTo>
                      <a:pt x="307" y="109"/>
                    </a:lnTo>
                    <a:lnTo>
                      <a:pt x="305" y="110"/>
                    </a:lnTo>
                    <a:lnTo>
                      <a:pt x="303" y="112"/>
                    </a:lnTo>
                    <a:lnTo>
                      <a:pt x="300" y="113"/>
                    </a:lnTo>
                    <a:lnTo>
                      <a:pt x="297" y="114"/>
                    </a:lnTo>
                    <a:lnTo>
                      <a:pt x="293" y="116"/>
                    </a:lnTo>
                    <a:lnTo>
                      <a:pt x="291" y="117"/>
                    </a:lnTo>
                    <a:lnTo>
                      <a:pt x="288" y="119"/>
                    </a:lnTo>
                    <a:lnTo>
                      <a:pt x="285" y="121"/>
                    </a:lnTo>
                    <a:lnTo>
                      <a:pt x="281" y="122"/>
                    </a:lnTo>
                    <a:lnTo>
                      <a:pt x="278" y="124"/>
                    </a:lnTo>
                    <a:lnTo>
                      <a:pt x="274" y="126"/>
                    </a:lnTo>
                    <a:lnTo>
                      <a:pt x="271" y="127"/>
                    </a:lnTo>
                    <a:lnTo>
                      <a:pt x="267" y="128"/>
                    </a:lnTo>
                    <a:lnTo>
                      <a:pt x="263" y="131"/>
                    </a:lnTo>
                    <a:lnTo>
                      <a:pt x="258" y="132"/>
                    </a:lnTo>
                    <a:lnTo>
                      <a:pt x="255" y="134"/>
                    </a:lnTo>
                    <a:lnTo>
                      <a:pt x="251" y="135"/>
                    </a:lnTo>
                    <a:lnTo>
                      <a:pt x="246" y="137"/>
                    </a:lnTo>
                    <a:lnTo>
                      <a:pt x="242" y="138"/>
                    </a:lnTo>
                    <a:lnTo>
                      <a:pt x="237" y="139"/>
                    </a:lnTo>
                    <a:lnTo>
                      <a:pt x="233" y="141"/>
                    </a:lnTo>
                    <a:lnTo>
                      <a:pt x="228" y="142"/>
                    </a:lnTo>
                    <a:lnTo>
                      <a:pt x="223" y="143"/>
                    </a:lnTo>
                    <a:lnTo>
                      <a:pt x="218" y="144"/>
                    </a:lnTo>
                    <a:lnTo>
                      <a:pt x="213" y="145"/>
                    </a:lnTo>
                    <a:lnTo>
                      <a:pt x="209" y="147"/>
                    </a:lnTo>
                    <a:lnTo>
                      <a:pt x="203" y="147"/>
                    </a:lnTo>
                    <a:lnTo>
                      <a:pt x="199" y="148"/>
                    </a:lnTo>
                    <a:lnTo>
                      <a:pt x="194" y="149"/>
                    </a:lnTo>
                    <a:lnTo>
                      <a:pt x="188" y="150"/>
                    </a:lnTo>
                    <a:lnTo>
                      <a:pt x="182" y="150"/>
                    </a:lnTo>
                    <a:lnTo>
                      <a:pt x="178" y="151"/>
                    </a:lnTo>
                    <a:lnTo>
                      <a:pt x="172" y="151"/>
                    </a:lnTo>
                    <a:lnTo>
                      <a:pt x="167" y="152"/>
                    </a:lnTo>
                    <a:lnTo>
                      <a:pt x="161" y="152"/>
                    </a:lnTo>
                    <a:lnTo>
                      <a:pt x="156" y="152"/>
                    </a:lnTo>
                    <a:lnTo>
                      <a:pt x="150" y="151"/>
                    </a:lnTo>
                    <a:lnTo>
                      <a:pt x="145" y="151"/>
                    </a:lnTo>
                    <a:lnTo>
                      <a:pt x="139" y="150"/>
                    </a:lnTo>
                    <a:lnTo>
                      <a:pt x="133" y="150"/>
                    </a:lnTo>
                    <a:lnTo>
                      <a:pt x="128" y="149"/>
                    </a:lnTo>
                    <a:lnTo>
                      <a:pt x="122" y="148"/>
                    </a:lnTo>
                    <a:lnTo>
                      <a:pt x="116" y="147"/>
                    </a:lnTo>
                    <a:lnTo>
                      <a:pt x="111" y="146"/>
                    </a:lnTo>
                    <a:lnTo>
                      <a:pt x="105" y="144"/>
                    </a:lnTo>
                    <a:lnTo>
                      <a:pt x="100" y="143"/>
                    </a:lnTo>
                    <a:lnTo>
                      <a:pt x="94" y="141"/>
                    </a:lnTo>
                    <a:lnTo>
                      <a:pt x="87" y="139"/>
                    </a:lnTo>
                    <a:lnTo>
                      <a:pt x="82" y="137"/>
                    </a:lnTo>
                    <a:lnTo>
                      <a:pt x="76" y="135"/>
                    </a:lnTo>
                    <a:lnTo>
                      <a:pt x="76" y="134"/>
                    </a:lnTo>
                    <a:lnTo>
                      <a:pt x="75" y="133"/>
                    </a:lnTo>
                    <a:lnTo>
                      <a:pt x="75" y="131"/>
                    </a:lnTo>
                    <a:lnTo>
                      <a:pt x="74" y="130"/>
                    </a:lnTo>
                    <a:lnTo>
                      <a:pt x="73" y="128"/>
                    </a:lnTo>
                    <a:lnTo>
                      <a:pt x="73" y="126"/>
                    </a:lnTo>
                    <a:lnTo>
                      <a:pt x="72" y="123"/>
                    </a:lnTo>
                    <a:lnTo>
                      <a:pt x="71" y="122"/>
                    </a:lnTo>
                    <a:lnTo>
                      <a:pt x="70" y="120"/>
                    </a:lnTo>
                    <a:lnTo>
                      <a:pt x="70" y="119"/>
                    </a:lnTo>
                    <a:lnTo>
                      <a:pt x="69" y="117"/>
                    </a:lnTo>
                    <a:lnTo>
                      <a:pt x="68" y="115"/>
                    </a:lnTo>
                    <a:lnTo>
                      <a:pt x="67" y="114"/>
                    </a:lnTo>
                    <a:lnTo>
                      <a:pt x="67" y="112"/>
                    </a:lnTo>
                    <a:lnTo>
                      <a:pt x="66" y="111"/>
                    </a:lnTo>
                    <a:lnTo>
                      <a:pt x="65" y="109"/>
                    </a:lnTo>
                    <a:lnTo>
                      <a:pt x="64" y="106"/>
                    </a:lnTo>
                    <a:lnTo>
                      <a:pt x="63" y="104"/>
                    </a:lnTo>
                    <a:lnTo>
                      <a:pt x="62" y="103"/>
                    </a:lnTo>
                    <a:lnTo>
                      <a:pt x="61" y="100"/>
                    </a:lnTo>
                    <a:lnTo>
                      <a:pt x="60" y="99"/>
                    </a:lnTo>
                    <a:lnTo>
                      <a:pt x="59" y="96"/>
                    </a:lnTo>
                    <a:lnTo>
                      <a:pt x="58" y="94"/>
                    </a:lnTo>
                    <a:lnTo>
                      <a:pt x="57" y="92"/>
                    </a:lnTo>
                    <a:lnTo>
                      <a:pt x="56" y="89"/>
                    </a:lnTo>
                    <a:lnTo>
                      <a:pt x="54" y="87"/>
                    </a:lnTo>
                    <a:lnTo>
                      <a:pt x="53" y="84"/>
                    </a:lnTo>
                    <a:lnTo>
                      <a:pt x="52" y="82"/>
                    </a:lnTo>
                    <a:lnTo>
                      <a:pt x="50" y="80"/>
                    </a:lnTo>
                    <a:lnTo>
                      <a:pt x="49" y="77"/>
                    </a:lnTo>
                    <a:lnTo>
                      <a:pt x="47" y="75"/>
                    </a:lnTo>
                    <a:lnTo>
                      <a:pt x="45" y="72"/>
                    </a:lnTo>
                    <a:lnTo>
                      <a:pt x="45" y="70"/>
                    </a:lnTo>
                    <a:lnTo>
                      <a:pt x="43" y="67"/>
                    </a:lnTo>
                    <a:lnTo>
                      <a:pt x="41" y="64"/>
                    </a:lnTo>
                    <a:lnTo>
                      <a:pt x="39" y="61"/>
                    </a:lnTo>
                    <a:lnTo>
                      <a:pt x="38" y="59"/>
                    </a:lnTo>
                    <a:lnTo>
                      <a:pt x="36" y="56"/>
                    </a:lnTo>
                    <a:lnTo>
                      <a:pt x="35" y="54"/>
                    </a:lnTo>
                    <a:lnTo>
                      <a:pt x="32" y="51"/>
                    </a:lnTo>
                    <a:lnTo>
                      <a:pt x="30" y="49"/>
                    </a:lnTo>
                    <a:lnTo>
                      <a:pt x="28" y="45"/>
                    </a:lnTo>
                    <a:lnTo>
                      <a:pt x="27" y="43"/>
                    </a:lnTo>
                    <a:lnTo>
                      <a:pt x="24" y="40"/>
                    </a:lnTo>
                    <a:lnTo>
                      <a:pt x="23" y="37"/>
                    </a:lnTo>
                    <a:lnTo>
                      <a:pt x="21" y="34"/>
                    </a:lnTo>
                    <a:lnTo>
                      <a:pt x="19" y="32"/>
                    </a:lnTo>
                    <a:lnTo>
                      <a:pt x="16" y="29"/>
                    </a:lnTo>
                    <a:lnTo>
                      <a:pt x="14" y="27"/>
                    </a:lnTo>
                    <a:lnTo>
                      <a:pt x="12" y="23"/>
                    </a:lnTo>
                    <a:lnTo>
                      <a:pt x="10" y="21"/>
                    </a:lnTo>
                    <a:lnTo>
                      <a:pt x="7" y="19"/>
                    </a:lnTo>
                    <a:lnTo>
                      <a:pt x="5" y="16"/>
                    </a:lnTo>
                    <a:lnTo>
                      <a:pt x="3" y="13"/>
                    </a:lnTo>
                    <a:lnTo>
                      <a:pt x="0" y="11"/>
                    </a:lnTo>
                    <a:lnTo>
                      <a:pt x="2" y="0"/>
                    </a:lnTo>
                    <a:close/>
                  </a:path>
                </a:pathLst>
              </a:custGeom>
              <a:solidFill>
                <a:srgbClr val="4D4D3B"/>
              </a:solidFill>
              <a:ln w="9525">
                <a:noFill/>
                <a:round/>
                <a:headEnd/>
                <a:tailEnd/>
              </a:ln>
            </p:spPr>
            <p:txBody>
              <a:bodyPr/>
              <a:lstStyle/>
              <a:p>
                <a:endParaRPr lang="en-US">
                  <a:solidFill>
                    <a:srgbClr val="000000"/>
                  </a:solidFill>
                  <a:latin typeface="Arial" pitchFamily="34" charset="0"/>
                </a:endParaRPr>
              </a:p>
            </p:txBody>
          </p:sp>
          <p:sp>
            <p:nvSpPr>
              <p:cNvPr id="94" name="Freeform 125"/>
              <p:cNvSpPr>
                <a:spLocks/>
              </p:cNvSpPr>
              <p:nvPr/>
            </p:nvSpPr>
            <p:spPr bwMode="auto">
              <a:xfrm>
                <a:off x="57150" y="2536825"/>
                <a:ext cx="219075" cy="157163"/>
              </a:xfrm>
              <a:custGeom>
                <a:avLst/>
                <a:gdLst>
                  <a:gd name="T0" fmla="*/ 0 w 138"/>
                  <a:gd name="T1" fmla="*/ 2147483647 h 99"/>
                  <a:gd name="T2" fmla="*/ 2147483647 w 138"/>
                  <a:gd name="T3" fmla="*/ 2147483647 h 99"/>
                  <a:gd name="T4" fmla="*/ 2147483647 w 138"/>
                  <a:gd name="T5" fmla="*/ 2147483647 h 99"/>
                  <a:gd name="T6" fmla="*/ 2147483647 w 138"/>
                  <a:gd name="T7" fmla="*/ 2147483647 h 99"/>
                  <a:gd name="T8" fmla="*/ 2147483647 w 138"/>
                  <a:gd name="T9" fmla="*/ 2147483647 h 99"/>
                  <a:gd name="T10" fmla="*/ 2147483647 w 138"/>
                  <a:gd name="T11" fmla="*/ 2147483647 h 99"/>
                  <a:gd name="T12" fmla="*/ 2147483647 w 138"/>
                  <a:gd name="T13" fmla="*/ 2147483647 h 99"/>
                  <a:gd name="T14" fmla="*/ 2147483647 w 138"/>
                  <a:gd name="T15" fmla="*/ 2147483647 h 99"/>
                  <a:gd name="T16" fmla="*/ 2147483647 w 138"/>
                  <a:gd name="T17" fmla="*/ 2147483647 h 99"/>
                  <a:gd name="T18" fmla="*/ 2147483647 w 138"/>
                  <a:gd name="T19" fmla="*/ 2147483647 h 99"/>
                  <a:gd name="T20" fmla="*/ 2147483647 w 138"/>
                  <a:gd name="T21" fmla="*/ 2147483647 h 99"/>
                  <a:gd name="T22" fmla="*/ 2147483647 w 138"/>
                  <a:gd name="T23" fmla="*/ 2147483647 h 99"/>
                  <a:gd name="T24" fmla="*/ 2147483647 w 138"/>
                  <a:gd name="T25" fmla="*/ 2147483647 h 99"/>
                  <a:gd name="T26" fmla="*/ 2147483647 w 138"/>
                  <a:gd name="T27" fmla="*/ 2147483647 h 99"/>
                  <a:gd name="T28" fmla="*/ 2147483647 w 138"/>
                  <a:gd name="T29" fmla="*/ 2147483647 h 99"/>
                  <a:gd name="T30" fmla="*/ 2147483647 w 138"/>
                  <a:gd name="T31" fmla="*/ 2147483647 h 99"/>
                  <a:gd name="T32" fmla="*/ 2147483647 w 138"/>
                  <a:gd name="T33" fmla="*/ 2147483647 h 99"/>
                  <a:gd name="T34" fmla="*/ 2147483647 w 138"/>
                  <a:gd name="T35" fmla="*/ 2147483647 h 99"/>
                  <a:gd name="T36" fmla="*/ 2147483647 w 138"/>
                  <a:gd name="T37" fmla="*/ 2147483647 h 99"/>
                  <a:gd name="T38" fmla="*/ 2147483647 w 138"/>
                  <a:gd name="T39" fmla="*/ 2147483647 h 99"/>
                  <a:gd name="T40" fmla="*/ 2147483647 w 138"/>
                  <a:gd name="T41" fmla="*/ 2147483647 h 99"/>
                  <a:gd name="T42" fmla="*/ 2147483647 w 138"/>
                  <a:gd name="T43" fmla="*/ 2147483647 h 99"/>
                  <a:gd name="T44" fmla="*/ 2147483647 w 138"/>
                  <a:gd name="T45" fmla="*/ 2147483647 h 99"/>
                  <a:gd name="T46" fmla="*/ 2147483647 w 138"/>
                  <a:gd name="T47" fmla="*/ 2147483647 h 99"/>
                  <a:gd name="T48" fmla="*/ 2147483647 w 138"/>
                  <a:gd name="T49" fmla="*/ 2147483647 h 99"/>
                  <a:gd name="T50" fmla="*/ 2147483647 w 138"/>
                  <a:gd name="T51" fmla="*/ 2147483647 h 99"/>
                  <a:gd name="T52" fmla="*/ 2147483647 w 138"/>
                  <a:gd name="T53" fmla="*/ 2147483647 h 99"/>
                  <a:gd name="T54" fmla="*/ 2147483647 w 138"/>
                  <a:gd name="T55" fmla="*/ 0 h 99"/>
                  <a:gd name="T56" fmla="*/ 2147483647 w 138"/>
                  <a:gd name="T57" fmla="*/ 0 h 99"/>
                  <a:gd name="T58" fmla="*/ 2147483647 w 138"/>
                  <a:gd name="T59" fmla="*/ 2147483647 h 99"/>
                  <a:gd name="T60" fmla="*/ 2147483647 w 138"/>
                  <a:gd name="T61" fmla="*/ 2147483647 h 99"/>
                  <a:gd name="T62" fmla="*/ 2147483647 w 138"/>
                  <a:gd name="T63" fmla="*/ 2147483647 h 99"/>
                  <a:gd name="T64" fmla="*/ 2147483647 w 138"/>
                  <a:gd name="T65" fmla="*/ 2147483647 h 99"/>
                  <a:gd name="T66" fmla="*/ 2147483647 w 138"/>
                  <a:gd name="T67" fmla="*/ 2147483647 h 99"/>
                  <a:gd name="T68" fmla="*/ 2147483647 w 138"/>
                  <a:gd name="T69" fmla="*/ 2147483647 h 99"/>
                  <a:gd name="T70" fmla="*/ 2147483647 w 138"/>
                  <a:gd name="T71" fmla="*/ 2147483647 h 99"/>
                  <a:gd name="T72" fmla="*/ 2147483647 w 138"/>
                  <a:gd name="T73" fmla="*/ 2147483647 h 99"/>
                  <a:gd name="T74" fmla="*/ 2147483647 w 138"/>
                  <a:gd name="T75" fmla="*/ 2147483647 h 99"/>
                  <a:gd name="T76" fmla="*/ 2147483647 w 138"/>
                  <a:gd name="T77" fmla="*/ 2147483647 h 99"/>
                  <a:gd name="T78" fmla="*/ 2147483647 w 138"/>
                  <a:gd name="T79" fmla="*/ 2147483647 h 99"/>
                  <a:gd name="T80" fmla="*/ 2147483647 w 138"/>
                  <a:gd name="T81" fmla="*/ 2147483647 h 99"/>
                  <a:gd name="T82" fmla="*/ 2147483647 w 138"/>
                  <a:gd name="T83" fmla="*/ 2147483647 h 99"/>
                  <a:gd name="T84" fmla="*/ 2147483647 w 138"/>
                  <a:gd name="T85" fmla="*/ 2147483647 h 99"/>
                  <a:gd name="T86" fmla="*/ 2147483647 w 138"/>
                  <a:gd name="T87" fmla="*/ 2147483647 h 99"/>
                  <a:gd name="T88" fmla="*/ 2147483647 w 138"/>
                  <a:gd name="T89" fmla="*/ 2147483647 h 99"/>
                  <a:gd name="T90" fmla="*/ 2147483647 w 138"/>
                  <a:gd name="T91" fmla="*/ 2147483647 h 99"/>
                  <a:gd name="T92" fmla="*/ 2147483647 w 138"/>
                  <a:gd name="T93" fmla="*/ 2147483647 h 99"/>
                  <a:gd name="T94" fmla="*/ 2147483647 w 138"/>
                  <a:gd name="T95" fmla="*/ 2147483647 h 99"/>
                  <a:gd name="T96" fmla="*/ 2147483647 w 138"/>
                  <a:gd name="T97" fmla="*/ 2147483647 h 99"/>
                  <a:gd name="T98" fmla="*/ 2147483647 w 138"/>
                  <a:gd name="T99" fmla="*/ 2147483647 h 99"/>
                  <a:gd name="T100" fmla="*/ 2147483647 w 138"/>
                  <a:gd name="T101" fmla="*/ 2147483647 h 99"/>
                  <a:gd name="T102" fmla="*/ 2147483647 w 138"/>
                  <a:gd name="T103" fmla="*/ 2147483647 h 99"/>
                  <a:gd name="T104" fmla="*/ 2147483647 w 138"/>
                  <a:gd name="T105" fmla="*/ 2147483647 h 99"/>
                  <a:gd name="T106" fmla="*/ 2147483647 w 138"/>
                  <a:gd name="T107" fmla="*/ 2147483647 h 99"/>
                  <a:gd name="T108" fmla="*/ 2147483647 w 138"/>
                  <a:gd name="T109" fmla="*/ 2147483647 h 99"/>
                  <a:gd name="T110" fmla="*/ 2147483647 w 138"/>
                  <a:gd name="T111" fmla="*/ 2147483647 h 99"/>
                  <a:gd name="T112" fmla="*/ 2147483647 w 138"/>
                  <a:gd name="T113" fmla="*/ 2147483647 h 99"/>
                  <a:gd name="T114" fmla="*/ 2147483647 w 138"/>
                  <a:gd name="T115" fmla="*/ 2147483647 h 99"/>
                  <a:gd name="T116" fmla="*/ 2147483647 w 138"/>
                  <a:gd name="T117" fmla="*/ 2147483647 h 99"/>
                  <a:gd name="T118" fmla="*/ 2147483647 w 138"/>
                  <a:gd name="T119" fmla="*/ 2147483647 h 99"/>
                  <a:gd name="T120" fmla="*/ 0 w 138"/>
                  <a:gd name="T121" fmla="*/ 2147483647 h 9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8"/>
                  <a:gd name="T184" fmla="*/ 0 h 99"/>
                  <a:gd name="T185" fmla="*/ 138 w 138"/>
                  <a:gd name="T186" fmla="*/ 99 h 9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8" h="99">
                    <a:moveTo>
                      <a:pt x="0" y="66"/>
                    </a:moveTo>
                    <a:lnTo>
                      <a:pt x="0" y="66"/>
                    </a:lnTo>
                    <a:lnTo>
                      <a:pt x="2" y="65"/>
                    </a:lnTo>
                    <a:lnTo>
                      <a:pt x="3" y="64"/>
                    </a:lnTo>
                    <a:lnTo>
                      <a:pt x="5" y="64"/>
                    </a:lnTo>
                    <a:lnTo>
                      <a:pt x="7" y="63"/>
                    </a:lnTo>
                    <a:lnTo>
                      <a:pt x="10" y="63"/>
                    </a:lnTo>
                    <a:lnTo>
                      <a:pt x="11" y="61"/>
                    </a:lnTo>
                    <a:lnTo>
                      <a:pt x="13" y="61"/>
                    </a:lnTo>
                    <a:lnTo>
                      <a:pt x="15" y="61"/>
                    </a:lnTo>
                    <a:lnTo>
                      <a:pt x="17" y="60"/>
                    </a:lnTo>
                    <a:lnTo>
                      <a:pt x="18" y="59"/>
                    </a:lnTo>
                    <a:lnTo>
                      <a:pt x="20" y="58"/>
                    </a:lnTo>
                    <a:lnTo>
                      <a:pt x="22" y="57"/>
                    </a:lnTo>
                    <a:lnTo>
                      <a:pt x="23" y="56"/>
                    </a:lnTo>
                    <a:lnTo>
                      <a:pt x="25" y="55"/>
                    </a:lnTo>
                    <a:lnTo>
                      <a:pt x="27" y="54"/>
                    </a:lnTo>
                    <a:lnTo>
                      <a:pt x="29" y="53"/>
                    </a:lnTo>
                    <a:lnTo>
                      <a:pt x="30" y="52"/>
                    </a:lnTo>
                    <a:lnTo>
                      <a:pt x="32" y="50"/>
                    </a:lnTo>
                    <a:lnTo>
                      <a:pt x="33" y="49"/>
                    </a:lnTo>
                    <a:lnTo>
                      <a:pt x="35" y="47"/>
                    </a:lnTo>
                    <a:lnTo>
                      <a:pt x="36" y="46"/>
                    </a:lnTo>
                    <a:lnTo>
                      <a:pt x="38" y="44"/>
                    </a:lnTo>
                    <a:lnTo>
                      <a:pt x="40" y="42"/>
                    </a:lnTo>
                    <a:lnTo>
                      <a:pt x="41" y="41"/>
                    </a:lnTo>
                    <a:lnTo>
                      <a:pt x="42" y="39"/>
                    </a:lnTo>
                    <a:lnTo>
                      <a:pt x="43" y="37"/>
                    </a:lnTo>
                    <a:lnTo>
                      <a:pt x="45" y="35"/>
                    </a:lnTo>
                    <a:lnTo>
                      <a:pt x="46" y="33"/>
                    </a:lnTo>
                    <a:lnTo>
                      <a:pt x="48" y="30"/>
                    </a:lnTo>
                    <a:lnTo>
                      <a:pt x="50" y="29"/>
                    </a:lnTo>
                    <a:lnTo>
                      <a:pt x="52" y="27"/>
                    </a:lnTo>
                    <a:lnTo>
                      <a:pt x="53" y="25"/>
                    </a:lnTo>
                    <a:lnTo>
                      <a:pt x="56" y="23"/>
                    </a:lnTo>
                    <a:lnTo>
                      <a:pt x="58" y="22"/>
                    </a:lnTo>
                    <a:lnTo>
                      <a:pt x="60" y="20"/>
                    </a:lnTo>
                    <a:lnTo>
                      <a:pt x="62" y="18"/>
                    </a:lnTo>
                    <a:lnTo>
                      <a:pt x="65" y="17"/>
                    </a:lnTo>
                    <a:lnTo>
                      <a:pt x="68" y="16"/>
                    </a:lnTo>
                    <a:lnTo>
                      <a:pt x="71" y="14"/>
                    </a:lnTo>
                    <a:lnTo>
                      <a:pt x="73" y="13"/>
                    </a:lnTo>
                    <a:lnTo>
                      <a:pt x="76" y="11"/>
                    </a:lnTo>
                    <a:lnTo>
                      <a:pt x="78" y="10"/>
                    </a:lnTo>
                    <a:lnTo>
                      <a:pt x="81" y="9"/>
                    </a:lnTo>
                    <a:lnTo>
                      <a:pt x="84" y="7"/>
                    </a:lnTo>
                    <a:lnTo>
                      <a:pt x="87" y="7"/>
                    </a:lnTo>
                    <a:lnTo>
                      <a:pt x="90" y="6"/>
                    </a:lnTo>
                    <a:lnTo>
                      <a:pt x="92" y="5"/>
                    </a:lnTo>
                    <a:lnTo>
                      <a:pt x="95" y="3"/>
                    </a:lnTo>
                    <a:lnTo>
                      <a:pt x="98" y="3"/>
                    </a:lnTo>
                    <a:lnTo>
                      <a:pt x="101" y="2"/>
                    </a:lnTo>
                    <a:lnTo>
                      <a:pt x="104" y="1"/>
                    </a:lnTo>
                    <a:lnTo>
                      <a:pt x="106" y="1"/>
                    </a:lnTo>
                    <a:lnTo>
                      <a:pt x="109" y="0"/>
                    </a:lnTo>
                    <a:lnTo>
                      <a:pt x="111" y="0"/>
                    </a:lnTo>
                    <a:lnTo>
                      <a:pt x="114" y="0"/>
                    </a:lnTo>
                    <a:lnTo>
                      <a:pt x="117" y="0"/>
                    </a:lnTo>
                    <a:lnTo>
                      <a:pt x="119" y="0"/>
                    </a:lnTo>
                    <a:lnTo>
                      <a:pt x="138" y="38"/>
                    </a:lnTo>
                    <a:lnTo>
                      <a:pt x="137" y="38"/>
                    </a:lnTo>
                    <a:lnTo>
                      <a:pt x="136" y="38"/>
                    </a:lnTo>
                    <a:lnTo>
                      <a:pt x="134" y="38"/>
                    </a:lnTo>
                    <a:lnTo>
                      <a:pt x="132" y="38"/>
                    </a:lnTo>
                    <a:lnTo>
                      <a:pt x="130" y="38"/>
                    </a:lnTo>
                    <a:lnTo>
                      <a:pt x="128" y="39"/>
                    </a:lnTo>
                    <a:lnTo>
                      <a:pt x="126" y="39"/>
                    </a:lnTo>
                    <a:lnTo>
                      <a:pt x="125" y="40"/>
                    </a:lnTo>
                    <a:lnTo>
                      <a:pt x="123" y="40"/>
                    </a:lnTo>
                    <a:lnTo>
                      <a:pt x="121" y="41"/>
                    </a:lnTo>
                    <a:lnTo>
                      <a:pt x="119" y="42"/>
                    </a:lnTo>
                    <a:lnTo>
                      <a:pt x="117" y="43"/>
                    </a:lnTo>
                    <a:lnTo>
                      <a:pt x="115" y="44"/>
                    </a:lnTo>
                    <a:lnTo>
                      <a:pt x="113" y="44"/>
                    </a:lnTo>
                    <a:lnTo>
                      <a:pt x="111" y="45"/>
                    </a:lnTo>
                    <a:lnTo>
                      <a:pt x="109" y="47"/>
                    </a:lnTo>
                    <a:lnTo>
                      <a:pt x="107" y="48"/>
                    </a:lnTo>
                    <a:lnTo>
                      <a:pt x="104" y="50"/>
                    </a:lnTo>
                    <a:lnTo>
                      <a:pt x="103" y="51"/>
                    </a:lnTo>
                    <a:lnTo>
                      <a:pt x="101" y="54"/>
                    </a:lnTo>
                    <a:lnTo>
                      <a:pt x="98" y="55"/>
                    </a:lnTo>
                    <a:lnTo>
                      <a:pt x="97" y="57"/>
                    </a:lnTo>
                    <a:lnTo>
                      <a:pt x="95" y="59"/>
                    </a:lnTo>
                    <a:lnTo>
                      <a:pt x="93" y="62"/>
                    </a:lnTo>
                    <a:lnTo>
                      <a:pt x="91" y="64"/>
                    </a:lnTo>
                    <a:lnTo>
                      <a:pt x="89" y="67"/>
                    </a:lnTo>
                    <a:lnTo>
                      <a:pt x="89" y="69"/>
                    </a:lnTo>
                    <a:lnTo>
                      <a:pt x="88" y="70"/>
                    </a:lnTo>
                    <a:lnTo>
                      <a:pt x="87" y="72"/>
                    </a:lnTo>
                    <a:lnTo>
                      <a:pt x="87" y="73"/>
                    </a:lnTo>
                    <a:lnTo>
                      <a:pt x="86" y="75"/>
                    </a:lnTo>
                    <a:lnTo>
                      <a:pt x="85" y="76"/>
                    </a:lnTo>
                    <a:lnTo>
                      <a:pt x="84" y="77"/>
                    </a:lnTo>
                    <a:lnTo>
                      <a:pt x="83" y="79"/>
                    </a:lnTo>
                    <a:lnTo>
                      <a:pt x="81" y="81"/>
                    </a:lnTo>
                    <a:lnTo>
                      <a:pt x="79" y="83"/>
                    </a:lnTo>
                    <a:lnTo>
                      <a:pt x="77" y="86"/>
                    </a:lnTo>
                    <a:lnTo>
                      <a:pt x="75" y="88"/>
                    </a:lnTo>
                    <a:lnTo>
                      <a:pt x="73" y="89"/>
                    </a:lnTo>
                    <a:lnTo>
                      <a:pt x="71" y="91"/>
                    </a:lnTo>
                    <a:lnTo>
                      <a:pt x="68" y="93"/>
                    </a:lnTo>
                    <a:lnTo>
                      <a:pt x="66" y="94"/>
                    </a:lnTo>
                    <a:lnTo>
                      <a:pt x="63" y="95"/>
                    </a:lnTo>
                    <a:lnTo>
                      <a:pt x="61" y="96"/>
                    </a:lnTo>
                    <a:lnTo>
                      <a:pt x="59" y="96"/>
                    </a:lnTo>
                    <a:lnTo>
                      <a:pt x="56" y="98"/>
                    </a:lnTo>
                    <a:lnTo>
                      <a:pt x="54" y="98"/>
                    </a:lnTo>
                    <a:lnTo>
                      <a:pt x="52" y="98"/>
                    </a:lnTo>
                    <a:lnTo>
                      <a:pt x="49" y="99"/>
                    </a:lnTo>
                    <a:lnTo>
                      <a:pt x="46" y="99"/>
                    </a:lnTo>
                    <a:lnTo>
                      <a:pt x="44" y="99"/>
                    </a:lnTo>
                    <a:lnTo>
                      <a:pt x="42" y="99"/>
                    </a:lnTo>
                    <a:lnTo>
                      <a:pt x="40" y="99"/>
                    </a:lnTo>
                    <a:lnTo>
                      <a:pt x="38" y="99"/>
                    </a:lnTo>
                    <a:lnTo>
                      <a:pt x="36" y="99"/>
                    </a:lnTo>
                    <a:lnTo>
                      <a:pt x="35" y="99"/>
                    </a:lnTo>
                    <a:lnTo>
                      <a:pt x="33" y="99"/>
                    </a:lnTo>
                    <a:lnTo>
                      <a:pt x="31" y="99"/>
                    </a:lnTo>
                    <a:lnTo>
                      <a:pt x="29" y="99"/>
                    </a:lnTo>
                    <a:lnTo>
                      <a:pt x="27" y="99"/>
                    </a:lnTo>
                    <a:lnTo>
                      <a:pt x="0" y="66"/>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95" name="Freeform 126"/>
              <p:cNvSpPr>
                <a:spLocks/>
              </p:cNvSpPr>
              <p:nvPr/>
            </p:nvSpPr>
            <p:spPr bwMode="auto">
              <a:xfrm>
                <a:off x="30163" y="2519363"/>
                <a:ext cx="241300" cy="168275"/>
              </a:xfrm>
              <a:custGeom>
                <a:avLst/>
                <a:gdLst>
                  <a:gd name="T0" fmla="*/ 2147483647 w 152"/>
                  <a:gd name="T1" fmla="*/ 0 h 106"/>
                  <a:gd name="T2" fmla="*/ 2147483647 w 152"/>
                  <a:gd name="T3" fmla="*/ 2147483647 h 106"/>
                  <a:gd name="T4" fmla="*/ 2147483647 w 152"/>
                  <a:gd name="T5" fmla="*/ 2147483647 h 106"/>
                  <a:gd name="T6" fmla="*/ 2147483647 w 152"/>
                  <a:gd name="T7" fmla="*/ 2147483647 h 106"/>
                  <a:gd name="T8" fmla="*/ 2147483647 w 152"/>
                  <a:gd name="T9" fmla="*/ 2147483647 h 106"/>
                  <a:gd name="T10" fmla="*/ 2147483647 w 152"/>
                  <a:gd name="T11" fmla="*/ 2147483647 h 106"/>
                  <a:gd name="T12" fmla="*/ 2147483647 w 152"/>
                  <a:gd name="T13" fmla="*/ 2147483647 h 106"/>
                  <a:gd name="T14" fmla="*/ 2147483647 w 152"/>
                  <a:gd name="T15" fmla="*/ 2147483647 h 106"/>
                  <a:gd name="T16" fmla="*/ 2147483647 w 152"/>
                  <a:gd name="T17" fmla="*/ 2147483647 h 106"/>
                  <a:gd name="T18" fmla="*/ 2147483647 w 152"/>
                  <a:gd name="T19" fmla="*/ 2147483647 h 106"/>
                  <a:gd name="T20" fmla="*/ 2147483647 w 152"/>
                  <a:gd name="T21" fmla="*/ 2147483647 h 106"/>
                  <a:gd name="T22" fmla="*/ 2147483647 w 152"/>
                  <a:gd name="T23" fmla="*/ 2147483647 h 106"/>
                  <a:gd name="T24" fmla="*/ 2147483647 w 152"/>
                  <a:gd name="T25" fmla="*/ 2147483647 h 106"/>
                  <a:gd name="T26" fmla="*/ 2147483647 w 152"/>
                  <a:gd name="T27" fmla="*/ 2147483647 h 106"/>
                  <a:gd name="T28" fmla="*/ 2147483647 w 152"/>
                  <a:gd name="T29" fmla="*/ 2147483647 h 106"/>
                  <a:gd name="T30" fmla="*/ 2147483647 w 152"/>
                  <a:gd name="T31" fmla="*/ 2147483647 h 106"/>
                  <a:gd name="T32" fmla="*/ 2147483647 w 152"/>
                  <a:gd name="T33" fmla="*/ 2147483647 h 106"/>
                  <a:gd name="T34" fmla="*/ 2147483647 w 152"/>
                  <a:gd name="T35" fmla="*/ 2147483647 h 106"/>
                  <a:gd name="T36" fmla="*/ 2147483647 w 152"/>
                  <a:gd name="T37" fmla="*/ 2147483647 h 106"/>
                  <a:gd name="T38" fmla="*/ 2147483647 w 152"/>
                  <a:gd name="T39" fmla="*/ 2147483647 h 106"/>
                  <a:gd name="T40" fmla="*/ 2147483647 w 152"/>
                  <a:gd name="T41" fmla="*/ 2147483647 h 106"/>
                  <a:gd name="T42" fmla="*/ 2147483647 w 152"/>
                  <a:gd name="T43" fmla="*/ 2147483647 h 106"/>
                  <a:gd name="T44" fmla="*/ 2147483647 w 152"/>
                  <a:gd name="T45" fmla="*/ 2147483647 h 106"/>
                  <a:gd name="T46" fmla="*/ 2147483647 w 152"/>
                  <a:gd name="T47" fmla="*/ 2147483647 h 106"/>
                  <a:gd name="T48" fmla="*/ 2147483647 w 152"/>
                  <a:gd name="T49" fmla="*/ 2147483647 h 106"/>
                  <a:gd name="T50" fmla="*/ 2147483647 w 152"/>
                  <a:gd name="T51" fmla="*/ 2147483647 h 106"/>
                  <a:gd name="T52" fmla="*/ 2147483647 w 152"/>
                  <a:gd name="T53" fmla="*/ 2147483647 h 106"/>
                  <a:gd name="T54" fmla="*/ 2147483647 w 152"/>
                  <a:gd name="T55" fmla="*/ 2147483647 h 106"/>
                  <a:gd name="T56" fmla="*/ 2147483647 w 152"/>
                  <a:gd name="T57" fmla="*/ 2147483647 h 106"/>
                  <a:gd name="T58" fmla="*/ 2147483647 w 152"/>
                  <a:gd name="T59" fmla="*/ 2147483647 h 106"/>
                  <a:gd name="T60" fmla="*/ 2147483647 w 152"/>
                  <a:gd name="T61" fmla="*/ 2147483647 h 106"/>
                  <a:gd name="T62" fmla="*/ 2147483647 w 152"/>
                  <a:gd name="T63" fmla="*/ 2147483647 h 106"/>
                  <a:gd name="T64" fmla="*/ 2147483647 w 152"/>
                  <a:gd name="T65" fmla="*/ 2147483647 h 106"/>
                  <a:gd name="T66" fmla="*/ 2147483647 w 152"/>
                  <a:gd name="T67" fmla="*/ 2147483647 h 106"/>
                  <a:gd name="T68" fmla="*/ 2147483647 w 152"/>
                  <a:gd name="T69" fmla="*/ 2147483647 h 106"/>
                  <a:gd name="T70" fmla="*/ 2147483647 w 152"/>
                  <a:gd name="T71" fmla="*/ 2147483647 h 106"/>
                  <a:gd name="T72" fmla="*/ 2147483647 w 152"/>
                  <a:gd name="T73" fmla="*/ 2147483647 h 106"/>
                  <a:gd name="T74" fmla="*/ 2147483647 w 152"/>
                  <a:gd name="T75" fmla="*/ 2147483647 h 106"/>
                  <a:gd name="T76" fmla="*/ 2147483647 w 152"/>
                  <a:gd name="T77" fmla="*/ 2147483647 h 106"/>
                  <a:gd name="T78" fmla="*/ 2147483647 w 152"/>
                  <a:gd name="T79" fmla="*/ 2147483647 h 106"/>
                  <a:gd name="T80" fmla="*/ 2147483647 w 152"/>
                  <a:gd name="T81" fmla="*/ 2147483647 h 106"/>
                  <a:gd name="T82" fmla="*/ 2147483647 w 152"/>
                  <a:gd name="T83" fmla="*/ 2147483647 h 106"/>
                  <a:gd name="T84" fmla="*/ 2147483647 w 152"/>
                  <a:gd name="T85" fmla="*/ 2147483647 h 106"/>
                  <a:gd name="T86" fmla="*/ 2147483647 w 152"/>
                  <a:gd name="T87" fmla="*/ 2147483647 h 106"/>
                  <a:gd name="T88" fmla="*/ 2147483647 w 152"/>
                  <a:gd name="T89" fmla="*/ 2147483647 h 106"/>
                  <a:gd name="T90" fmla="*/ 2147483647 w 152"/>
                  <a:gd name="T91" fmla="*/ 2147483647 h 106"/>
                  <a:gd name="T92" fmla="*/ 2147483647 w 152"/>
                  <a:gd name="T93" fmla="*/ 2147483647 h 106"/>
                  <a:gd name="T94" fmla="*/ 2147483647 w 152"/>
                  <a:gd name="T95" fmla="*/ 2147483647 h 106"/>
                  <a:gd name="T96" fmla="*/ 2147483647 w 152"/>
                  <a:gd name="T97" fmla="*/ 2147483647 h 106"/>
                  <a:gd name="T98" fmla="*/ 2147483647 w 152"/>
                  <a:gd name="T99" fmla="*/ 2147483647 h 106"/>
                  <a:gd name="T100" fmla="*/ 2147483647 w 152"/>
                  <a:gd name="T101" fmla="*/ 2147483647 h 106"/>
                  <a:gd name="T102" fmla="*/ 2147483647 w 152"/>
                  <a:gd name="T103" fmla="*/ 2147483647 h 106"/>
                  <a:gd name="T104" fmla="*/ 2147483647 w 152"/>
                  <a:gd name="T105" fmla="*/ 2147483647 h 106"/>
                  <a:gd name="T106" fmla="*/ 2147483647 w 152"/>
                  <a:gd name="T107" fmla="*/ 2147483647 h 106"/>
                  <a:gd name="T108" fmla="*/ 2147483647 w 152"/>
                  <a:gd name="T109" fmla="*/ 2147483647 h 106"/>
                  <a:gd name="T110" fmla="*/ 2147483647 w 152"/>
                  <a:gd name="T111" fmla="*/ 2147483647 h 106"/>
                  <a:gd name="T112" fmla="*/ 2147483647 w 152"/>
                  <a:gd name="T113" fmla="*/ 2147483647 h 106"/>
                  <a:gd name="T114" fmla="*/ 2147483647 w 152"/>
                  <a:gd name="T115" fmla="*/ 2147483647 h 106"/>
                  <a:gd name="T116" fmla="*/ 2147483647 w 152"/>
                  <a:gd name="T117" fmla="*/ 2147483647 h 1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2"/>
                  <a:gd name="T178" fmla="*/ 0 h 106"/>
                  <a:gd name="T179" fmla="*/ 152 w 152"/>
                  <a:gd name="T180" fmla="*/ 106 h 10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2" h="106">
                    <a:moveTo>
                      <a:pt x="121" y="0"/>
                    </a:moveTo>
                    <a:lnTo>
                      <a:pt x="121" y="0"/>
                    </a:lnTo>
                    <a:lnTo>
                      <a:pt x="120" y="0"/>
                    </a:lnTo>
                    <a:lnTo>
                      <a:pt x="118" y="0"/>
                    </a:lnTo>
                    <a:lnTo>
                      <a:pt x="115" y="1"/>
                    </a:lnTo>
                    <a:lnTo>
                      <a:pt x="114" y="1"/>
                    </a:lnTo>
                    <a:lnTo>
                      <a:pt x="112" y="1"/>
                    </a:lnTo>
                    <a:lnTo>
                      <a:pt x="110" y="1"/>
                    </a:lnTo>
                    <a:lnTo>
                      <a:pt x="108" y="2"/>
                    </a:lnTo>
                    <a:lnTo>
                      <a:pt x="106" y="2"/>
                    </a:lnTo>
                    <a:lnTo>
                      <a:pt x="104" y="3"/>
                    </a:lnTo>
                    <a:lnTo>
                      <a:pt x="102" y="4"/>
                    </a:lnTo>
                    <a:lnTo>
                      <a:pt x="99" y="5"/>
                    </a:lnTo>
                    <a:lnTo>
                      <a:pt x="97" y="5"/>
                    </a:lnTo>
                    <a:lnTo>
                      <a:pt x="95" y="6"/>
                    </a:lnTo>
                    <a:lnTo>
                      <a:pt x="92" y="7"/>
                    </a:lnTo>
                    <a:lnTo>
                      <a:pt x="90" y="9"/>
                    </a:lnTo>
                    <a:lnTo>
                      <a:pt x="87" y="10"/>
                    </a:lnTo>
                    <a:lnTo>
                      <a:pt x="83" y="12"/>
                    </a:lnTo>
                    <a:lnTo>
                      <a:pt x="81" y="13"/>
                    </a:lnTo>
                    <a:lnTo>
                      <a:pt x="78" y="16"/>
                    </a:lnTo>
                    <a:lnTo>
                      <a:pt x="75" y="18"/>
                    </a:lnTo>
                    <a:lnTo>
                      <a:pt x="72" y="20"/>
                    </a:lnTo>
                    <a:lnTo>
                      <a:pt x="71" y="21"/>
                    </a:lnTo>
                    <a:lnTo>
                      <a:pt x="70" y="22"/>
                    </a:lnTo>
                    <a:lnTo>
                      <a:pt x="68" y="24"/>
                    </a:lnTo>
                    <a:lnTo>
                      <a:pt x="66" y="25"/>
                    </a:lnTo>
                    <a:lnTo>
                      <a:pt x="65" y="26"/>
                    </a:lnTo>
                    <a:lnTo>
                      <a:pt x="64" y="28"/>
                    </a:lnTo>
                    <a:lnTo>
                      <a:pt x="62" y="29"/>
                    </a:lnTo>
                    <a:lnTo>
                      <a:pt x="61" y="31"/>
                    </a:lnTo>
                    <a:lnTo>
                      <a:pt x="59" y="32"/>
                    </a:lnTo>
                    <a:lnTo>
                      <a:pt x="58" y="34"/>
                    </a:lnTo>
                    <a:lnTo>
                      <a:pt x="56" y="35"/>
                    </a:lnTo>
                    <a:lnTo>
                      <a:pt x="55" y="38"/>
                    </a:lnTo>
                    <a:lnTo>
                      <a:pt x="54" y="39"/>
                    </a:lnTo>
                    <a:lnTo>
                      <a:pt x="52" y="41"/>
                    </a:lnTo>
                    <a:lnTo>
                      <a:pt x="51" y="42"/>
                    </a:lnTo>
                    <a:lnTo>
                      <a:pt x="49" y="44"/>
                    </a:lnTo>
                    <a:lnTo>
                      <a:pt x="48" y="45"/>
                    </a:lnTo>
                    <a:lnTo>
                      <a:pt x="46" y="47"/>
                    </a:lnTo>
                    <a:lnTo>
                      <a:pt x="45" y="48"/>
                    </a:lnTo>
                    <a:lnTo>
                      <a:pt x="43" y="50"/>
                    </a:lnTo>
                    <a:lnTo>
                      <a:pt x="40" y="51"/>
                    </a:lnTo>
                    <a:lnTo>
                      <a:pt x="38" y="54"/>
                    </a:lnTo>
                    <a:lnTo>
                      <a:pt x="35" y="55"/>
                    </a:lnTo>
                    <a:lnTo>
                      <a:pt x="33" y="57"/>
                    </a:lnTo>
                    <a:lnTo>
                      <a:pt x="31" y="59"/>
                    </a:lnTo>
                    <a:lnTo>
                      <a:pt x="28" y="60"/>
                    </a:lnTo>
                    <a:lnTo>
                      <a:pt x="26" y="61"/>
                    </a:lnTo>
                    <a:lnTo>
                      <a:pt x="23" y="62"/>
                    </a:lnTo>
                    <a:lnTo>
                      <a:pt x="22" y="63"/>
                    </a:lnTo>
                    <a:lnTo>
                      <a:pt x="19" y="63"/>
                    </a:lnTo>
                    <a:lnTo>
                      <a:pt x="17" y="64"/>
                    </a:lnTo>
                    <a:lnTo>
                      <a:pt x="15" y="65"/>
                    </a:lnTo>
                    <a:lnTo>
                      <a:pt x="13" y="65"/>
                    </a:lnTo>
                    <a:lnTo>
                      <a:pt x="11" y="65"/>
                    </a:lnTo>
                    <a:lnTo>
                      <a:pt x="10" y="65"/>
                    </a:lnTo>
                    <a:lnTo>
                      <a:pt x="9" y="66"/>
                    </a:lnTo>
                    <a:lnTo>
                      <a:pt x="6" y="66"/>
                    </a:lnTo>
                    <a:lnTo>
                      <a:pt x="4" y="66"/>
                    </a:lnTo>
                    <a:lnTo>
                      <a:pt x="2" y="65"/>
                    </a:lnTo>
                    <a:lnTo>
                      <a:pt x="0" y="64"/>
                    </a:lnTo>
                    <a:lnTo>
                      <a:pt x="40" y="106"/>
                    </a:lnTo>
                    <a:lnTo>
                      <a:pt x="42" y="106"/>
                    </a:lnTo>
                    <a:lnTo>
                      <a:pt x="43" y="106"/>
                    </a:lnTo>
                    <a:lnTo>
                      <a:pt x="45" y="106"/>
                    </a:lnTo>
                    <a:lnTo>
                      <a:pt x="46" y="106"/>
                    </a:lnTo>
                    <a:lnTo>
                      <a:pt x="48" y="106"/>
                    </a:lnTo>
                    <a:lnTo>
                      <a:pt x="49" y="106"/>
                    </a:lnTo>
                    <a:lnTo>
                      <a:pt x="52" y="106"/>
                    </a:lnTo>
                    <a:lnTo>
                      <a:pt x="54" y="106"/>
                    </a:lnTo>
                    <a:lnTo>
                      <a:pt x="56" y="106"/>
                    </a:lnTo>
                    <a:lnTo>
                      <a:pt x="59" y="105"/>
                    </a:lnTo>
                    <a:lnTo>
                      <a:pt x="61" y="105"/>
                    </a:lnTo>
                    <a:lnTo>
                      <a:pt x="64" y="105"/>
                    </a:lnTo>
                    <a:lnTo>
                      <a:pt x="67" y="105"/>
                    </a:lnTo>
                    <a:lnTo>
                      <a:pt x="70" y="104"/>
                    </a:lnTo>
                    <a:lnTo>
                      <a:pt x="72" y="103"/>
                    </a:lnTo>
                    <a:lnTo>
                      <a:pt x="75" y="102"/>
                    </a:lnTo>
                    <a:lnTo>
                      <a:pt x="77" y="101"/>
                    </a:lnTo>
                    <a:lnTo>
                      <a:pt x="80" y="100"/>
                    </a:lnTo>
                    <a:lnTo>
                      <a:pt x="83" y="99"/>
                    </a:lnTo>
                    <a:lnTo>
                      <a:pt x="85" y="98"/>
                    </a:lnTo>
                    <a:lnTo>
                      <a:pt x="89" y="97"/>
                    </a:lnTo>
                    <a:lnTo>
                      <a:pt x="90" y="94"/>
                    </a:lnTo>
                    <a:lnTo>
                      <a:pt x="93" y="93"/>
                    </a:lnTo>
                    <a:lnTo>
                      <a:pt x="95" y="91"/>
                    </a:lnTo>
                    <a:lnTo>
                      <a:pt x="98" y="89"/>
                    </a:lnTo>
                    <a:lnTo>
                      <a:pt x="99" y="86"/>
                    </a:lnTo>
                    <a:lnTo>
                      <a:pt x="102" y="84"/>
                    </a:lnTo>
                    <a:lnTo>
                      <a:pt x="102" y="83"/>
                    </a:lnTo>
                    <a:lnTo>
                      <a:pt x="103" y="82"/>
                    </a:lnTo>
                    <a:lnTo>
                      <a:pt x="104" y="80"/>
                    </a:lnTo>
                    <a:lnTo>
                      <a:pt x="105" y="78"/>
                    </a:lnTo>
                    <a:lnTo>
                      <a:pt x="105" y="77"/>
                    </a:lnTo>
                    <a:lnTo>
                      <a:pt x="106" y="75"/>
                    </a:lnTo>
                    <a:lnTo>
                      <a:pt x="107" y="74"/>
                    </a:lnTo>
                    <a:lnTo>
                      <a:pt x="108" y="72"/>
                    </a:lnTo>
                    <a:lnTo>
                      <a:pt x="110" y="70"/>
                    </a:lnTo>
                    <a:lnTo>
                      <a:pt x="112" y="67"/>
                    </a:lnTo>
                    <a:lnTo>
                      <a:pt x="113" y="66"/>
                    </a:lnTo>
                    <a:lnTo>
                      <a:pt x="114" y="63"/>
                    </a:lnTo>
                    <a:lnTo>
                      <a:pt x="116" y="61"/>
                    </a:lnTo>
                    <a:lnTo>
                      <a:pt x="119" y="60"/>
                    </a:lnTo>
                    <a:lnTo>
                      <a:pt x="121" y="58"/>
                    </a:lnTo>
                    <a:lnTo>
                      <a:pt x="123" y="56"/>
                    </a:lnTo>
                    <a:lnTo>
                      <a:pt x="125" y="55"/>
                    </a:lnTo>
                    <a:lnTo>
                      <a:pt x="127" y="54"/>
                    </a:lnTo>
                    <a:lnTo>
                      <a:pt x="128" y="53"/>
                    </a:lnTo>
                    <a:lnTo>
                      <a:pt x="130" y="52"/>
                    </a:lnTo>
                    <a:lnTo>
                      <a:pt x="133" y="51"/>
                    </a:lnTo>
                    <a:lnTo>
                      <a:pt x="134" y="50"/>
                    </a:lnTo>
                    <a:lnTo>
                      <a:pt x="136" y="50"/>
                    </a:lnTo>
                    <a:lnTo>
                      <a:pt x="138" y="50"/>
                    </a:lnTo>
                    <a:lnTo>
                      <a:pt x="139" y="49"/>
                    </a:lnTo>
                    <a:lnTo>
                      <a:pt x="141" y="49"/>
                    </a:lnTo>
                    <a:lnTo>
                      <a:pt x="143" y="48"/>
                    </a:lnTo>
                    <a:lnTo>
                      <a:pt x="144" y="48"/>
                    </a:lnTo>
                    <a:lnTo>
                      <a:pt x="146" y="48"/>
                    </a:lnTo>
                    <a:lnTo>
                      <a:pt x="147" y="48"/>
                    </a:lnTo>
                    <a:lnTo>
                      <a:pt x="149" y="47"/>
                    </a:lnTo>
                    <a:lnTo>
                      <a:pt x="151" y="47"/>
                    </a:lnTo>
                    <a:lnTo>
                      <a:pt x="152" y="47"/>
                    </a:lnTo>
                    <a:lnTo>
                      <a:pt x="152" y="48"/>
                    </a:lnTo>
                    <a:lnTo>
                      <a:pt x="148" y="36"/>
                    </a:lnTo>
                    <a:lnTo>
                      <a:pt x="147" y="36"/>
                    </a:lnTo>
                    <a:lnTo>
                      <a:pt x="146" y="36"/>
                    </a:lnTo>
                    <a:lnTo>
                      <a:pt x="144" y="36"/>
                    </a:lnTo>
                    <a:lnTo>
                      <a:pt x="142" y="38"/>
                    </a:lnTo>
                    <a:lnTo>
                      <a:pt x="141" y="38"/>
                    </a:lnTo>
                    <a:lnTo>
                      <a:pt x="139" y="38"/>
                    </a:lnTo>
                    <a:lnTo>
                      <a:pt x="138" y="39"/>
                    </a:lnTo>
                    <a:lnTo>
                      <a:pt x="137" y="39"/>
                    </a:lnTo>
                    <a:lnTo>
                      <a:pt x="135" y="40"/>
                    </a:lnTo>
                    <a:lnTo>
                      <a:pt x="133" y="41"/>
                    </a:lnTo>
                    <a:lnTo>
                      <a:pt x="131" y="41"/>
                    </a:lnTo>
                    <a:lnTo>
                      <a:pt x="130" y="42"/>
                    </a:lnTo>
                    <a:lnTo>
                      <a:pt x="128" y="43"/>
                    </a:lnTo>
                    <a:lnTo>
                      <a:pt x="126" y="45"/>
                    </a:lnTo>
                    <a:lnTo>
                      <a:pt x="124" y="46"/>
                    </a:lnTo>
                    <a:lnTo>
                      <a:pt x="122" y="47"/>
                    </a:lnTo>
                    <a:lnTo>
                      <a:pt x="120" y="48"/>
                    </a:lnTo>
                    <a:lnTo>
                      <a:pt x="118" y="50"/>
                    </a:lnTo>
                    <a:lnTo>
                      <a:pt x="116" y="51"/>
                    </a:lnTo>
                    <a:lnTo>
                      <a:pt x="114" y="53"/>
                    </a:lnTo>
                    <a:lnTo>
                      <a:pt x="112" y="55"/>
                    </a:lnTo>
                    <a:lnTo>
                      <a:pt x="110" y="57"/>
                    </a:lnTo>
                    <a:lnTo>
                      <a:pt x="108" y="59"/>
                    </a:lnTo>
                    <a:lnTo>
                      <a:pt x="107" y="61"/>
                    </a:lnTo>
                    <a:lnTo>
                      <a:pt x="105" y="63"/>
                    </a:lnTo>
                    <a:lnTo>
                      <a:pt x="103" y="66"/>
                    </a:lnTo>
                    <a:lnTo>
                      <a:pt x="102" y="67"/>
                    </a:lnTo>
                    <a:lnTo>
                      <a:pt x="101" y="70"/>
                    </a:lnTo>
                    <a:lnTo>
                      <a:pt x="98" y="73"/>
                    </a:lnTo>
                    <a:lnTo>
                      <a:pt x="97" y="75"/>
                    </a:lnTo>
                    <a:lnTo>
                      <a:pt x="95" y="78"/>
                    </a:lnTo>
                    <a:lnTo>
                      <a:pt x="93" y="80"/>
                    </a:lnTo>
                    <a:lnTo>
                      <a:pt x="92" y="82"/>
                    </a:lnTo>
                    <a:lnTo>
                      <a:pt x="90" y="84"/>
                    </a:lnTo>
                    <a:lnTo>
                      <a:pt x="88" y="85"/>
                    </a:lnTo>
                    <a:lnTo>
                      <a:pt x="86" y="88"/>
                    </a:lnTo>
                    <a:lnTo>
                      <a:pt x="83" y="88"/>
                    </a:lnTo>
                    <a:lnTo>
                      <a:pt x="82" y="90"/>
                    </a:lnTo>
                    <a:lnTo>
                      <a:pt x="80" y="91"/>
                    </a:lnTo>
                    <a:lnTo>
                      <a:pt x="77" y="93"/>
                    </a:lnTo>
                    <a:lnTo>
                      <a:pt x="76" y="94"/>
                    </a:lnTo>
                    <a:lnTo>
                      <a:pt x="74" y="95"/>
                    </a:lnTo>
                    <a:lnTo>
                      <a:pt x="72" y="96"/>
                    </a:lnTo>
                    <a:lnTo>
                      <a:pt x="70" y="97"/>
                    </a:lnTo>
                    <a:lnTo>
                      <a:pt x="68" y="98"/>
                    </a:lnTo>
                    <a:lnTo>
                      <a:pt x="66" y="98"/>
                    </a:lnTo>
                    <a:lnTo>
                      <a:pt x="65" y="99"/>
                    </a:lnTo>
                    <a:lnTo>
                      <a:pt x="63" y="99"/>
                    </a:lnTo>
                    <a:lnTo>
                      <a:pt x="60" y="100"/>
                    </a:lnTo>
                    <a:lnTo>
                      <a:pt x="57" y="101"/>
                    </a:lnTo>
                    <a:lnTo>
                      <a:pt x="55" y="101"/>
                    </a:lnTo>
                    <a:lnTo>
                      <a:pt x="54" y="102"/>
                    </a:lnTo>
                    <a:lnTo>
                      <a:pt x="53" y="102"/>
                    </a:lnTo>
                    <a:lnTo>
                      <a:pt x="24" y="69"/>
                    </a:lnTo>
                    <a:lnTo>
                      <a:pt x="25" y="69"/>
                    </a:lnTo>
                    <a:lnTo>
                      <a:pt x="26" y="67"/>
                    </a:lnTo>
                    <a:lnTo>
                      <a:pt x="28" y="67"/>
                    </a:lnTo>
                    <a:lnTo>
                      <a:pt x="31" y="66"/>
                    </a:lnTo>
                    <a:lnTo>
                      <a:pt x="33" y="65"/>
                    </a:lnTo>
                    <a:lnTo>
                      <a:pt x="35" y="64"/>
                    </a:lnTo>
                    <a:lnTo>
                      <a:pt x="36" y="63"/>
                    </a:lnTo>
                    <a:lnTo>
                      <a:pt x="38" y="63"/>
                    </a:lnTo>
                    <a:lnTo>
                      <a:pt x="40" y="62"/>
                    </a:lnTo>
                    <a:lnTo>
                      <a:pt x="41" y="61"/>
                    </a:lnTo>
                    <a:lnTo>
                      <a:pt x="43" y="60"/>
                    </a:lnTo>
                    <a:lnTo>
                      <a:pt x="45" y="59"/>
                    </a:lnTo>
                    <a:lnTo>
                      <a:pt x="46" y="57"/>
                    </a:lnTo>
                    <a:lnTo>
                      <a:pt x="48" y="56"/>
                    </a:lnTo>
                    <a:lnTo>
                      <a:pt x="50" y="55"/>
                    </a:lnTo>
                    <a:lnTo>
                      <a:pt x="53" y="53"/>
                    </a:lnTo>
                    <a:lnTo>
                      <a:pt x="54" y="52"/>
                    </a:lnTo>
                    <a:lnTo>
                      <a:pt x="56" y="50"/>
                    </a:lnTo>
                    <a:lnTo>
                      <a:pt x="58" y="48"/>
                    </a:lnTo>
                    <a:lnTo>
                      <a:pt x="59" y="46"/>
                    </a:lnTo>
                    <a:lnTo>
                      <a:pt x="61" y="45"/>
                    </a:lnTo>
                    <a:lnTo>
                      <a:pt x="63" y="42"/>
                    </a:lnTo>
                    <a:lnTo>
                      <a:pt x="65" y="40"/>
                    </a:lnTo>
                    <a:lnTo>
                      <a:pt x="66" y="38"/>
                    </a:lnTo>
                    <a:lnTo>
                      <a:pt x="68" y="36"/>
                    </a:lnTo>
                    <a:lnTo>
                      <a:pt x="70" y="33"/>
                    </a:lnTo>
                    <a:lnTo>
                      <a:pt x="71" y="31"/>
                    </a:lnTo>
                    <a:lnTo>
                      <a:pt x="73" y="29"/>
                    </a:lnTo>
                    <a:lnTo>
                      <a:pt x="76" y="28"/>
                    </a:lnTo>
                    <a:lnTo>
                      <a:pt x="77" y="25"/>
                    </a:lnTo>
                    <a:lnTo>
                      <a:pt x="79" y="24"/>
                    </a:lnTo>
                    <a:lnTo>
                      <a:pt x="82" y="22"/>
                    </a:lnTo>
                    <a:lnTo>
                      <a:pt x="84" y="21"/>
                    </a:lnTo>
                    <a:lnTo>
                      <a:pt x="87" y="19"/>
                    </a:lnTo>
                    <a:lnTo>
                      <a:pt x="89" y="18"/>
                    </a:lnTo>
                    <a:lnTo>
                      <a:pt x="92" y="17"/>
                    </a:lnTo>
                    <a:lnTo>
                      <a:pt x="94" y="16"/>
                    </a:lnTo>
                    <a:lnTo>
                      <a:pt x="97" y="15"/>
                    </a:lnTo>
                    <a:lnTo>
                      <a:pt x="99" y="14"/>
                    </a:lnTo>
                    <a:lnTo>
                      <a:pt x="102" y="13"/>
                    </a:lnTo>
                    <a:lnTo>
                      <a:pt x="105" y="13"/>
                    </a:lnTo>
                    <a:lnTo>
                      <a:pt x="107" y="12"/>
                    </a:lnTo>
                    <a:lnTo>
                      <a:pt x="109" y="12"/>
                    </a:lnTo>
                    <a:lnTo>
                      <a:pt x="112" y="11"/>
                    </a:lnTo>
                    <a:lnTo>
                      <a:pt x="114" y="11"/>
                    </a:lnTo>
                    <a:lnTo>
                      <a:pt x="116" y="11"/>
                    </a:lnTo>
                    <a:lnTo>
                      <a:pt x="118" y="11"/>
                    </a:lnTo>
                    <a:lnTo>
                      <a:pt x="120" y="10"/>
                    </a:lnTo>
                    <a:lnTo>
                      <a:pt x="122" y="10"/>
                    </a:lnTo>
                    <a:lnTo>
                      <a:pt x="123" y="10"/>
                    </a:lnTo>
                    <a:lnTo>
                      <a:pt x="125" y="10"/>
                    </a:lnTo>
                    <a:lnTo>
                      <a:pt x="126" y="10"/>
                    </a:lnTo>
                    <a:lnTo>
                      <a:pt x="127" y="10"/>
                    </a:lnTo>
                    <a:lnTo>
                      <a:pt x="129" y="10"/>
                    </a:lnTo>
                    <a:lnTo>
                      <a:pt x="121" y="0"/>
                    </a:lnTo>
                    <a:close/>
                  </a:path>
                </a:pathLst>
              </a:custGeom>
              <a:solidFill>
                <a:srgbClr val="5F5F5F"/>
              </a:solidFill>
              <a:ln w="9525">
                <a:noFill/>
                <a:round/>
                <a:headEnd/>
                <a:tailEnd/>
              </a:ln>
            </p:spPr>
            <p:txBody>
              <a:bodyPr/>
              <a:lstStyle/>
              <a:p>
                <a:endParaRPr lang="en-US">
                  <a:solidFill>
                    <a:srgbClr val="000000"/>
                  </a:solidFill>
                  <a:latin typeface="Arial" pitchFamily="34" charset="0"/>
                </a:endParaRPr>
              </a:p>
            </p:txBody>
          </p:sp>
          <p:sp>
            <p:nvSpPr>
              <p:cNvPr id="96" name="Freeform 127"/>
              <p:cNvSpPr>
                <a:spLocks/>
              </p:cNvSpPr>
              <p:nvPr/>
            </p:nvSpPr>
            <p:spPr bwMode="auto">
              <a:xfrm>
                <a:off x="284163" y="2141538"/>
                <a:ext cx="273050" cy="244475"/>
              </a:xfrm>
              <a:custGeom>
                <a:avLst/>
                <a:gdLst>
                  <a:gd name="T0" fmla="*/ 2147483647 w 172"/>
                  <a:gd name="T1" fmla="*/ 2147483647 h 154"/>
                  <a:gd name="T2" fmla="*/ 2147483647 w 172"/>
                  <a:gd name="T3" fmla="*/ 2147483647 h 154"/>
                  <a:gd name="T4" fmla="*/ 2147483647 w 172"/>
                  <a:gd name="T5" fmla="*/ 2147483647 h 154"/>
                  <a:gd name="T6" fmla="*/ 2147483647 w 172"/>
                  <a:gd name="T7" fmla="*/ 2147483647 h 154"/>
                  <a:gd name="T8" fmla="*/ 2147483647 w 172"/>
                  <a:gd name="T9" fmla="*/ 2147483647 h 154"/>
                  <a:gd name="T10" fmla="*/ 2147483647 w 172"/>
                  <a:gd name="T11" fmla="*/ 2147483647 h 154"/>
                  <a:gd name="T12" fmla="*/ 2147483647 w 172"/>
                  <a:gd name="T13" fmla="*/ 2147483647 h 154"/>
                  <a:gd name="T14" fmla="*/ 2147483647 w 172"/>
                  <a:gd name="T15" fmla="*/ 2147483647 h 154"/>
                  <a:gd name="T16" fmla="*/ 2147483647 w 172"/>
                  <a:gd name="T17" fmla="*/ 2147483647 h 154"/>
                  <a:gd name="T18" fmla="*/ 2147483647 w 172"/>
                  <a:gd name="T19" fmla="*/ 2147483647 h 154"/>
                  <a:gd name="T20" fmla="*/ 2147483647 w 172"/>
                  <a:gd name="T21" fmla="*/ 2147483647 h 154"/>
                  <a:gd name="T22" fmla="*/ 2147483647 w 172"/>
                  <a:gd name="T23" fmla="*/ 2147483647 h 154"/>
                  <a:gd name="T24" fmla="*/ 2147483647 w 172"/>
                  <a:gd name="T25" fmla="*/ 2147483647 h 154"/>
                  <a:gd name="T26" fmla="*/ 2147483647 w 172"/>
                  <a:gd name="T27" fmla="*/ 2147483647 h 154"/>
                  <a:gd name="T28" fmla="*/ 2147483647 w 172"/>
                  <a:gd name="T29" fmla="*/ 2147483647 h 154"/>
                  <a:gd name="T30" fmla="*/ 2147483647 w 172"/>
                  <a:gd name="T31" fmla="*/ 2147483647 h 154"/>
                  <a:gd name="T32" fmla="*/ 2147483647 w 172"/>
                  <a:gd name="T33" fmla="*/ 2147483647 h 154"/>
                  <a:gd name="T34" fmla="*/ 2147483647 w 172"/>
                  <a:gd name="T35" fmla="*/ 2147483647 h 154"/>
                  <a:gd name="T36" fmla="*/ 0 w 172"/>
                  <a:gd name="T37" fmla="*/ 2147483647 h 154"/>
                  <a:gd name="T38" fmla="*/ 0 w 172"/>
                  <a:gd name="T39" fmla="*/ 2147483647 h 154"/>
                  <a:gd name="T40" fmla="*/ 2147483647 w 172"/>
                  <a:gd name="T41" fmla="*/ 2147483647 h 154"/>
                  <a:gd name="T42" fmla="*/ 2147483647 w 172"/>
                  <a:gd name="T43" fmla="*/ 2147483647 h 154"/>
                  <a:gd name="T44" fmla="*/ 2147483647 w 172"/>
                  <a:gd name="T45" fmla="*/ 2147483647 h 154"/>
                  <a:gd name="T46" fmla="*/ 2147483647 w 172"/>
                  <a:gd name="T47" fmla="*/ 2147483647 h 154"/>
                  <a:gd name="T48" fmla="*/ 2147483647 w 172"/>
                  <a:gd name="T49" fmla="*/ 2147483647 h 154"/>
                  <a:gd name="T50" fmla="*/ 2147483647 w 172"/>
                  <a:gd name="T51" fmla="*/ 2147483647 h 154"/>
                  <a:gd name="T52" fmla="*/ 2147483647 w 172"/>
                  <a:gd name="T53" fmla="*/ 2147483647 h 154"/>
                  <a:gd name="T54" fmla="*/ 2147483647 w 172"/>
                  <a:gd name="T55" fmla="*/ 2147483647 h 154"/>
                  <a:gd name="T56" fmla="*/ 2147483647 w 172"/>
                  <a:gd name="T57" fmla="*/ 2147483647 h 154"/>
                  <a:gd name="T58" fmla="*/ 2147483647 w 172"/>
                  <a:gd name="T59" fmla="*/ 2147483647 h 154"/>
                  <a:gd name="T60" fmla="*/ 2147483647 w 172"/>
                  <a:gd name="T61" fmla="*/ 2147483647 h 154"/>
                  <a:gd name="T62" fmla="*/ 2147483647 w 172"/>
                  <a:gd name="T63" fmla="*/ 2147483647 h 154"/>
                  <a:gd name="T64" fmla="*/ 2147483647 w 172"/>
                  <a:gd name="T65" fmla="*/ 0 h 154"/>
                  <a:gd name="T66" fmla="*/ 2147483647 w 172"/>
                  <a:gd name="T67" fmla="*/ 0 h 154"/>
                  <a:gd name="T68" fmla="*/ 2147483647 w 172"/>
                  <a:gd name="T69" fmla="*/ 0 h 154"/>
                  <a:gd name="T70" fmla="*/ 2147483647 w 172"/>
                  <a:gd name="T71" fmla="*/ 2147483647 h 154"/>
                  <a:gd name="T72" fmla="*/ 2147483647 w 172"/>
                  <a:gd name="T73" fmla="*/ 2147483647 h 154"/>
                  <a:gd name="T74" fmla="*/ 2147483647 w 172"/>
                  <a:gd name="T75" fmla="*/ 2147483647 h 154"/>
                  <a:gd name="T76" fmla="*/ 2147483647 w 172"/>
                  <a:gd name="T77" fmla="*/ 2147483647 h 154"/>
                  <a:gd name="T78" fmla="*/ 2147483647 w 172"/>
                  <a:gd name="T79" fmla="*/ 2147483647 h 154"/>
                  <a:gd name="T80" fmla="*/ 2147483647 w 172"/>
                  <a:gd name="T81" fmla="*/ 2147483647 h 154"/>
                  <a:gd name="T82" fmla="*/ 2147483647 w 172"/>
                  <a:gd name="T83" fmla="*/ 2147483647 h 154"/>
                  <a:gd name="T84" fmla="*/ 2147483647 w 172"/>
                  <a:gd name="T85" fmla="*/ 2147483647 h 154"/>
                  <a:gd name="T86" fmla="*/ 2147483647 w 172"/>
                  <a:gd name="T87" fmla="*/ 2147483647 h 154"/>
                  <a:gd name="T88" fmla="*/ 2147483647 w 172"/>
                  <a:gd name="T89" fmla="*/ 2147483647 h 154"/>
                  <a:gd name="T90" fmla="*/ 2147483647 w 172"/>
                  <a:gd name="T91" fmla="*/ 2147483647 h 154"/>
                  <a:gd name="T92" fmla="*/ 2147483647 w 172"/>
                  <a:gd name="T93" fmla="*/ 2147483647 h 154"/>
                  <a:gd name="T94" fmla="*/ 2147483647 w 172"/>
                  <a:gd name="T95" fmla="*/ 2147483647 h 154"/>
                  <a:gd name="T96" fmla="*/ 2147483647 w 172"/>
                  <a:gd name="T97" fmla="*/ 2147483647 h 154"/>
                  <a:gd name="T98" fmla="*/ 2147483647 w 172"/>
                  <a:gd name="T99" fmla="*/ 2147483647 h 154"/>
                  <a:gd name="T100" fmla="*/ 2147483647 w 172"/>
                  <a:gd name="T101" fmla="*/ 2147483647 h 154"/>
                  <a:gd name="T102" fmla="*/ 2147483647 w 172"/>
                  <a:gd name="T103" fmla="*/ 2147483647 h 154"/>
                  <a:gd name="T104" fmla="*/ 2147483647 w 172"/>
                  <a:gd name="T105" fmla="*/ 2147483647 h 154"/>
                  <a:gd name="T106" fmla="*/ 2147483647 w 172"/>
                  <a:gd name="T107" fmla="*/ 2147483647 h 154"/>
                  <a:gd name="T108" fmla="*/ 2147483647 w 172"/>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72"/>
                  <a:gd name="T166" fmla="*/ 0 h 154"/>
                  <a:gd name="T167" fmla="*/ 172 w 172"/>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72" h="154">
                    <a:moveTo>
                      <a:pt x="127" y="142"/>
                    </a:moveTo>
                    <a:lnTo>
                      <a:pt x="127" y="142"/>
                    </a:lnTo>
                    <a:lnTo>
                      <a:pt x="125" y="143"/>
                    </a:lnTo>
                    <a:lnTo>
                      <a:pt x="124" y="143"/>
                    </a:lnTo>
                    <a:lnTo>
                      <a:pt x="123" y="144"/>
                    </a:lnTo>
                    <a:lnTo>
                      <a:pt x="121" y="145"/>
                    </a:lnTo>
                    <a:lnTo>
                      <a:pt x="120" y="146"/>
                    </a:lnTo>
                    <a:lnTo>
                      <a:pt x="117" y="146"/>
                    </a:lnTo>
                    <a:lnTo>
                      <a:pt x="115" y="147"/>
                    </a:lnTo>
                    <a:lnTo>
                      <a:pt x="113" y="148"/>
                    </a:lnTo>
                    <a:lnTo>
                      <a:pt x="110" y="149"/>
                    </a:lnTo>
                    <a:lnTo>
                      <a:pt x="108" y="149"/>
                    </a:lnTo>
                    <a:lnTo>
                      <a:pt x="104" y="150"/>
                    </a:lnTo>
                    <a:lnTo>
                      <a:pt x="101" y="151"/>
                    </a:lnTo>
                    <a:lnTo>
                      <a:pt x="98" y="152"/>
                    </a:lnTo>
                    <a:lnTo>
                      <a:pt x="96" y="152"/>
                    </a:lnTo>
                    <a:lnTo>
                      <a:pt x="94" y="153"/>
                    </a:lnTo>
                    <a:lnTo>
                      <a:pt x="93" y="153"/>
                    </a:lnTo>
                    <a:lnTo>
                      <a:pt x="91" y="153"/>
                    </a:lnTo>
                    <a:lnTo>
                      <a:pt x="89" y="153"/>
                    </a:lnTo>
                    <a:lnTo>
                      <a:pt x="87" y="153"/>
                    </a:lnTo>
                    <a:lnTo>
                      <a:pt x="85" y="153"/>
                    </a:lnTo>
                    <a:lnTo>
                      <a:pt x="83" y="154"/>
                    </a:lnTo>
                    <a:lnTo>
                      <a:pt x="82" y="154"/>
                    </a:lnTo>
                    <a:lnTo>
                      <a:pt x="79" y="154"/>
                    </a:lnTo>
                    <a:lnTo>
                      <a:pt x="77" y="154"/>
                    </a:lnTo>
                    <a:lnTo>
                      <a:pt x="76" y="154"/>
                    </a:lnTo>
                    <a:lnTo>
                      <a:pt x="73" y="154"/>
                    </a:lnTo>
                    <a:lnTo>
                      <a:pt x="71" y="154"/>
                    </a:lnTo>
                    <a:lnTo>
                      <a:pt x="69" y="154"/>
                    </a:lnTo>
                    <a:lnTo>
                      <a:pt x="67" y="154"/>
                    </a:lnTo>
                    <a:lnTo>
                      <a:pt x="65" y="153"/>
                    </a:lnTo>
                    <a:lnTo>
                      <a:pt x="63" y="153"/>
                    </a:lnTo>
                    <a:lnTo>
                      <a:pt x="60" y="153"/>
                    </a:lnTo>
                    <a:lnTo>
                      <a:pt x="58" y="153"/>
                    </a:lnTo>
                    <a:lnTo>
                      <a:pt x="55" y="153"/>
                    </a:lnTo>
                    <a:lnTo>
                      <a:pt x="53" y="152"/>
                    </a:lnTo>
                    <a:lnTo>
                      <a:pt x="51" y="152"/>
                    </a:lnTo>
                    <a:lnTo>
                      <a:pt x="48" y="151"/>
                    </a:lnTo>
                    <a:lnTo>
                      <a:pt x="46" y="150"/>
                    </a:lnTo>
                    <a:lnTo>
                      <a:pt x="44" y="150"/>
                    </a:lnTo>
                    <a:lnTo>
                      <a:pt x="41" y="149"/>
                    </a:lnTo>
                    <a:lnTo>
                      <a:pt x="39" y="148"/>
                    </a:lnTo>
                    <a:lnTo>
                      <a:pt x="36" y="147"/>
                    </a:lnTo>
                    <a:lnTo>
                      <a:pt x="34" y="147"/>
                    </a:lnTo>
                    <a:lnTo>
                      <a:pt x="32" y="146"/>
                    </a:lnTo>
                    <a:lnTo>
                      <a:pt x="29" y="145"/>
                    </a:lnTo>
                    <a:lnTo>
                      <a:pt x="28" y="145"/>
                    </a:lnTo>
                    <a:lnTo>
                      <a:pt x="27" y="143"/>
                    </a:lnTo>
                    <a:lnTo>
                      <a:pt x="25" y="142"/>
                    </a:lnTo>
                    <a:lnTo>
                      <a:pt x="22" y="140"/>
                    </a:lnTo>
                    <a:lnTo>
                      <a:pt x="21" y="139"/>
                    </a:lnTo>
                    <a:lnTo>
                      <a:pt x="19" y="137"/>
                    </a:lnTo>
                    <a:lnTo>
                      <a:pt x="17" y="135"/>
                    </a:lnTo>
                    <a:lnTo>
                      <a:pt x="15" y="134"/>
                    </a:lnTo>
                    <a:lnTo>
                      <a:pt x="14" y="132"/>
                    </a:lnTo>
                    <a:lnTo>
                      <a:pt x="12" y="130"/>
                    </a:lnTo>
                    <a:lnTo>
                      <a:pt x="10" y="128"/>
                    </a:lnTo>
                    <a:lnTo>
                      <a:pt x="9" y="126"/>
                    </a:lnTo>
                    <a:lnTo>
                      <a:pt x="8" y="124"/>
                    </a:lnTo>
                    <a:lnTo>
                      <a:pt x="7" y="123"/>
                    </a:lnTo>
                    <a:lnTo>
                      <a:pt x="7" y="122"/>
                    </a:lnTo>
                    <a:lnTo>
                      <a:pt x="6" y="120"/>
                    </a:lnTo>
                    <a:lnTo>
                      <a:pt x="4" y="118"/>
                    </a:lnTo>
                    <a:lnTo>
                      <a:pt x="4" y="117"/>
                    </a:lnTo>
                    <a:lnTo>
                      <a:pt x="3" y="115"/>
                    </a:lnTo>
                    <a:lnTo>
                      <a:pt x="3" y="114"/>
                    </a:lnTo>
                    <a:lnTo>
                      <a:pt x="2" y="112"/>
                    </a:lnTo>
                    <a:lnTo>
                      <a:pt x="2" y="110"/>
                    </a:lnTo>
                    <a:lnTo>
                      <a:pt x="2" y="108"/>
                    </a:lnTo>
                    <a:lnTo>
                      <a:pt x="1" y="107"/>
                    </a:lnTo>
                    <a:lnTo>
                      <a:pt x="1" y="104"/>
                    </a:lnTo>
                    <a:lnTo>
                      <a:pt x="0" y="103"/>
                    </a:lnTo>
                    <a:lnTo>
                      <a:pt x="0" y="101"/>
                    </a:lnTo>
                    <a:lnTo>
                      <a:pt x="0" y="99"/>
                    </a:lnTo>
                    <a:lnTo>
                      <a:pt x="0" y="97"/>
                    </a:lnTo>
                    <a:lnTo>
                      <a:pt x="0" y="94"/>
                    </a:lnTo>
                    <a:lnTo>
                      <a:pt x="0" y="92"/>
                    </a:lnTo>
                    <a:lnTo>
                      <a:pt x="0" y="90"/>
                    </a:lnTo>
                    <a:lnTo>
                      <a:pt x="0" y="88"/>
                    </a:lnTo>
                    <a:lnTo>
                      <a:pt x="0" y="85"/>
                    </a:lnTo>
                    <a:lnTo>
                      <a:pt x="1" y="83"/>
                    </a:lnTo>
                    <a:lnTo>
                      <a:pt x="1" y="81"/>
                    </a:lnTo>
                    <a:lnTo>
                      <a:pt x="2" y="78"/>
                    </a:lnTo>
                    <a:lnTo>
                      <a:pt x="2" y="75"/>
                    </a:lnTo>
                    <a:lnTo>
                      <a:pt x="3" y="72"/>
                    </a:lnTo>
                    <a:lnTo>
                      <a:pt x="4" y="70"/>
                    </a:lnTo>
                    <a:lnTo>
                      <a:pt x="4" y="67"/>
                    </a:lnTo>
                    <a:lnTo>
                      <a:pt x="6" y="65"/>
                    </a:lnTo>
                    <a:lnTo>
                      <a:pt x="7" y="61"/>
                    </a:lnTo>
                    <a:lnTo>
                      <a:pt x="8" y="59"/>
                    </a:lnTo>
                    <a:lnTo>
                      <a:pt x="9" y="56"/>
                    </a:lnTo>
                    <a:lnTo>
                      <a:pt x="10" y="52"/>
                    </a:lnTo>
                    <a:lnTo>
                      <a:pt x="11" y="50"/>
                    </a:lnTo>
                    <a:lnTo>
                      <a:pt x="13" y="47"/>
                    </a:lnTo>
                    <a:lnTo>
                      <a:pt x="15" y="44"/>
                    </a:lnTo>
                    <a:lnTo>
                      <a:pt x="16" y="42"/>
                    </a:lnTo>
                    <a:lnTo>
                      <a:pt x="18" y="39"/>
                    </a:lnTo>
                    <a:lnTo>
                      <a:pt x="19" y="37"/>
                    </a:lnTo>
                    <a:lnTo>
                      <a:pt x="21" y="35"/>
                    </a:lnTo>
                    <a:lnTo>
                      <a:pt x="23" y="33"/>
                    </a:lnTo>
                    <a:lnTo>
                      <a:pt x="25" y="30"/>
                    </a:lnTo>
                    <a:lnTo>
                      <a:pt x="27" y="29"/>
                    </a:lnTo>
                    <a:lnTo>
                      <a:pt x="28" y="26"/>
                    </a:lnTo>
                    <a:lnTo>
                      <a:pt x="31" y="25"/>
                    </a:lnTo>
                    <a:lnTo>
                      <a:pt x="33" y="23"/>
                    </a:lnTo>
                    <a:lnTo>
                      <a:pt x="35" y="21"/>
                    </a:lnTo>
                    <a:lnTo>
                      <a:pt x="37" y="19"/>
                    </a:lnTo>
                    <a:lnTo>
                      <a:pt x="40" y="18"/>
                    </a:lnTo>
                    <a:lnTo>
                      <a:pt x="41" y="17"/>
                    </a:lnTo>
                    <a:lnTo>
                      <a:pt x="44" y="15"/>
                    </a:lnTo>
                    <a:lnTo>
                      <a:pt x="46" y="13"/>
                    </a:lnTo>
                    <a:lnTo>
                      <a:pt x="48" y="12"/>
                    </a:lnTo>
                    <a:lnTo>
                      <a:pt x="50" y="11"/>
                    </a:lnTo>
                    <a:lnTo>
                      <a:pt x="53" y="10"/>
                    </a:lnTo>
                    <a:lnTo>
                      <a:pt x="55" y="9"/>
                    </a:lnTo>
                    <a:lnTo>
                      <a:pt x="58" y="8"/>
                    </a:lnTo>
                    <a:lnTo>
                      <a:pt x="60" y="7"/>
                    </a:lnTo>
                    <a:lnTo>
                      <a:pt x="63" y="7"/>
                    </a:lnTo>
                    <a:lnTo>
                      <a:pt x="65" y="5"/>
                    </a:lnTo>
                    <a:lnTo>
                      <a:pt x="68" y="4"/>
                    </a:lnTo>
                    <a:lnTo>
                      <a:pt x="70" y="4"/>
                    </a:lnTo>
                    <a:lnTo>
                      <a:pt x="73" y="3"/>
                    </a:lnTo>
                    <a:lnTo>
                      <a:pt x="75" y="3"/>
                    </a:lnTo>
                    <a:lnTo>
                      <a:pt x="77" y="2"/>
                    </a:lnTo>
                    <a:lnTo>
                      <a:pt x="80" y="2"/>
                    </a:lnTo>
                    <a:lnTo>
                      <a:pt x="82" y="1"/>
                    </a:lnTo>
                    <a:lnTo>
                      <a:pt x="85" y="1"/>
                    </a:lnTo>
                    <a:lnTo>
                      <a:pt x="87" y="0"/>
                    </a:lnTo>
                    <a:lnTo>
                      <a:pt x="90" y="0"/>
                    </a:lnTo>
                    <a:lnTo>
                      <a:pt x="92" y="0"/>
                    </a:lnTo>
                    <a:lnTo>
                      <a:pt x="94" y="0"/>
                    </a:lnTo>
                    <a:lnTo>
                      <a:pt x="96" y="0"/>
                    </a:lnTo>
                    <a:lnTo>
                      <a:pt x="99" y="0"/>
                    </a:lnTo>
                    <a:lnTo>
                      <a:pt x="101" y="0"/>
                    </a:lnTo>
                    <a:lnTo>
                      <a:pt x="104" y="0"/>
                    </a:lnTo>
                    <a:lnTo>
                      <a:pt x="105" y="0"/>
                    </a:lnTo>
                    <a:lnTo>
                      <a:pt x="108" y="0"/>
                    </a:lnTo>
                    <a:lnTo>
                      <a:pt x="110" y="0"/>
                    </a:lnTo>
                    <a:lnTo>
                      <a:pt x="113" y="0"/>
                    </a:lnTo>
                    <a:lnTo>
                      <a:pt x="114" y="1"/>
                    </a:lnTo>
                    <a:lnTo>
                      <a:pt x="116" y="1"/>
                    </a:lnTo>
                    <a:lnTo>
                      <a:pt x="119" y="1"/>
                    </a:lnTo>
                    <a:lnTo>
                      <a:pt x="121" y="2"/>
                    </a:lnTo>
                    <a:lnTo>
                      <a:pt x="123" y="2"/>
                    </a:lnTo>
                    <a:lnTo>
                      <a:pt x="125" y="2"/>
                    </a:lnTo>
                    <a:lnTo>
                      <a:pt x="127" y="3"/>
                    </a:lnTo>
                    <a:lnTo>
                      <a:pt x="129" y="3"/>
                    </a:lnTo>
                    <a:lnTo>
                      <a:pt x="131" y="4"/>
                    </a:lnTo>
                    <a:lnTo>
                      <a:pt x="132" y="4"/>
                    </a:lnTo>
                    <a:lnTo>
                      <a:pt x="134" y="5"/>
                    </a:lnTo>
                    <a:lnTo>
                      <a:pt x="137" y="7"/>
                    </a:lnTo>
                    <a:lnTo>
                      <a:pt x="140" y="8"/>
                    </a:lnTo>
                    <a:lnTo>
                      <a:pt x="142" y="10"/>
                    </a:lnTo>
                    <a:lnTo>
                      <a:pt x="145" y="11"/>
                    </a:lnTo>
                    <a:lnTo>
                      <a:pt x="147" y="13"/>
                    </a:lnTo>
                    <a:lnTo>
                      <a:pt x="149" y="14"/>
                    </a:lnTo>
                    <a:lnTo>
                      <a:pt x="151" y="16"/>
                    </a:lnTo>
                    <a:lnTo>
                      <a:pt x="153" y="18"/>
                    </a:lnTo>
                    <a:lnTo>
                      <a:pt x="155" y="20"/>
                    </a:lnTo>
                    <a:lnTo>
                      <a:pt x="157" y="23"/>
                    </a:lnTo>
                    <a:lnTo>
                      <a:pt x="159" y="25"/>
                    </a:lnTo>
                    <a:lnTo>
                      <a:pt x="160" y="27"/>
                    </a:lnTo>
                    <a:lnTo>
                      <a:pt x="162" y="29"/>
                    </a:lnTo>
                    <a:lnTo>
                      <a:pt x="163" y="32"/>
                    </a:lnTo>
                    <a:lnTo>
                      <a:pt x="164" y="34"/>
                    </a:lnTo>
                    <a:lnTo>
                      <a:pt x="165" y="36"/>
                    </a:lnTo>
                    <a:lnTo>
                      <a:pt x="167" y="39"/>
                    </a:lnTo>
                    <a:lnTo>
                      <a:pt x="168" y="41"/>
                    </a:lnTo>
                    <a:lnTo>
                      <a:pt x="169" y="43"/>
                    </a:lnTo>
                    <a:lnTo>
                      <a:pt x="169" y="46"/>
                    </a:lnTo>
                    <a:lnTo>
                      <a:pt x="169" y="49"/>
                    </a:lnTo>
                    <a:lnTo>
                      <a:pt x="171" y="51"/>
                    </a:lnTo>
                    <a:lnTo>
                      <a:pt x="171" y="54"/>
                    </a:lnTo>
                    <a:lnTo>
                      <a:pt x="171" y="57"/>
                    </a:lnTo>
                    <a:lnTo>
                      <a:pt x="171" y="58"/>
                    </a:lnTo>
                    <a:lnTo>
                      <a:pt x="172" y="59"/>
                    </a:lnTo>
                    <a:lnTo>
                      <a:pt x="172" y="60"/>
                    </a:lnTo>
                    <a:lnTo>
                      <a:pt x="172" y="62"/>
                    </a:lnTo>
                    <a:lnTo>
                      <a:pt x="172" y="65"/>
                    </a:lnTo>
                    <a:lnTo>
                      <a:pt x="172" y="67"/>
                    </a:lnTo>
                    <a:lnTo>
                      <a:pt x="172" y="68"/>
                    </a:lnTo>
                    <a:lnTo>
                      <a:pt x="172" y="70"/>
                    </a:lnTo>
                    <a:lnTo>
                      <a:pt x="172" y="72"/>
                    </a:lnTo>
                    <a:lnTo>
                      <a:pt x="172" y="75"/>
                    </a:lnTo>
                    <a:lnTo>
                      <a:pt x="172" y="78"/>
                    </a:lnTo>
                    <a:lnTo>
                      <a:pt x="172" y="79"/>
                    </a:lnTo>
                    <a:lnTo>
                      <a:pt x="172" y="81"/>
                    </a:lnTo>
                    <a:lnTo>
                      <a:pt x="171" y="82"/>
                    </a:lnTo>
                    <a:lnTo>
                      <a:pt x="171" y="83"/>
                    </a:lnTo>
                    <a:lnTo>
                      <a:pt x="171" y="86"/>
                    </a:lnTo>
                    <a:lnTo>
                      <a:pt x="170" y="89"/>
                    </a:lnTo>
                    <a:lnTo>
                      <a:pt x="169" y="91"/>
                    </a:lnTo>
                    <a:lnTo>
                      <a:pt x="169" y="94"/>
                    </a:lnTo>
                    <a:lnTo>
                      <a:pt x="167" y="96"/>
                    </a:lnTo>
                    <a:lnTo>
                      <a:pt x="166" y="99"/>
                    </a:lnTo>
                    <a:lnTo>
                      <a:pt x="165" y="101"/>
                    </a:lnTo>
                    <a:lnTo>
                      <a:pt x="163" y="104"/>
                    </a:lnTo>
                    <a:lnTo>
                      <a:pt x="162" y="105"/>
                    </a:lnTo>
                    <a:lnTo>
                      <a:pt x="161" y="108"/>
                    </a:lnTo>
                    <a:lnTo>
                      <a:pt x="159" y="110"/>
                    </a:lnTo>
                    <a:lnTo>
                      <a:pt x="158" y="113"/>
                    </a:lnTo>
                    <a:lnTo>
                      <a:pt x="156" y="115"/>
                    </a:lnTo>
                    <a:lnTo>
                      <a:pt x="154" y="117"/>
                    </a:lnTo>
                    <a:lnTo>
                      <a:pt x="153" y="119"/>
                    </a:lnTo>
                    <a:lnTo>
                      <a:pt x="151" y="121"/>
                    </a:lnTo>
                    <a:lnTo>
                      <a:pt x="150" y="123"/>
                    </a:lnTo>
                    <a:lnTo>
                      <a:pt x="148" y="124"/>
                    </a:lnTo>
                    <a:lnTo>
                      <a:pt x="146" y="126"/>
                    </a:lnTo>
                    <a:lnTo>
                      <a:pt x="145" y="128"/>
                    </a:lnTo>
                    <a:lnTo>
                      <a:pt x="143" y="130"/>
                    </a:lnTo>
                    <a:lnTo>
                      <a:pt x="141" y="131"/>
                    </a:lnTo>
                    <a:lnTo>
                      <a:pt x="140" y="132"/>
                    </a:lnTo>
                    <a:lnTo>
                      <a:pt x="138" y="134"/>
                    </a:lnTo>
                    <a:lnTo>
                      <a:pt x="136" y="135"/>
                    </a:lnTo>
                    <a:lnTo>
                      <a:pt x="135" y="136"/>
                    </a:lnTo>
                    <a:lnTo>
                      <a:pt x="133" y="137"/>
                    </a:lnTo>
                    <a:lnTo>
                      <a:pt x="132" y="139"/>
                    </a:lnTo>
                    <a:lnTo>
                      <a:pt x="129" y="140"/>
                    </a:lnTo>
                    <a:lnTo>
                      <a:pt x="127" y="142"/>
                    </a:lnTo>
                    <a:close/>
                  </a:path>
                </a:pathLst>
              </a:custGeom>
              <a:solidFill>
                <a:srgbClr val="F8F8F8"/>
              </a:solidFill>
              <a:ln w="9525">
                <a:noFill/>
                <a:round/>
                <a:headEnd/>
                <a:tailEnd/>
              </a:ln>
            </p:spPr>
            <p:txBody>
              <a:bodyPr/>
              <a:lstStyle/>
              <a:p>
                <a:endParaRPr lang="en-US">
                  <a:solidFill>
                    <a:srgbClr val="000000"/>
                  </a:solidFill>
                  <a:latin typeface="Arial" pitchFamily="34" charset="0"/>
                </a:endParaRPr>
              </a:p>
            </p:txBody>
          </p:sp>
          <p:sp>
            <p:nvSpPr>
              <p:cNvPr id="97" name="Freeform 128"/>
              <p:cNvSpPr>
                <a:spLocks/>
              </p:cNvSpPr>
              <p:nvPr/>
            </p:nvSpPr>
            <p:spPr bwMode="auto">
              <a:xfrm>
                <a:off x="360363" y="2197100"/>
                <a:ext cx="166687" cy="184150"/>
              </a:xfrm>
              <a:custGeom>
                <a:avLst/>
                <a:gdLst>
                  <a:gd name="T0" fmla="*/ 2147483647 w 105"/>
                  <a:gd name="T1" fmla="*/ 2147483647 h 116"/>
                  <a:gd name="T2" fmla="*/ 2147483647 w 105"/>
                  <a:gd name="T3" fmla="*/ 2147483647 h 116"/>
                  <a:gd name="T4" fmla="*/ 2147483647 w 105"/>
                  <a:gd name="T5" fmla="*/ 2147483647 h 116"/>
                  <a:gd name="T6" fmla="*/ 2147483647 w 105"/>
                  <a:gd name="T7" fmla="*/ 2147483647 h 116"/>
                  <a:gd name="T8" fmla="*/ 2147483647 w 105"/>
                  <a:gd name="T9" fmla="*/ 2147483647 h 116"/>
                  <a:gd name="T10" fmla="*/ 2147483647 w 105"/>
                  <a:gd name="T11" fmla="*/ 2147483647 h 116"/>
                  <a:gd name="T12" fmla="*/ 2147483647 w 105"/>
                  <a:gd name="T13" fmla="*/ 2147483647 h 116"/>
                  <a:gd name="T14" fmla="*/ 2147483647 w 105"/>
                  <a:gd name="T15" fmla="*/ 2147483647 h 116"/>
                  <a:gd name="T16" fmla="*/ 2147483647 w 105"/>
                  <a:gd name="T17" fmla="*/ 2147483647 h 116"/>
                  <a:gd name="T18" fmla="*/ 2147483647 w 105"/>
                  <a:gd name="T19" fmla="*/ 2147483647 h 116"/>
                  <a:gd name="T20" fmla="*/ 2147483647 w 105"/>
                  <a:gd name="T21" fmla="*/ 2147483647 h 116"/>
                  <a:gd name="T22" fmla="*/ 2147483647 w 105"/>
                  <a:gd name="T23" fmla="*/ 2147483647 h 116"/>
                  <a:gd name="T24" fmla="*/ 2147483647 w 105"/>
                  <a:gd name="T25" fmla="*/ 2147483647 h 116"/>
                  <a:gd name="T26" fmla="*/ 2147483647 w 105"/>
                  <a:gd name="T27" fmla="*/ 2147483647 h 116"/>
                  <a:gd name="T28" fmla="*/ 2147483647 w 105"/>
                  <a:gd name="T29" fmla="*/ 2147483647 h 116"/>
                  <a:gd name="T30" fmla="*/ 2147483647 w 105"/>
                  <a:gd name="T31" fmla="*/ 2147483647 h 116"/>
                  <a:gd name="T32" fmla="*/ 2147483647 w 105"/>
                  <a:gd name="T33" fmla="*/ 2147483647 h 116"/>
                  <a:gd name="T34" fmla="*/ 2147483647 w 105"/>
                  <a:gd name="T35" fmla="*/ 2147483647 h 116"/>
                  <a:gd name="T36" fmla="*/ 2147483647 w 105"/>
                  <a:gd name="T37" fmla="*/ 2147483647 h 116"/>
                  <a:gd name="T38" fmla="*/ 2147483647 w 105"/>
                  <a:gd name="T39" fmla="*/ 2147483647 h 116"/>
                  <a:gd name="T40" fmla="*/ 2147483647 w 105"/>
                  <a:gd name="T41" fmla="*/ 2147483647 h 116"/>
                  <a:gd name="T42" fmla="*/ 2147483647 w 105"/>
                  <a:gd name="T43" fmla="*/ 2147483647 h 116"/>
                  <a:gd name="T44" fmla="*/ 2147483647 w 105"/>
                  <a:gd name="T45" fmla="*/ 2147483647 h 116"/>
                  <a:gd name="T46" fmla="*/ 2147483647 w 105"/>
                  <a:gd name="T47" fmla="*/ 2147483647 h 116"/>
                  <a:gd name="T48" fmla="*/ 2147483647 w 105"/>
                  <a:gd name="T49" fmla="*/ 2147483647 h 116"/>
                  <a:gd name="T50" fmla="*/ 2147483647 w 105"/>
                  <a:gd name="T51" fmla="*/ 2147483647 h 116"/>
                  <a:gd name="T52" fmla="*/ 2147483647 w 105"/>
                  <a:gd name="T53" fmla="*/ 2147483647 h 116"/>
                  <a:gd name="T54" fmla="*/ 2147483647 w 105"/>
                  <a:gd name="T55" fmla="*/ 2147483647 h 116"/>
                  <a:gd name="T56" fmla="*/ 2147483647 w 105"/>
                  <a:gd name="T57" fmla="*/ 2147483647 h 116"/>
                  <a:gd name="T58" fmla="*/ 2147483647 w 105"/>
                  <a:gd name="T59" fmla="*/ 2147483647 h 116"/>
                  <a:gd name="T60" fmla="*/ 2147483647 w 105"/>
                  <a:gd name="T61" fmla="*/ 2147483647 h 116"/>
                  <a:gd name="T62" fmla="*/ 2147483647 w 105"/>
                  <a:gd name="T63" fmla="*/ 2147483647 h 116"/>
                  <a:gd name="T64" fmla="*/ 2147483647 w 105"/>
                  <a:gd name="T65" fmla="*/ 2147483647 h 116"/>
                  <a:gd name="T66" fmla="*/ 2147483647 w 105"/>
                  <a:gd name="T67" fmla="*/ 2147483647 h 116"/>
                  <a:gd name="T68" fmla="*/ 2147483647 w 105"/>
                  <a:gd name="T69" fmla="*/ 2147483647 h 116"/>
                  <a:gd name="T70" fmla="*/ 2147483647 w 105"/>
                  <a:gd name="T71" fmla="*/ 2147483647 h 116"/>
                  <a:gd name="T72" fmla="*/ 2147483647 w 105"/>
                  <a:gd name="T73" fmla="*/ 2147483647 h 116"/>
                  <a:gd name="T74" fmla="*/ 2147483647 w 105"/>
                  <a:gd name="T75" fmla="*/ 2147483647 h 116"/>
                  <a:gd name="T76" fmla="*/ 2147483647 w 105"/>
                  <a:gd name="T77" fmla="*/ 2147483647 h 116"/>
                  <a:gd name="T78" fmla="*/ 2147483647 w 105"/>
                  <a:gd name="T79" fmla="*/ 2147483647 h 116"/>
                  <a:gd name="T80" fmla="*/ 2147483647 w 105"/>
                  <a:gd name="T81" fmla="*/ 2147483647 h 116"/>
                  <a:gd name="T82" fmla="*/ 2147483647 w 105"/>
                  <a:gd name="T83" fmla="*/ 2147483647 h 116"/>
                  <a:gd name="T84" fmla="*/ 2147483647 w 105"/>
                  <a:gd name="T85" fmla="*/ 2147483647 h 116"/>
                  <a:gd name="T86" fmla="*/ 2147483647 w 105"/>
                  <a:gd name="T87" fmla="*/ 2147483647 h 116"/>
                  <a:gd name="T88" fmla="*/ 2147483647 w 105"/>
                  <a:gd name="T89" fmla="*/ 2147483647 h 116"/>
                  <a:gd name="T90" fmla="*/ 2147483647 w 105"/>
                  <a:gd name="T91" fmla="*/ 2147483647 h 116"/>
                  <a:gd name="T92" fmla="*/ 2147483647 w 105"/>
                  <a:gd name="T93" fmla="*/ 2147483647 h 116"/>
                  <a:gd name="T94" fmla="*/ 2147483647 w 105"/>
                  <a:gd name="T95" fmla="*/ 2147483647 h 116"/>
                  <a:gd name="T96" fmla="*/ 0 w 105"/>
                  <a:gd name="T97" fmla="*/ 2147483647 h 1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5"/>
                  <a:gd name="T148" fmla="*/ 0 h 116"/>
                  <a:gd name="T149" fmla="*/ 105 w 105"/>
                  <a:gd name="T150" fmla="*/ 116 h 1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5" h="116">
                    <a:moveTo>
                      <a:pt x="0" y="113"/>
                    </a:moveTo>
                    <a:lnTo>
                      <a:pt x="5" y="110"/>
                    </a:lnTo>
                    <a:lnTo>
                      <a:pt x="6" y="110"/>
                    </a:lnTo>
                    <a:lnTo>
                      <a:pt x="8" y="110"/>
                    </a:lnTo>
                    <a:lnTo>
                      <a:pt x="9" y="110"/>
                    </a:lnTo>
                    <a:lnTo>
                      <a:pt x="11" y="110"/>
                    </a:lnTo>
                    <a:lnTo>
                      <a:pt x="13" y="110"/>
                    </a:lnTo>
                    <a:lnTo>
                      <a:pt x="15" y="110"/>
                    </a:lnTo>
                    <a:lnTo>
                      <a:pt x="16" y="110"/>
                    </a:lnTo>
                    <a:lnTo>
                      <a:pt x="19" y="110"/>
                    </a:lnTo>
                    <a:lnTo>
                      <a:pt x="21" y="110"/>
                    </a:lnTo>
                    <a:lnTo>
                      <a:pt x="24" y="111"/>
                    </a:lnTo>
                    <a:lnTo>
                      <a:pt x="27" y="110"/>
                    </a:lnTo>
                    <a:lnTo>
                      <a:pt x="30" y="110"/>
                    </a:lnTo>
                    <a:lnTo>
                      <a:pt x="31" y="110"/>
                    </a:lnTo>
                    <a:lnTo>
                      <a:pt x="33" y="110"/>
                    </a:lnTo>
                    <a:lnTo>
                      <a:pt x="35" y="110"/>
                    </a:lnTo>
                    <a:lnTo>
                      <a:pt x="37" y="110"/>
                    </a:lnTo>
                    <a:lnTo>
                      <a:pt x="38" y="109"/>
                    </a:lnTo>
                    <a:lnTo>
                      <a:pt x="40" y="108"/>
                    </a:lnTo>
                    <a:lnTo>
                      <a:pt x="41" y="108"/>
                    </a:lnTo>
                    <a:lnTo>
                      <a:pt x="43" y="108"/>
                    </a:lnTo>
                    <a:lnTo>
                      <a:pt x="45" y="107"/>
                    </a:lnTo>
                    <a:lnTo>
                      <a:pt x="47" y="107"/>
                    </a:lnTo>
                    <a:lnTo>
                      <a:pt x="48" y="106"/>
                    </a:lnTo>
                    <a:lnTo>
                      <a:pt x="50" y="106"/>
                    </a:lnTo>
                    <a:lnTo>
                      <a:pt x="52" y="105"/>
                    </a:lnTo>
                    <a:lnTo>
                      <a:pt x="53" y="105"/>
                    </a:lnTo>
                    <a:lnTo>
                      <a:pt x="55" y="104"/>
                    </a:lnTo>
                    <a:lnTo>
                      <a:pt x="57" y="104"/>
                    </a:lnTo>
                    <a:lnTo>
                      <a:pt x="58" y="102"/>
                    </a:lnTo>
                    <a:lnTo>
                      <a:pt x="60" y="102"/>
                    </a:lnTo>
                    <a:lnTo>
                      <a:pt x="62" y="101"/>
                    </a:lnTo>
                    <a:lnTo>
                      <a:pt x="64" y="100"/>
                    </a:lnTo>
                    <a:lnTo>
                      <a:pt x="66" y="99"/>
                    </a:lnTo>
                    <a:lnTo>
                      <a:pt x="66" y="98"/>
                    </a:lnTo>
                    <a:lnTo>
                      <a:pt x="68" y="97"/>
                    </a:lnTo>
                    <a:lnTo>
                      <a:pt x="70" y="96"/>
                    </a:lnTo>
                    <a:lnTo>
                      <a:pt x="72" y="95"/>
                    </a:lnTo>
                    <a:lnTo>
                      <a:pt x="73" y="93"/>
                    </a:lnTo>
                    <a:lnTo>
                      <a:pt x="75" y="92"/>
                    </a:lnTo>
                    <a:lnTo>
                      <a:pt x="77" y="91"/>
                    </a:lnTo>
                    <a:lnTo>
                      <a:pt x="78" y="89"/>
                    </a:lnTo>
                    <a:lnTo>
                      <a:pt x="79" y="88"/>
                    </a:lnTo>
                    <a:lnTo>
                      <a:pt x="81" y="87"/>
                    </a:lnTo>
                    <a:lnTo>
                      <a:pt x="83" y="85"/>
                    </a:lnTo>
                    <a:lnTo>
                      <a:pt x="84" y="83"/>
                    </a:lnTo>
                    <a:lnTo>
                      <a:pt x="85" y="81"/>
                    </a:lnTo>
                    <a:lnTo>
                      <a:pt x="87" y="80"/>
                    </a:lnTo>
                    <a:lnTo>
                      <a:pt x="88" y="78"/>
                    </a:lnTo>
                    <a:lnTo>
                      <a:pt x="88" y="76"/>
                    </a:lnTo>
                    <a:lnTo>
                      <a:pt x="90" y="74"/>
                    </a:lnTo>
                    <a:lnTo>
                      <a:pt x="91" y="72"/>
                    </a:lnTo>
                    <a:lnTo>
                      <a:pt x="92" y="70"/>
                    </a:lnTo>
                    <a:lnTo>
                      <a:pt x="93" y="68"/>
                    </a:lnTo>
                    <a:lnTo>
                      <a:pt x="93" y="66"/>
                    </a:lnTo>
                    <a:lnTo>
                      <a:pt x="95" y="64"/>
                    </a:lnTo>
                    <a:lnTo>
                      <a:pt x="95" y="63"/>
                    </a:lnTo>
                    <a:lnTo>
                      <a:pt x="96" y="60"/>
                    </a:lnTo>
                    <a:lnTo>
                      <a:pt x="97" y="59"/>
                    </a:lnTo>
                    <a:lnTo>
                      <a:pt x="97" y="57"/>
                    </a:lnTo>
                    <a:lnTo>
                      <a:pt x="97" y="55"/>
                    </a:lnTo>
                    <a:lnTo>
                      <a:pt x="97" y="54"/>
                    </a:lnTo>
                    <a:lnTo>
                      <a:pt x="97" y="52"/>
                    </a:lnTo>
                    <a:lnTo>
                      <a:pt x="97" y="50"/>
                    </a:lnTo>
                    <a:lnTo>
                      <a:pt x="98" y="48"/>
                    </a:lnTo>
                    <a:lnTo>
                      <a:pt x="98" y="47"/>
                    </a:lnTo>
                    <a:lnTo>
                      <a:pt x="98" y="45"/>
                    </a:lnTo>
                    <a:lnTo>
                      <a:pt x="98" y="43"/>
                    </a:lnTo>
                    <a:lnTo>
                      <a:pt x="99" y="42"/>
                    </a:lnTo>
                    <a:lnTo>
                      <a:pt x="98" y="41"/>
                    </a:lnTo>
                    <a:lnTo>
                      <a:pt x="98" y="39"/>
                    </a:lnTo>
                    <a:lnTo>
                      <a:pt x="98" y="37"/>
                    </a:lnTo>
                    <a:lnTo>
                      <a:pt x="98" y="36"/>
                    </a:lnTo>
                    <a:lnTo>
                      <a:pt x="97" y="34"/>
                    </a:lnTo>
                    <a:lnTo>
                      <a:pt x="97" y="33"/>
                    </a:lnTo>
                    <a:lnTo>
                      <a:pt x="97" y="32"/>
                    </a:lnTo>
                    <a:lnTo>
                      <a:pt x="97" y="31"/>
                    </a:lnTo>
                    <a:lnTo>
                      <a:pt x="97" y="28"/>
                    </a:lnTo>
                    <a:lnTo>
                      <a:pt x="97" y="26"/>
                    </a:lnTo>
                    <a:lnTo>
                      <a:pt x="95" y="23"/>
                    </a:lnTo>
                    <a:lnTo>
                      <a:pt x="94" y="21"/>
                    </a:lnTo>
                    <a:lnTo>
                      <a:pt x="93" y="19"/>
                    </a:lnTo>
                    <a:lnTo>
                      <a:pt x="92" y="17"/>
                    </a:lnTo>
                    <a:lnTo>
                      <a:pt x="91" y="15"/>
                    </a:lnTo>
                    <a:lnTo>
                      <a:pt x="90" y="13"/>
                    </a:lnTo>
                    <a:lnTo>
                      <a:pt x="89" y="11"/>
                    </a:lnTo>
                    <a:lnTo>
                      <a:pt x="88" y="10"/>
                    </a:lnTo>
                    <a:lnTo>
                      <a:pt x="88" y="9"/>
                    </a:lnTo>
                    <a:lnTo>
                      <a:pt x="87" y="8"/>
                    </a:lnTo>
                    <a:lnTo>
                      <a:pt x="86" y="7"/>
                    </a:lnTo>
                    <a:lnTo>
                      <a:pt x="85" y="6"/>
                    </a:lnTo>
                    <a:lnTo>
                      <a:pt x="84" y="5"/>
                    </a:lnTo>
                    <a:lnTo>
                      <a:pt x="84" y="4"/>
                    </a:lnTo>
                    <a:lnTo>
                      <a:pt x="85" y="3"/>
                    </a:lnTo>
                    <a:lnTo>
                      <a:pt x="86" y="1"/>
                    </a:lnTo>
                    <a:lnTo>
                      <a:pt x="87" y="0"/>
                    </a:lnTo>
                    <a:lnTo>
                      <a:pt x="88" y="1"/>
                    </a:lnTo>
                    <a:lnTo>
                      <a:pt x="88" y="3"/>
                    </a:lnTo>
                    <a:lnTo>
                      <a:pt x="89" y="4"/>
                    </a:lnTo>
                    <a:lnTo>
                      <a:pt x="90" y="4"/>
                    </a:lnTo>
                    <a:lnTo>
                      <a:pt x="91" y="7"/>
                    </a:lnTo>
                    <a:lnTo>
                      <a:pt x="93" y="8"/>
                    </a:lnTo>
                    <a:lnTo>
                      <a:pt x="94" y="10"/>
                    </a:lnTo>
                    <a:lnTo>
                      <a:pt x="95" y="12"/>
                    </a:lnTo>
                    <a:lnTo>
                      <a:pt x="97" y="15"/>
                    </a:lnTo>
                    <a:lnTo>
                      <a:pt x="97" y="17"/>
                    </a:lnTo>
                    <a:lnTo>
                      <a:pt x="99" y="20"/>
                    </a:lnTo>
                    <a:lnTo>
                      <a:pt x="99" y="21"/>
                    </a:lnTo>
                    <a:lnTo>
                      <a:pt x="100" y="23"/>
                    </a:lnTo>
                    <a:lnTo>
                      <a:pt x="101" y="24"/>
                    </a:lnTo>
                    <a:lnTo>
                      <a:pt x="101" y="26"/>
                    </a:lnTo>
                    <a:lnTo>
                      <a:pt x="102" y="27"/>
                    </a:lnTo>
                    <a:lnTo>
                      <a:pt x="102" y="29"/>
                    </a:lnTo>
                    <a:lnTo>
                      <a:pt x="102" y="30"/>
                    </a:lnTo>
                    <a:lnTo>
                      <a:pt x="103" y="32"/>
                    </a:lnTo>
                    <a:lnTo>
                      <a:pt x="103" y="33"/>
                    </a:lnTo>
                    <a:lnTo>
                      <a:pt x="103" y="35"/>
                    </a:lnTo>
                    <a:lnTo>
                      <a:pt x="103" y="37"/>
                    </a:lnTo>
                    <a:lnTo>
                      <a:pt x="104" y="38"/>
                    </a:lnTo>
                    <a:lnTo>
                      <a:pt x="104" y="40"/>
                    </a:lnTo>
                    <a:lnTo>
                      <a:pt x="104" y="42"/>
                    </a:lnTo>
                    <a:lnTo>
                      <a:pt x="104" y="43"/>
                    </a:lnTo>
                    <a:lnTo>
                      <a:pt x="105" y="45"/>
                    </a:lnTo>
                    <a:lnTo>
                      <a:pt x="105" y="47"/>
                    </a:lnTo>
                    <a:lnTo>
                      <a:pt x="105" y="49"/>
                    </a:lnTo>
                    <a:lnTo>
                      <a:pt x="105" y="51"/>
                    </a:lnTo>
                    <a:lnTo>
                      <a:pt x="105" y="53"/>
                    </a:lnTo>
                    <a:lnTo>
                      <a:pt x="104" y="55"/>
                    </a:lnTo>
                    <a:lnTo>
                      <a:pt x="104" y="57"/>
                    </a:lnTo>
                    <a:lnTo>
                      <a:pt x="103" y="58"/>
                    </a:lnTo>
                    <a:lnTo>
                      <a:pt x="103" y="60"/>
                    </a:lnTo>
                    <a:lnTo>
                      <a:pt x="103" y="63"/>
                    </a:lnTo>
                    <a:lnTo>
                      <a:pt x="103" y="64"/>
                    </a:lnTo>
                    <a:lnTo>
                      <a:pt x="102" y="66"/>
                    </a:lnTo>
                    <a:lnTo>
                      <a:pt x="101" y="69"/>
                    </a:lnTo>
                    <a:lnTo>
                      <a:pt x="101" y="70"/>
                    </a:lnTo>
                    <a:lnTo>
                      <a:pt x="99" y="73"/>
                    </a:lnTo>
                    <a:lnTo>
                      <a:pt x="99" y="75"/>
                    </a:lnTo>
                    <a:lnTo>
                      <a:pt x="97" y="77"/>
                    </a:lnTo>
                    <a:lnTo>
                      <a:pt x="97" y="79"/>
                    </a:lnTo>
                    <a:lnTo>
                      <a:pt x="95" y="81"/>
                    </a:lnTo>
                    <a:lnTo>
                      <a:pt x="94" y="83"/>
                    </a:lnTo>
                    <a:lnTo>
                      <a:pt x="93" y="85"/>
                    </a:lnTo>
                    <a:lnTo>
                      <a:pt x="91" y="87"/>
                    </a:lnTo>
                    <a:lnTo>
                      <a:pt x="90" y="89"/>
                    </a:lnTo>
                    <a:lnTo>
                      <a:pt x="88" y="91"/>
                    </a:lnTo>
                    <a:lnTo>
                      <a:pt x="87" y="93"/>
                    </a:lnTo>
                    <a:lnTo>
                      <a:pt x="85" y="95"/>
                    </a:lnTo>
                    <a:lnTo>
                      <a:pt x="84" y="96"/>
                    </a:lnTo>
                    <a:lnTo>
                      <a:pt x="82" y="97"/>
                    </a:lnTo>
                    <a:lnTo>
                      <a:pt x="80" y="99"/>
                    </a:lnTo>
                    <a:lnTo>
                      <a:pt x="78" y="100"/>
                    </a:lnTo>
                    <a:lnTo>
                      <a:pt x="77" y="101"/>
                    </a:lnTo>
                    <a:lnTo>
                      <a:pt x="75" y="103"/>
                    </a:lnTo>
                    <a:lnTo>
                      <a:pt x="73" y="104"/>
                    </a:lnTo>
                    <a:lnTo>
                      <a:pt x="71" y="105"/>
                    </a:lnTo>
                    <a:lnTo>
                      <a:pt x="69" y="106"/>
                    </a:lnTo>
                    <a:lnTo>
                      <a:pt x="67" y="107"/>
                    </a:lnTo>
                    <a:lnTo>
                      <a:pt x="66" y="108"/>
                    </a:lnTo>
                    <a:lnTo>
                      <a:pt x="63" y="109"/>
                    </a:lnTo>
                    <a:lnTo>
                      <a:pt x="61" y="110"/>
                    </a:lnTo>
                    <a:lnTo>
                      <a:pt x="60" y="111"/>
                    </a:lnTo>
                    <a:lnTo>
                      <a:pt x="58" y="112"/>
                    </a:lnTo>
                    <a:lnTo>
                      <a:pt x="56" y="112"/>
                    </a:lnTo>
                    <a:lnTo>
                      <a:pt x="53" y="112"/>
                    </a:lnTo>
                    <a:lnTo>
                      <a:pt x="52" y="113"/>
                    </a:lnTo>
                    <a:lnTo>
                      <a:pt x="50" y="114"/>
                    </a:lnTo>
                    <a:lnTo>
                      <a:pt x="48" y="114"/>
                    </a:lnTo>
                    <a:lnTo>
                      <a:pt x="46" y="114"/>
                    </a:lnTo>
                    <a:lnTo>
                      <a:pt x="44" y="114"/>
                    </a:lnTo>
                    <a:lnTo>
                      <a:pt x="42" y="115"/>
                    </a:lnTo>
                    <a:lnTo>
                      <a:pt x="40" y="115"/>
                    </a:lnTo>
                    <a:lnTo>
                      <a:pt x="38" y="115"/>
                    </a:lnTo>
                    <a:lnTo>
                      <a:pt x="36" y="115"/>
                    </a:lnTo>
                    <a:lnTo>
                      <a:pt x="35" y="116"/>
                    </a:lnTo>
                    <a:lnTo>
                      <a:pt x="33" y="116"/>
                    </a:lnTo>
                    <a:lnTo>
                      <a:pt x="31" y="116"/>
                    </a:lnTo>
                    <a:lnTo>
                      <a:pt x="29" y="116"/>
                    </a:lnTo>
                    <a:lnTo>
                      <a:pt x="27" y="116"/>
                    </a:lnTo>
                    <a:lnTo>
                      <a:pt x="25" y="116"/>
                    </a:lnTo>
                    <a:lnTo>
                      <a:pt x="24" y="116"/>
                    </a:lnTo>
                    <a:lnTo>
                      <a:pt x="22" y="116"/>
                    </a:lnTo>
                    <a:lnTo>
                      <a:pt x="21" y="116"/>
                    </a:lnTo>
                    <a:lnTo>
                      <a:pt x="19" y="116"/>
                    </a:lnTo>
                    <a:lnTo>
                      <a:pt x="18" y="116"/>
                    </a:lnTo>
                    <a:lnTo>
                      <a:pt x="16" y="115"/>
                    </a:lnTo>
                    <a:lnTo>
                      <a:pt x="15" y="115"/>
                    </a:lnTo>
                    <a:lnTo>
                      <a:pt x="13" y="115"/>
                    </a:lnTo>
                    <a:lnTo>
                      <a:pt x="10" y="115"/>
                    </a:lnTo>
                    <a:lnTo>
                      <a:pt x="8" y="114"/>
                    </a:lnTo>
                    <a:lnTo>
                      <a:pt x="5" y="114"/>
                    </a:lnTo>
                    <a:lnTo>
                      <a:pt x="4" y="114"/>
                    </a:lnTo>
                    <a:lnTo>
                      <a:pt x="2" y="114"/>
                    </a:lnTo>
                    <a:lnTo>
                      <a:pt x="0" y="113"/>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98" name="Freeform 129"/>
              <p:cNvSpPr>
                <a:spLocks/>
              </p:cNvSpPr>
              <p:nvPr/>
            </p:nvSpPr>
            <p:spPr bwMode="auto">
              <a:xfrm>
                <a:off x="414338" y="2270125"/>
                <a:ext cx="30162" cy="22225"/>
              </a:xfrm>
              <a:custGeom>
                <a:avLst/>
                <a:gdLst>
                  <a:gd name="T0" fmla="*/ 2147483647 w 19"/>
                  <a:gd name="T1" fmla="*/ 2147483647 h 14"/>
                  <a:gd name="T2" fmla="*/ 2147483647 w 19"/>
                  <a:gd name="T3" fmla="*/ 2147483647 h 14"/>
                  <a:gd name="T4" fmla="*/ 2147483647 w 19"/>
                  <a:gd name="T5" fmla="*/ 2147483647 h 14"/>
                  <a:gd name="T6" fmla="*/ 2147483647 w 19"/>
                  <a:gd name="T7" fmla="*/ 2147483647 h 14"/>
                  <a:gd name="T8" fmla="*/ 2147483647 w 19"/>
                  <a:gd name="T9" fmla="*/ 2147483647 h 14"/>
                  <a:gd name="T10" fmla="*/ 2147483647 w 19"/>
                  <a:gd name="T11" fmla="*/ 2147483647 h 14"/>
                  <a:gd name="T12" fmla="*/ 0 w 19"/>
                  <a:gd name="T13" fmla="*/ 2147483647 h 14"/>
                  <a:gd name="T14" fmla="*/ 0 w 19"/>
                  <a:gd name="T15" fmla="*/ 2147483647 h 14"/>
                  <a:gd name="T16" fmla="*/ 0 w 19"/>
                  <a:gd name="T17" fmla="*/ 2147483647 h 14"/>
                  <a:gd name="T18" fmla="*/ 0 w 19"/>
                  <a:gd name="T19" fmla="*/ 2147483647 h 14"/>
                  <a:gd name="T20" fmla="*/ 2147483647 w 19"/>
                  <a:gd name="T21" fmla="*/ 2147483647 h 14"/>
                  <a:gd name="T22" fmla="*/ 2147483647 w 19"/>
                  <a:gd name="T23" fmla="*/ 2147483647 h 14"/>
                  <a:gd name="T24" fmla="*/ 2147483647 w 19"/>
                  <a:gd name="T25" fmla="*/ 2147483647 h 14"/>
                  <a:gd name="T26" fmla="*/ 2147483647 w 19"/>
                  <a:gd name="T27" fmla="*/ 2147483647 h 14"/>
                  <a:gd name="T28" fmla="*/ 2147483647 w 19"/>
                  <a:gd name="T29" fmla="*/ 2147483647 h 14"/>
                  <a:gd name="T30" fmla="*/ 2147483647 w 19"/>
                  <a:gd name="T31" fmla="*/ 2147483647 h 14"/>
                  <a:gd name="T32" fmla="*/ 2147483647 w 19"/>
                  <a:gd name="T33" fmla="*/ 2147483647 h 14"/>
                  <a:gd name="T34" fmla="*/ 2147483647 w 19"/>
                  <a:gd name="T35" fmla="*/ 2147483647 h 14"/>
                  <a:gd name="T36" fmla="*/ 2147483647 w 19"/>
                  <a:gd name="T37" fmla="*/ 2147483647 h 14"/>
                  <a:gd name="T38" fmla="*/ 2147483647 w 19"/>
                  <a:gd name="T39" fmla="*/ 2147483647 h 14"/>
                  <a:gd name="T40" fmla="*/ 2147483647 w 19"/>
                  <a:gd name="T41" fmla="*/ 2147483647 h 14"/>
                  <a:gd name="T42" fmla="*/ 2147483647 w 19"/>
                  <a:gd name="T43" fmla="*/ 2147483647 h 14"/>
                  <a:gd name="T44" fmla="*/ 2147483647 w 19"/>
                  <a:gd name="T45" fmla="*/ 0 h 14"/>
                  <a:gd name="T46" fmla="*/ 2147483647 w 19"/>
                  <a:gd name="T47" fmla="*/ 0 h 14"/>
                  <a:gd name="T48" fmla="*/ 2147483647 w 19"/>
                  <a:gd name="T49" fmla="*/ 2147483647 h 14"/>
                  <a:gd name="T50" fmla="*/ 2147483647 w 19"/>
                  <a:gd name="T51" fmla="*/ 2147483647 h 14"/>
                  <a:gd name="T52" fmla="*/ 2147483647 w 19"/>
                  <a:gd name="T53" fmla="*/ 2147483647 h 14"/>
                  <a:gd name="T54" fmla="*/ 2147483647 w 19"/>
                  <a:gd name="T55" fmla="*/ 2147483647 h 14"/>
                  <a:gd name="T56" fmla="*/ 2147483647 w 19"/>
                  <a:gd name="T57" fmla="*/ 2147483647 h 14"/>
                  <a:gd name="T58" fmla="*/ 2147483647 w 19"/>
                  <a:gd name="T59" fmla="*/ 2147483647 h 14"/>
                  <a:gd name="T60" fmla="*/ 2147483647 w 19"/>
                  <a:gd name="T61" fmla="*/ 2147483647 h 14"/>
                  <a:gd name="T62" fmla="*/ 2147483647 w 19"/>
                  <a:gd name="T63" fmla="*/ 2147483647 h 14"/>
                  <a:gd name="T64" fmla="*/ 2147483647 w 19"/>
                  <a:gd name="T65" fmla="*/ 2147483647 h 14"/>
                  <a:gd name="T66" fmla="*/ 2147483647 w 19"/>
                  <a:gd name="T67" fmla="*/ 2147483647 h 14"/>
                  <a:gd name="T68" fmla="*/ 2147483647 w 19"/>
                  <a:gd name="T69" fmla="*/ 2147483647 h 14"/>
                  <a:gd name="T70" fmla="*/ 2147483647 w 19"/>
                  <a:gd name="T71" fmla="*/ 2147483647 h 14"/>
                  <a:gd name="T72" fmla="*/ 2147483647 w 19"/>
                  <a:gd name="T73" fmla="*/ 2147483647 h 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
                  <a:gd name="T112" fmla="*/ 0 h 14"/>
                  <a:gd name="T113" fmla="*/ 19 w 19"/>
                  <a:gd name="T114" fmla="*/ 14 h 1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 h="14">
                    <a:moveTo>
                      <a:pt x="7" y="13"/>
                    </a:moveTo>
                    <a:lnTo>
                      <a:pt x="7" y="13"/>
                    </a:lnTo>
                    <a:lnTo>
                      <a:pt x="5" y="13"/>
                    </a:lnTo>
                    <a:lnTo>
                      <a:pt x="4" y="12"/>
                    </a:lnTo>
                    <a:lnTo>
                      <a:pt x="3" y="12"/>
                    </a:lnTo>
                    <a:lnTo>
                      <a:pt x="1" y="10"/>
                    </a:lnTo>
                    <a:lnTo>
                      <a:pt x="0" y="9"/>
                    </a:lnTo>
                    <a:lnTo>
                      <a:pt x="0" y="7"/>
                    </a:lnTo>
                    <a:lnTo>
                      <a:pt x="0" y="6"/>
                    </a:lnTo>
                    <a:lnTo>
                      <a:pt x="0" y="4"/>
                    </a:lnTo>
                    <a:lnTo>
                      <a:pt x="1" y="2"/>
                    </a:lnTo>
                    <a:lnTo>
                      <a:pt x="5" y="3"/>
                    </a:lnTo>
                    <a:lnTo>
                      <a:pt x="5" y="5"/>
                    </a:lnTo>
                    <a:lnTo>
                      <a:pt x="6" y="6"/>
                    </a:lnTo>
                    <a:lnTo>
                      <a:pt x="8" y="7"/>
                    </a:lnTo>
                    <a:lnTo>
                      <a:pt x="9" y="7"/>
                    </a:lnTo>
                    <a:lnTo>
                      <a:pt x="10" y="7"/>
                    </a:lnTo>
                    <a:lnTo>
                      <a:pt x="11" y="6"/>
                    </a:lnTo>
                    <a:lnTo>
                      <a:pt x="11" y="5"/>
                    </a:lnTo>
                    <a:lnTo>
                      <a:pt x="12" y="3"/>
                    </a:lnTo>
                    <a:lnTo>
                      <a:pt x="13" y="2"/>
                    </a:lnTo>
                    <a:lnTo>
                      <a:pt x="16" y="0"/>
                    </a:lnTo>
                    <a:lnTo>
                      <a:pt x="17" y="1"/>
                    </a:lnTo>
                    <a:lnTo>
                      <a:pt x="18" y="2"/>
                    </a:lnTo>
                    <a:lnTo>
                      <a:pt x="19" y="5"/>
                    </a:lnTo>
                    <a:lnTo>
                      <a:pt x="19" y="7"/>
                    </a:lnTo>
                    <a:lnTo>
                      <a:pt x="19" y="9"/>
                    </a:lnTo>
                    <a:lnTo>
                      <a:pt x="18" y="11"/>
                    </a:lnTo>
                    <a:lnTo>
                      <a:pt x="16" y="12"/>
                    </a:lnTo>
                    <a:lnTo>
                      <a:pt x="13" y="14"/>
                    </a:lnTo>
                    <a:lnTo>
                      <a:pt x="11" y="14"/>
                    </a:lnTo>
                    <a:lnTo>
                      <a:pt x="9" y="14"/>
                    </a:lnTo>
                    <a:lnTo>
                      <a:pt x="8" y="14"/>
                    </a:lnTo>
                    <a:lnTo>
                      <a:pt x="7" y="14"/>
                    </a:lnTo>
                    <a:lnTo>
                      <a:pt x="7" y="13"/>
                    </a:lnTo>
                    <a:close/>
                  </a:path>
                </a:pathLst>
              </a:custGeom>
              <a:solidFill>
                <a:srgbClr val="FF8057"/>
              </a:solidFill>
              <a:ln w="9525">
                <a:noFill/>
                <a:round/>
                <a:headEnd/>
                <a:tailEnd/>
              </a:ln>
            </p:spPr>
            <p:txBody>
              <a:bodyPr/>
              <a:lstStyle/>
              <a:p>
                <a:endParaRPr lang="en-US">
                  <a:solidFill>
                    <a:srgbClr val="000000"/>
                  </a:solidFill>
                  <a:latin typeface="Arial" pitchFamily="34" charset="0"/>
                </a:endParaRPr>
              </a:p>
            </p:txBody>
          </p:sp>
          <p:sp>
            <p:nvSpPr>
              <p:cNvPr id="99" name="Freeform 130"/>
              <p:cNvSpPr>
                <a:spLocks/>
              </p:cNvSpPr>
              <p:nvPr/>
            </p:nvSpPr>
            <p:spPr bwMode="auto">
              <a:xfrm>
                <a:off x="433388" y="2289175"/>
                <a:ext cx="104775" cy="49213"/>
              </a:xfrm>
              <a:custGeom>
                <a:avLst/>
                <a:gdLst>
                  <a:gd name="T0" fmla="*/ 2147483647 w 66"/>
                  <a:gd name="T1" fmla="*/ 0 h 31"/>
                  <a:gd name="T2" fmla="*/ 2147483647 w 66"/>
                  <a:gd name="T3" fmla="*/ 2147483647 h 31"/>
                  <a:gd name="T4" fmla="*/ 2147483647 w 66"/>
                  <a:gd name="T5" fmla="*/ 2147483647 h 31"/>
                  <a:gd name="T6" fmla="*/ 2147483647 w 66"/>
                  <a:gd name="T7" fmla="*/ 2147483647 h 31"/>
                  <a:gd name="T8" fmla="*/ 0 w 66"/>
                  <a:gd name="T9" fmla="*/ 2147483647 h 31"/>
                  <a:gd name="T10" fmla="*/ 2147483647 w 66"/>
                  <a:gd name="T11" fmla="*/ 0 h 31"/>
                  <a:gd name="T12" fmla="*/ 0 60000 65536"/>
                  <a:gd name="T13" fmla="*/ 0 60000 65536"/>
                  <a:gd name="T14" fmla="*/ 0 60000 65536"/>
                  <a:gd name="T15" fmla="*/ 0 60000 65536"/>
                  <a:gd name="T16" fmla="*/ 0 60000 65536"/>
                  <a:gd name="T17" fmla="*/ 0 60000 65536"/>
                  <a:gd name="T18" fmla="*/ 0 w 66"/>
                  <a:gd name="T19" fmla="*/ 0 h 31"/>
                  <a:gd name="T20" fmla="*/ 66 w 6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66" h="31">
                    <a:moveTo>
                      <a:pt x="9" y="0"/>
                    </a:moveTo>
                    <a:lnTo>
                      <a:pt x="19" y="4"/>
                    </a:lnTo>
                    <a:lnTo>
                      <a:pt x="65" y="27"/>
                    </a:lnTo>
                    <a:lnTo>
                      <a:pt x="66" y="31"/>
                    </a:lnTo>
                    <a:lnTo>
                      <a:pt x="0" y="4"/>
                    </a:lnTo>
                    <a:lnTo>
                      <a:pt x="9" y="0"/>
                    </a:lnTo>
                    <a:close/>
                  </a:path>
                </a:pathLst>
              </a:custGeom>
              <a:solidFill>
                <a:srgbClr val="FF8057"/>
              </a:solidFill>
              <a:ln w="9525">
                <a:noFill/>
                <a:round/>
                <a:headEnd/>
                <a:tailEnd/>
              </a:ln>
            </p:spPr>
            <p:txBody>
              <a:bodyPr/>
              <a:lstStyle/>
              <a:p>
                <a:endParaRPr lang="en-US">
                  <a:solidFill>
                    <a:srgbClr val="000000"/>
                  </a:solidFill>
                  <a:latin typeface="Arial" pitchFamily="34" charset="0"/>
                </a:endParaRPr>
              </a:p>
            </p:txBody>
          </p:sp>
          <p:sp>
            <p:nvSpPr>
              <p:cNvPr id="100" name="Freeform 131"/>
              <p:cNvSpPr>
                <a:spLocks/>
              </p:cNvSpPr>
              <p:nvPr/>
            </p:nvSpPr>
            <p:spPr bwMode="auto">
              <a:xfrm>
                <a:off x="360363" y="2243138"/>
                <a:ext cx="57150" cy="34925"/>
              </a:xfrm>
              <a:custGeom>
                <a:avLst/>
                <a:gdLst>
                  <a:gd name="T0" fmla="*/ 2147483647 w 36"/>
                  <a:gd name="T1" fmla="*/ 2147483647 h 22"/>
                  <a:gd name="T2" fmla="*/ 2147483647 w 36"/>
                  <a:gd name="T3" fmla="*/ 2147483647 h 22"/>
                  <a:gd name="T4" fmla="*/ 2147483647 w 36"/>
                  <a:gd name="T5" fmla="*/ 2147483647 h 22"/>
                  <a:gd name="T6" fmla="*/ 2147483647 w 36"/>
                  <a:gd name="T7" fmla="*/ 2147483647 h 22"/>
                  <a:gd name="T8" fmla="*/ 2147483647 w 36"/>
                  <a:gd name="T9" fmla="*/ 2147483647 h 22"/>
                  <a:gd name="T10" fmla="*/ 2147483647 w 36"/>
                  <a:gd name="T11" fmla="*/ 2147483647 h 22"/>
                  <a:gd name="T12" fmla="*/ 2147483647 w 36"/>
                  <a:gd name="T13" fmla="*/ 2147483647 h 22"/>
                  <a:gd name="T14" fmla="*/ 2147483647 w 36"/>
                  <a:gd name="T15" fmla="*/ 2147483647 h 22"/>
                  <a:gd name="T16" fmla="*/ 2147483647 w 36"/>
                  <a:gd name="T17" fmla="*/ 2147483647 h 22"/>
                  <a:gd name="T18" fmla="*/ 0 w 36"/>
                  <a:gd name="T19" fmla="*/ 2147483647 h 22"/>
                  <a:gd name="T20" fmla="*/ 0 w 36"/>
                  <a:gd name="T21" fmla="*/ 2147483647 h 22"/>
                  <a:gd name="T22" fmla="*/ 0 w 36"/>
                  <a:gd name="T23" fmla="*/ 2147483647 h 22"/>
                  <a:gd name="T24" fmla="*/ 0 w 36"/>
                  <a:gd name="T25" fmla="*/ 2147483647 h 22"/>
                  <a:gd name="T26" fmla="*/ 2147483647 w 36"/>
                  <a:gd name="T27" fmla="*/ 2147483647 h 22"/>
                  <a:gd name="T28" fmla="*/ 2147483647 w 36"/>
                  <a:gd name="T29" fmla="*/ 2147483647 h 22"/>
                  <a:gd name="T30" fmla="*/ 2147483647 w 36"/>
                  <a:gd name="T31" fmla="*/ 2147483647 h 22"/>
                  <a:gd name="T32" fmla="*/ 2147483647 w 36"/>
                  <a:gd name="T33" fmla="*/ 0 h 22"/>
                  <a:gd name="T34" fmla="*/ 2147483647 w 36"/>
                  <a:gd name="T35" fmla="*/ 0 h 22"/>
                  <a:gd name="T36" fmla="*/ 2147483647 w 36"/>
                  <a:gd name="T37" fmla="*/ 0 h 22"/>
                  <a:gd name="T38" fmla="*/ 2147483647 w 36"/>
                  <a:gd name="T39" fmla="*/ 0 h 22"/>
                  <a:gd name="T40" fmla="*/ 2147483647 w 36"/>
                  <a:gd name="T41" fmla="*/ 2147483647 h 22"/>
                  <a:gd name="T42" fmla="*/ 2147483647 w 36"/>
                  <a:gd name="T43" fmla="*/ 2147483647 h 22"/>
                  <a:gd name="T44" fmla="*/ 2147483647 w 36"/>
                  <a:gd name="T45" fmla="*/ 2147483647 h 22"/>
                  <a:gd name="T46" fmla="*/ 2147483647 w 36"/>
                  <a:gd name="T47" fmla="*/ 2147483647 h 22"/>
                  <a:gd name="T48" fmla="*/ 2147483647 w 36"/>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6"/>
                  <a:gd name="T76" fmla="*/ 0 h 22"/>
                  <a:gd name="T77" fmla="*/ 36 w 36"/>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6" h="22">
                    <a:moveTo>
                      <a:pt x="31" y="22"/>
                    </a:moveTo>
                    <a:lnTo>
                      <a:pt x="15" y="13"/>
                    </a:lnTo>
                    <a:lnTo>
                      <a:pt x="14" y="13"/>
                    </a:lnTo>
                    <a:lnTo>
                      <a:pt x="12" y="13"/>
                    </a:lnTo>
                    <a:lnTo>
                      <a:pt x="10" y="14"/>
                    </a:lnTo>
                    <a:lnTo>
                      <a:pt x="8" y="14"/>
                    </a:lnTo>
                    <a:lnTo>
                      <a:pt x="5" y="14"/>
                    </a:lnTo>
                    <a:lnTo>
                      <a:pt x="4" y="14"/>
                    </a:lnTo>
                    <a:lnTo>
                      <a:pt x="1" y="13"/>
                    </a:lnTo>
                    <a:lnTo>
                      <a:pt x="0" y="11"/>
                    </a:lnTo>
                    <a:lnTo>
                      <a:pt x="0" y="10"/>
                    </a:lnTo>
                    <a:lnTo>
                      <a:pt x="0" y="8"/>
                    </a:lnTo>
                    <a:lnTo>
                      <a:pt x="0" y="7"/>
                    </a:lnTo>
                    <a:lnTo>
                      <a:pt x="1" y="5"/>
                    </a:lnTo>
                    <a:lnTo>
                      <a:pt x="3" y="3"/>
                    </a:lnTo>
                    <a:lnTo>
                      <a:pt x="5" y="1"/>
                    </a:lnTo>
                    <a:lnTo>
                      <a:pt x="8" y="0"/>
                    </a:lnTo>
                    <a:lnTo>
                      <a:pt x="10" y="0"/>
                    </a:lnTo>
                    <a:lnTo>
                      <a:pt x="11" y="0"/>
                    </a:lnTo>
                    <a:lnTo>
                      <a:pt x="12" y="0"/>
                    </a:lnTo>
                    <a:lnTo>
                      <a:pt x="14" y="1"/>
                    </a:lnTo>
                    <a:lnTo>
                      <a:pt x="16" y="3"/>
                    </a:lnTo>
                    <a:lnTo>
                      <a:pt x="17" y="8"/>
                    </a:lnTo>
                    <a:lnTo>
                      <a:pt x="36" y="16"/>
                    </a:lnTo>
                    <a:lnTo>
                      <a:pt x="31" y="22"/>
                    </a:lnTo>
                    <a:close/>
                  </a:path>
                </a:pathLst>
              </a:custGeom>
              <a:solidFill>
                <a:srgbClr val="FF8057"/>
              </a:solidFill>
              <a:ln w="9525">
                <a:noFill/>
                <a:round/>
                <a:headEnd/>
                <a:tailEnd/>
              </a:ln>
            </p:spPr>
            <p:txBody>
              <a:bodyPr/>
              <a:lstStyle/>
              <a:p>
                <a:endParaRPr lang="en-US">
                  <a:solidFill>
                    <a:srgbClr val="000000"/>
                  </a:solidFill>
                  <a:latin typeface="Arial" pitchFamily="34" charset="0"/>
                </a:endParaRPr>
              </a:p>
            </p:txBody>
          </p:sp>
          <p:grpSp>
            <p:nvGrpSpPr>
              <p:cNvPr id="49" name="Group 132"/>
              <p:cNvGrpSpPr>
                <a:grpSpLocks/>
              </p:cNvGrpSpPr>
              <p:nvPr/>
            </p:nvGrpSpPr>
            <p:grpSpPr bwMode="auto">
              <a:xfrm>
                <a:off x="992188" y="2487613"/>
                <a:ext cx="57150" cy="131762"/>
                <a:chOff x="625" y="1567"/>
                <a:chExt cx="36" cy="83"/>
              </a:xfrm>
            </p:grpSpPr>
            <p:sp>
              <p:nvSpPr>
                <p:cNvPr id="179" name="Freeform 133"/>
                <p:cNvSpPr>
                  <a:spLocks/>
                </p:cNvSpPr>
                <p:nvPr/>
              </p:nvSpPr>
              <p:spPr bwMode="auto">
                <a:xfrm>
                  <a:off x="625" y="1567"/>
                  <a:ext cx="36" cy="83"/>
                </a:xfrm>
                <a:custGeom>
                  <a:avLst/>
                  <a:gdLst>
                    <a:gd name="T0" fmla="*/ 36 w 36"/>
                    <a:gd name="T1" fmla="*/ 4 h 83"/>
                    <a:gd name="T2" fmla="*/ 36 w 36"/>
                    <a:gd name="T3" fmla="*/ 6 h 83"/>
                    <a:gd name="T4" fmla="*/ 35 w 36"/>
                    <a:gd name="T5" fmla="*/ 9 h 83"/>
                    <a:gd name="T6" fmla="*/ 34 w 36"/>
                    <a:gd name="T7" fmla="*/ 13 h 83"/>
                    <a:gd name="T8" fmla="*/ 33 w 36"/>
                    <a:gd name="T9" fmla="*/ 16 h 83"/>
                    <a:gd name="T10" fmla="*/ 32 w 36"/>
                    <a:gd name="T11" fmla="*/ 22 h 83"/>
                    <a:gd name="T12" fmla="*/ 31 w 36"/>
                    <a:gd name="T13" fmla="*/ 24 h 83"/>
                    <a:gd name="T14" fmla="*/ 30 w 36"/>
                    <a:gd name="T15" fmla="*/ 27 h 83"/>
                    <a:gd name="T16" fmla="*/ 29 w 36"/>
                    <a:gd name="T17" fmla="*/ 30 h 83"/>
                    <a:gd name="T18" fmla="*/ 29 w 36"/>
                    <a:gd name="T19" fmla="*/ 33 h 83"/>
                    <a:gd name="T20" fmla="*/ 28 w 36"/>
                    <a:gd name="T21" fmla="*/ 36 h 83"/>
                    <a:gd name="T22" fmla="*/ 27 w 36"/>
                    <a:gd name="T23" fmla="*/ 39 h 83"/>
                    <a:gd name="T24" fmla="*/ 26 w 36"/>
                    <a:gd name="T25" fmla="*/ 42 h 83"/>
                    <a:gd name="T26" fmla="*/ 25 w 36"/>
                    <a:gd name="T27" fmla="*/ 46 h 83"/>
                    <a:gd name="T28" fmla="*/ 24 w 36"/>
                    <a:gd name="T29" fmla="*/ 49 h 83"/>
                    <a:gd name="T30" fmla="*/ 23 w 36"/>
                    <a:gd name="T31" fmla="*/ 52 h 83"/>
                    <a:gd name="T32" fmla="*/ 23 w 36"/>
                    <a:gd name="T33" fmla="*/ 55 h 83"/>
                    <a:gd name="T34" fmla="*/ 21 w 36"/>
                    <a:gd name="T35" fmla="*/ 59 h 83"/>
                    <a:gd name="T36" fmla="*/ 20 w 36"/>
                    <a:gd name="T37" fmla="*/ 62 h 83"/>
                    <a:gd name="T38" fmla="*/ 19 w 36"/>
                    <a:gd name="T39" fmla="*/ 65 h 83"/>
                    <a:gd name="T40" fmla="*/ 18 w 36"/>
                    <a:gd name="T41" fmla="*/ 68 h 83"/>
                    <a:gd name="T42" fmla="*/ 17 w 36"/>
                    <a:gd name="T43" fmla="*/ 71 h 83"/>
                    <a:gd name="T44" fmla="*/ 16 w 36"/>
                    <a:gd name="T45" fmla="*/ 74 h 83"/>
                    <a:gd name="T46" fmla="*/ 15 w 36"/>
                    <a:gd name="T47" fmla="*/ 77 h 83"/>
                    <a:gd name="T48" fmla="*/ 14 w 36"/>
                    <a:gd name="T49" fmla="*/ 80 h 83"/>
                    <a:gd name="T50" fmla="*/ 13 w 36"/>
                    <a:gd name="T51" fmla="*/ 83 h 83"/>
                    <a:gd name="T52" fmla="*/ 0 w 36"/>
                    <a:gd name="T53" fmla="*/ 79 h 83"/>
                    <a:gd name="T54" fmla="*/ 0 w 36"/>
                    <a:gd name="T55" fmla="*/ 76 h 83"/>
                    <a:gd name="T56" fmla="*/ 1 w 36"/>
                    <a:gd name="T57" fmla="*/ 73 h 83"/>
                    <a:gd name="T58" fmla="*/ 3 w 36"/>
                    <a:gd name="T59" fmla="*/ 69 h 83"/>
                    <a:gd name="T60" fmla="*/ 4 w 36"/>
                    <a:gd name="T61" fmla="*/ 66 h 83"/>
                    <a:gd name="T62" fmla="*/ 5 w 36"/>
                    <a:gd name="T63" fmla="*/ 61 h 83"/>
                    <a:gd name="T64" fmla="*/ 7 w 36"/>
                    <a:gd name="T65" fmla="*/ 56 h 83"/>
                    <a:gd name="T66" fmla="*/ 8 w 36"/>
                    <a:gd name="T67" fmla="*/ 52 h 83"/>
                    <a:gd name="T68" fmla="*/ 9 w 36"/>
                    <a:gd name="T69" fmla="*/ 49 h 83"/>
                    <a:gd name="T70" fmla="*/ 9 w 36"/>
                    <a:gd name="T71" fmla="*/ 46 h 83"/>
                    <a:gd name="T72" fmla="*/ 10 w 36"/>
                    <a:gd name="T73" fmla="*/ 44 h 83"/>
                    <a:gd name="T74" fmla="*/ 11 w 36"/>
                    <a:gd name="T75" fmla="*/ 40 h 83"/>
                    <a:gd name="T76" fmla="*/ 12 w 36"/>
                    <a:gd name="T77" fmla="*/ 37 h 83"/>
                    <a:gd name="T78" fmla="*/ 13 w 36"/>
                    <a:gd name="T79" fmla="*/ 34 h 83"/>
                    <a:gd name="T80" fmla="*/ 13 w 36"/>
                    <a:gd name="T81" fmla="*/ 30 h 83"/>
                    <a:gd name="T82" fmla="*/ 15 w 36"/>
                    <a:gd name="T83" fmla="*/ 27 h 83"/>
                    <a:gd name="T84" fmla="*/ 16 w 36"/>
                    <a:gd name="T85" fmla="*/ 23 h 83"/>
                    <a:gd name="T86" fmla="*/ 17 w 36"/>
                    <a:gd name="T87" fmla="*/ 20 h 83"/>
                    <a:gd name="T88" fmla="*/ 18 w 36"/>
                    <a:gd name="T89" fmla="*/ 15 h 83"/>
                    <a:gd name="T90" fmla="*/ 18 w 36"/>
                    <a:gd name="T91" fmla="*/ 11 h 83"/>
                    <a:gd name="T92" fmla="*/ 19 w 36"/>
                    <a:gd name="T93" fmla="*/ 8 h 83"/>
                    <a:gd name="T94" fmla="*/ 21 w 36"/>
                    <a:gd name="T95" fmla="*/ 0 h 8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
                    <a:gd name="T145" fmla="*/ 0 h 83"/>
                    <a:gd name="T146" fmla="*/ 36 w 36"/>
                    <a:gd name="T147" fmla="*/ 83 h 8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 h="83">
                      <a:moveTo>
                        <a:pt x="21" y="0"/>
                      </a:moveTo>
                      <a:lnTo>
                        <a:pt x="36" y="4"/>
                      </a:lnTo>
                      <a:lnTo>
                        <a:pt x="36" y="5"/>
                      </a:lnTo>
                      <a:lnTo>
                        <a:pt x="36" y="6"/>
                      </a:lnTo>
                      <a:lnTo>
                        <a:pt x="35" y="7"/>
                      </a:lnTo>
                      <a:lnTo>
                        <a:pt x="35" y="9"/>
                      </a:lnTo>
                      <a:lnTo>
                        <a:pt x="35" y="10"/>
                      </a:lnTo>
                      <a:lnTo>
                        <a:pt x="34" y="13"/>
                      </a:lnTo>
                      <a:lnTo>
                        <a:pt x="33" y="14"/>
                      </a:lnTo>
                      <a:lnTo>
                        <a:pt x="33" y="16"/>
                      </a:lnTo>
                      <a:lnTo>
                        <a:pt x="32" y="19"/>
                      </a:lnTo>
                      <a:lnTo>
                        <a:pt x="32" y="22"/>
                      </a:lnTo>
                      <a:lnTo>
                        <a:pt x="31" y="23"/>
                      </a:lnTo>
                      <a:lnTo>
                        <a:pt x="31" y="24"/>
                      </a:lnTo>
                      <a:lnTo>
                        <a:pt x="30" y="25"/>
                      </a:lnTo>
                      <a:lnTo>
                        <a:pt x="30" y="27"/>
                      </a:lnTo>
                      <a:lnTo>
                        <a:pt x="30" y="28"/>
                      </a:lnTo>
                      <a:lnTo>
                        <a:pt x="29" y="30"/>
                      </a:lnTo>
                      <a:lnTo>
                        <a:pt x="29" y="31"/>
                      </a:lnTo>
                      <a:lnTo>
                        <a:pt x="29" y="33"/>
                      </a:lnTo>
                      <a:lnTo>
                        <a:pt x="28" y="34"/>
                      </a:lnTo>
                      <a:lnTo>
                        <a:pt x="28" y="36"/>
                      </a:lnTo>
                      <a:lnTo>
                        <a:pt x="28" y="38"/>
                      </a:lnTo>
                      <a:lnTo>
                        <a:pt x="27" y="39"/>
                      </a:lnTo>
                      <a:lnTo>
                        <a:pt x="26" y="40"/>
                      </a:lnTo>
                      <a:lnTo>
                        <a:pt x="26" y="42"/>
                      </a:lnTo>
                      <a:lnTo>
                        <a:pt x="26" y="44"/>
                      </a:lnTo>
                      <a:lnTo>
                        <a:pt x="25" y="46"/>
                      </a:lnTo>
                      <a:lnTo>
                        <a:pt x="24" y="47"/>
                      </a:lnTo>
                      <a:lnTo>
                        <a:pt x="24" y="49"/>
                      </a:lnTo>
                      <a:lnTo>
                        <a:pt x="23" y="51"/>
                      </a:lnTo>
                      <a:lnTo>
                        <a:pt x="23" y="52"/>
                      </a:lnTo>
                      <a:lnTo>
                        <a:pt x="23" y="54"/>
                      </a:lnTo>
                      <a:lnTo>
                        <a:pt x="23" y="55"/>
                      </a:lnTo>
                      <a:lnTo>
                        <a:pt x="22" y="57"/>
                      </a:lnTo>
                      <a:lnTo>
                        <a:pt x="21" y="59"/>
                      </a:lnTo>
                      <a:lnTo>
                        <a:pt x="21" y="60"/>
                      </a:lnTo>
                      <a:lnTo>
                        <a:pt x="20" y="62"/>
                      </a:lnTo>
                      <a:lnTo>
                        <a:pt x="19" y="63"/>
                      </a:lnTo>
                      <a:lnTo>
                        <a:pt x="19" y="65"/>
                      </a:lnTo>
                      <a:lnTo>
                        <a:pt x="18" y="67"/>
                      </a:lnTo>
                      <a:lnTo>
                        <a:pt x="18" y="68"/>
                      </a:lnTo>
                      <a:lnTo>
                        <a:pt x="18" y="70"/>
                      </a:lnTo>
                      <a:lnTo>
                        <a:pt x="17" y="71"/>
                      </a:lnTo>
                      <a:lnTo>
                        <a:pt x="17" y="73"/>
                      </a:lnTo>
                      <a:lnTo>
                        <a:pt x="16" y="74"/>
                      </a:lnTo>
                      <a:lnTo>
                        <a:pt x="15" y="76"/>
                      </a:lnTo>
                      <a:lnTo>
                        <a:pt x="15" y="77"/>
                      </a:lnTo>
                      <a:lnTo>
                        <a:pt x="15" y="78"/>
                      </a:lnTo>
                      <a:lnTo>
                        <a:pt x="14" y="80"/>
                      </a:lnTo>
                      <a:lnTo>
                        <a:pt x="13" y="81"/>
                      </a:lnTo>
                      <a:lnTo>
                        <a:pt x="13" y="83"/>
                      </a:lnTo>
                      <a:lnTo>
                        <a:pt x="0" y="79"/>
                      </a:lnTo>
                      <a:lnTo>
                        <a:pt x="0" y="78"/>
                      </a:lnTo>
                      <a:lnTo>
                        <a:pt x="0" y="76"/>
                      </a:lnTo>
                      <a:lnTo>
                        <a:pt x="1" y="74"/>
                      </a:lnTo>
                      <a:lnTo>
                        <a:pt x="1" y="73"/>
                      </a:lnTo>
                      <a:lnTo>
                        <a:pt x="2" y="71"/>
                      </a:lnTo>
                      <a:lnTo>
                        <a:pt x="3" y="69"/>
                      </a:lnTo>
                      <a:lnTo>
                        <a:pt x="3" y="67"/>
                      </a:lnTo>
                      <a:lnTo>
                        <a:pt x="4" y="66"/>
                      </a:lnTo>
                      <a:lnTo>
                        <a:pt x="5" y="63"/>
                      </a:lnTo>
                      <a:lnTo>
                        <a:pt x="5" y="61"/>
                      </a:lnTo>
                      <a:lnTo>
                        <a:pt x="6" y="59"/>
                      </a:lnTo>
                      <a:lnTo>
                        <a:pt x="7" y="56"/>
                      </a:lnTo>
                      <a:lnTo>
                        <a:pt x="7" y="54"/>
                      </a:lnTo>
                      <a:lnTo>
                        <a:pt x="8" y="52"/>
                      </a:lnTo>
                      <a:lnTo>
                        <a:pt x="9" y="51"/>
                      </a:lnTo>
                      <a:lnTo>
                        <a:pt x="9" y="49"/>
                      </a:lnTo>
                      <a:lnTo>
                        <a:pt x="9" y="48"/>
                      </a:lnTo>
                      <a:lnTo>
                        <a:pt x="9" y="46"/>
                      </a:lnTo>
                      <a:lnTo>
                        <a:pt x="10" y="45"/>
                      </a:lnTo>
                      <a:lnTo>
                        <a:pt x="10" y="44"/>
                      </a:lnTo>
                      <a:lnTo>
                        <a:pt x="11" y="42"/>
                      </a:lnTo>
                      <a:lnTo>
                        <a:pt x="11" y="40"/>
                      </a:lnTo>
                      <a:lnTo>
                        <a:pt x="12" y="39"/>
                      </a:lnTo>
                      <a:lnTo>
                        <a:pt x="12" y="37"/>
                      </a:lnTo>
                      <a:lnTo>
                        <a:pt x="13" y="36"/>
                      </a:lnTo>
                      <a:lnTo>
                        <a:pt x="13" y="34"/>
                      </a:lnTo>
                      <a:lnTo>
                        <a:pt x="13" y="32"/>
                      </a:lnTo>
                      <a:lnTo>
                        <a:pt x="13" y="30"/>
                      </a:lnTo>
                      <a:lnTo>
                        <a:pt x="14" y="28"/>
                      </a:lnTo>
                      <a:lnTo>
                        <a:pt x="15" y="27"/>
                      </a:lnTo>
                      <a:lnTo>
                        <a:pt x="15" y="25"/>
                      </a:lnTo>
                      <a:lnTo>
                        <a:pt x="16" y="23"/>
                      </a:lnTo>
                      <a:lnTo>
                        <a:pt x="17" y="22"/>
                      </a:lnTo>
                      <a:lnTo>
                        <a:pt x="17" y="20"/>
                      </a:lnTo>
                      <a:lnTo>
                        <a:pt x="17" y="17"/>
                      </a:lnTo>
                      <a:lnTo>
                        <a:pt x="18" y="15"/>
                      </a:lnTo>
                      <a:lnTo>
                        <a:pt x="18" y="14"/>
                      </a:lnTo>
                      <a:lnTo>
                        <a:pt x="18" y="11"/>
                      </a:lnTo>
                      <a:lnTo>
                        <a:pt x="19" y="10"/>
                      </a:lnTo>
                      <a:lnTo>
                        <a:pt x="19" y="8"/>
                      </a:lnTo>
                      <a:lnTo>
                        <a:pt x="20" y="6"/>
                      </a:lnTo>
                      <a:lnTo>
                        <a:pt x="21"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80" name="Freeform 134"/>
                <p:cNvSpPr>
                  <a:spLocks/>
                </p:cNvSpPr>
                <p:nvPr/>
              </p:nvSpPr>
              <p:spPr bwMode="auto">
                <a:xfrm>
                  <a:off x="625" y="1567"/>
                  <a:ext cx="36" cy="83"/>
                </a:xfrm>
                <a:custGeom>
                  <a:avLst/>
                  <a:gdLst>
                    <a:gd name="T0" fmla="*/ 36 w 36"/>
                    <a:gd name="T1" fmla="*/ 4 h 83"/>
                    <a:gd name="T2" fmla="*/ 36 w 36"/>
                    <a:gd name="T3" fmla="*/ 6 h 83"/>
                    <a:gd name="T4" fmla="*/ 35 w 36"/>
                    <a:gd name="T5" fmla="*/ 9 h 83"/>
                    <a:gd name="T6" fmla="*/ 34 w 36"/>
                    <a:gd name="T7" fmla="*/ 13 h 83"/>
                    <a:gd name="T8" fmla="*/ 33 w 36"/>
                    <a:gd name="T9" fmla="*/ 16 h 83"/>
                    <a:gd name="T10" fmla="*/ 32 w 36"/>
                    <a:gd name="T11" fmla="*/ 22 h 83"/>
                    <a:gd name="T12" fmla="*/ 31 w 36"/>
                    <a:gd name="T13" fmla="*/ 24 h 83"/>
                    <a:gd name="T14" fmla="*/ 30 w 36"/>
                    <a:gd name="T15" fmla="*/ 27 h 83"/>
                    <a:gd name="T16" fmla="*/ 29 w 36"/>
                    <a:gd name="T17" fmla="*/ 30 h 83"/>
                    <a:gd name="T18" fmla="*/ 29 w 36"/>
                    <a:gd name="T19" fmla="*/ 33 h 83"/>
                    <a:gd name="T20" fmla="*/ 28 w 36"/>
                    <a:gd name="T21" fmla="*/ 36 h 83"/>
                    <a:gd name="T22" fmla="*/ 27 w 36"/>
                    <a:gd name="T23" fmla="*/ 39 h 83"/>
                    <a:gd name="T24" fmla="*/ 26 w 36"/>
                    <a:gd name="T25" fmla="*/ 42 h 83"/>
                    <a:gd name="T26" fmla="*/ 25 w 36"/>
                    <a:gd name="T27" fmla="*/ 46 h 83"/>
                    <a:gd name="T28" fmla="*/ 24 w 36"/>
                    <a:gd name="T29" fmla="*/ 49 h 83"/>
                    <a:gd name="T30" fmla="*/ 23 w 36"/>
                    <a:gd name="T31" fmla="*/ 52 h 83"/>
                    <a:gd name="T32" fmla="*/ 23 w 36"/>
                    <a:gd name="T33" fmla="*/ 55 h 83"/>
                    <a:gd name="T34" fmla="*/ 21 w 36"/>
                    <a:gd name="T35" fmla="*/ 59 h 83"/>
                    <a:gd name="T36" fmla="*/ 20 w 36"/>
                    <a:gd name="T37" fmla="*/ 62 h 83"/>
                    <a:gd name="T38" fmla="*/ 19 w 36"/>
                    <a:gd name="T39" fmla="*/ 65 h 83"/>
                    <a:gd name="T40" fmla="*/ 18 w 36"/>
                    <a:gd name="T41" fmla="*/ 68 h 83"/>
                    <a:gd name="T42" fmla="*/ 17 w 36"/>
                    <a:gd name="T43" fmla="*/ 71 h 83"/>
                    <a:gd name="T44" fmla="*/ 16 w 36"/>
                    <a:gd name="T45" fmla="*/ 74 h 83"/>
                    <a:gd name="T46" fmla="*/ 15 w 36"/>
                    <a:gd name="T47" fmla="*/ 77 h 83"/>
                    <a:gd name="T48" fmla="*/ 14 w 36"/>
                    <a:gd name="T49" fmla="*/ 80 h 83"/>
                    <a:gd name="T50" fmla="*/ 13 w 36"/>
                    <a:gd name="T51" fmla="*/ 83 h 83"/>
                    <a:gd name="T52" fmla="*/ 0 w 36"/>
                    <a:gd name="T53" fmla="*/ 79 h 83"/>
                    <a:gd name="T54" fmla="*/ 0 w 36"/>
                    <a:gd name="T55" fmla="*/ 76 h 83"/>
                    <a:gd name="T56" fmla="*/ 1 w 36"/>
                    <a:gd name="T57" fmla="*/ 73 h 83"/>
                    <a:gd name="T58" fmla="*/ 3 w 36"/>
                    <a:gd name="T59" fmla="*/ 69 h 83"/>
                    <a:gd name="T60" fmla="*/ 4 w 36"/>
                    <a:gd name="T61" fmla="*/ 66 h 83"/>
                    <a:gd name="T62" fmla="*/ 5 w 36"/>
                    <a:gd name="T63" fmla="*/ 61 h 83"/>
                    <a:gd name="T64" fmla="*/ 7 w 36"/>
                    <a:gd name="T65" fmla="*/ 56 h 83"/>
                    <a:gd name="T66" fmla="*/ 8 w 36"/>
                    <a:gd name="T67" fmla="*/ 52 h 83"/>
                    <a:gd name="T68" fmla="*/ 9 w 36"/>
                    <a:gd name="T69" fmla="*/ 49 h 83"/>
                    <a:gd name="T70" fmla="*/ 9 w 36"/>
                    <a:gd name="T71" fmla="*/ 46 h 83"/>
                    <a:gd name="T72" fmla="*/ 10 w 36"/>
                    <a:gd name="T73" fmla="*/ 44 h 83"/>
                    <a:gd name="T74" fmla="*/ 11 w 36"/>
                    <a:gd name="T75" fmla="*/ 40 h 83"/>
                    <a:gd name="T76" fmla="*/ 12 w 36"/>
                    <a:gd name="T77" fmla="*/ 37 h 83"/>
                    <a:gd name="T78" fmla="*/ 13 w 36"/>
                    <a:gd name="T79" fmla="*/ 34 h 83"/>
                    <a:gd name="T80" fmla="*/ 13 w 36"/>
                    <a:gd name="T81" fmla="*/ 30 h 83"/>
                    <a:gd name="T82" fmla="*/ 15 w 36"/>
                    <a:gd name="T83" fmla="*/ 27 h 83"/>
                    <a:gd name="T84" fmla="*/ 16 w 36"/>
                    <a:gd name="T85" fmla="*/ 23 h 83"/>
                    <a:gd name="T86" fmla="*/ 17 w 36"/>
                    <a:gd name="T87" fmla="*/ 20 h 83"/>
                    <a:gd name="T88" fmla="*/ 18 w 36"/>
                    <a:gd name="T89" fmla="*/ 15 h 83"/>
                    <a:gd name="T90" fmla="*/ 18 w 36"/>
                    <a:gd name="T91" fmla="*/ 11 h 83"/>
                    <a:gd name="T92" fmla="*/ 19 w 36"/>
                    <a:gd name="T93" fmla="*/ 8 h 83"/>
                    <a:gd name="T94" fmla="*/ 21 w 36"/>
                    <a:gd name="T95" fmla="*/ 0 h 8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6"/>
                    <a:gd name="T145" fmla="*/ 0 h 83"/>
                    <a:gd name="T146" fmla="*/ 36 w 36"/>
                    <a:gd name="T147" fmla="*/ 83 h 8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6" h="83">
                      <a:moveTo>
                        <a:pt x="21" y="0"/>
                      </a:moveTo>
                      <a:lnTo>
                        <a:pt x="36" y="4"/>
                      </a:lnTo>
                      <a:lnTo>
                        <a:pt x="36" y="5"/>
                      </a:lnTo>
                      <a:lnTo>
                        <a:pt x="36" y="6"/>
                      </a:lnTo>
                      <a:lnTo>
                        <a:pt x="35" y="7"/>
                      </a:lnTo>
                      <a:lnTo>
                        <a:pt x="35" y="9"/>
                      </a:lnTo>
                      <a:lnTo>
                        <a:pt x="35" y="10"/>
                      </a:lnTo>
                      <a:lnTo>
                        <a:pt x="34" y="13"/>
                      </a:lnTo>
                      <a:lnTo>
                        <a:pt x="33" y="14"/>
                      </a:lnTo>
                      <a:lnTo>
                        <a:pt x="33" y="16"/>
                      </a:lnTo>
                      <a:lnTo>
                        <a:pt x="32" y="19"/>
                      </a:lnTo>
                      <a:lnTo>
                        <a:pt x="32" y="22"/>
                      </a:lnTo>
                      <a:lnTo>
                        <a:pt x="31" y="23"/>
                      </a:lnTo>
                      <a:lnTo>
                        <a:pt x="31" y="24"/>
                      </a:lnTo>
                      <a:lnTo>
                        <a:pt x="30" y="25"/>
                      </a:lnTo>
                      <a:lnTo>
                        <a:pt x="30" y="27"/>
                      </a:lnTo>
                      <a:lnTo>
                        <a:pt x="30" y="28"/>
                      </a:lnTo>
                      <a:lnTo>
                        <a:pt x="29" y="30"/>
                      </a:lnTo>
                      <a:lnTo>
                        <a:pt x="29" y="31"/>
                      </a:lnTo>
                      <a:lnTo>
                        <a:pt x="29" y="33"/>
                      </a:lnTo>
                      <a:lnTo>
                        <a:pt x="28" y="34"/>
                      </a:lnTo>
                      <a:lnTo>
                        <a:pt x="28" y="36"/>
                      </a:lnTo>
                      <a:lnTo>
                        <a:pt x="28" y="38"/>
                      </a:lnTo>
                      <a:lnTo>
                        <a:pt x="27" y="39"/>
                      </a:lnTo>
                      <a:lnTo>
                        <a:pt x="26" y="40"/>
                      </a:lnTo>
                      <a:lnTo>
                        <a:pt x="26" y="42"/>
                      </a:lnTo>
                      <a:lnTo>
                        <a:pt x="26" y="44"/>
                      </a:lnTo>
                      <a:lnTo>
                        <a:pt x="25" y="46"/>
                      </a:lnTo>
                      <a:lnTo>
                        <a:pt x="24" y="47"/>
                      </a:lnTo>
                      <a:lnTo>
                        <a:pt x="24" y="49"/>
                      </a:lnTo>
                      <a:lnTo>
                        <a:pt x="23" y="51"/>
                      </a:lnTo>
                      <a:lnTo>
                        <a:pt x="23" y="52"/>
                      </a:lnTo>
                      <a:lnTo>
                        <a:pt x="23" y="54"/>
                      </a:lnTo>
                      <a:lnTo>
                        <a:pt x="23" y="55"/>
                      </a:lnTo>
                      <a:lnTo>
                        <a:pt x="22" y="57"/>
                      </a:lnTo>
                      <a:lnTo>
                        <a:pt x="21" y="59"/>
                      </a:lnTo>
                      <a:lnTo>
                        <a:pt x="21" y="60"/>
                      </a:lnTo>
                      <a:lnTo>
                        <a:pt x="20" y="62"/>
                      </a:lnTo>
                      <a:lnTo>
                        <a:pt x="19" y="63"/>
                      </a:lnTo>
                      <a:lnTo>
                        <a:pt x="19" y="65"/>
                      </a:lnTo>
                      <a:lnTo>
                        <a:pt x="18" y="67"/>
                      </a:lnTo>
                      <a:lnTo>
                        <a:pt x="18" y="68"/>
                      </a:lnTo>
                      <a:lnTo>
                        <a:pt x="18" y="70"/>
                      </a:lnTo>
                      <a:lnTo>
                        <a:pt x="17" y="71"/>
                      </a:lnTo>
                      <a:lnTo>
                        <a:pt x="17" y="73"/>
                      </a:lnTo>
                      <a:lnTo>
                        <a:pt x="16" y="74"/>
                      </a:lnTo>
                      <a:lnTo>
                        <a:pt x="15" y="76"/>
                      </a:lnTo>
                      <a:lnTo>
                        <a:pt x="15" y="77"/>
                      </a:lnTo>
                      <a:lnTo>
                        <a:pt x="15" y="78"/>
                      </a:lnTo>
                      <a:lnTo>
                        <a:pt x="14" y="80"/>
                      </a:lnTo>
                      <a:lnTo>
                        <a:pt x="13" y="81"/>
                      </a:lnTo>
                      <a:lnTo>
                        <a:pt x="13" y="83"/>
                      </a:lnTo>
                      <a:lnTo>
                        <a:pt x="0" y="79"/>
                      </a:lnTo>
                      <a:lnTo>
                        <a:pt x="0" y="78"/>
                      </a:lnTo>
                      <a:lnTo>
                        <a:pt x="0" y="76"/>
                      </a:lnTo>
                      <a:lnTo>
                        <a:pt x="1" y="74"/>
                      </a:lnTo>
                      <a:lnTo>
                        <a:pt x="1" y="73"/>
                      </a:lnTo>
                      <a:lnTo>
                        <a:pt x="2" y="71"/>
                      </a:lnTo>
                      <a:lnTo>
                        <a:pt x="3" y="69"/>
                      </a:lnTo>
                      <a:lnTo>
                        <a:pt x="3" y="67"/>
                      </a:lnTo>
                      <a:lnTo>
                        <a:pt x="4" y="66"/>
                      </a:lnTo>
                      <a:lnTo>
                        <a:pt x="5" y="63"/>
                      </a:lnTo>
                      <a:lnTo>
                        <a:pt x="5" y="61"/>
                      </a:lnTo>
                      <a:lnTo>
                        <a:pt x="6" y="59"/>
                      </a:lnTo>
                      <a:lnTo>
                        <a:pt x="7" y="56"/>
                      </a:lnTo>
                      <a:lnTo>
                        <a:pt x="7" y="54"/>
                      </a:lnTo>
                      <a:lnTo>
                        <a:pt x="8" y="52"/>
                      </a:lnTo>
                      <a:lnTo>
                        <a:pt x="9" y="51"/>
                      </a:lnTo>
                      <a:lnTo>
                        <a:pt x="9" y="49"/>
                      </a:lnTo>
                      <a:lnTo>
                        <a:pt x="9" y="48"/>
                      </a:lnTo>
                      <a:lnTo>
                        <a:pt x="9" y="46"/>
                      </a:lnTo>
                      <a:lnTo>
                        <a:pt x="10" y="45"/>
                      </a:lnTo>
                      <a:lnTo>
                        <a:pt x="10" y="44"/>
                      </a:lnTo>
                      <a:lnTo>
                        <a:pt x="11" y="42"/>
                      </a:lnTo>
                      <a:lnTo>
                        <a:pt x="11" y="40"/>
                      </a:lnTo>
                      <a:lnTo>
                        <a:pt x="12" y="39"/>
                      </a:lnTo>
                      <a:lnTo>
                        <a:pt x="12" y="37"/>
                      </a:lnTo>
                      <a:lnTo>
                        <a:pt x="13" y="36"/>
                      </a:lnTo>
                      <a:lnTo>
                        <a:pt x="13" y="34"/>
                      </a:lnTo>
                      <a:lnTo>
                        <a:pt x="13" y="32"/>
                      </a:lnTo>
                      <a:lnTo>
                        <a:pt x="13" y="30"/>
                      </a:lnTo>
                      <a:lnTo>
                        <a:pt x="14" y="28"/>
                      </a:lnTo>
                      <a:lnTo>
                        <a:pt x="15" y="27"/>
                      </a:lnTo>
                      <a:lnTo>
                        <a:pt x="15" y="25"/>
                      </a:lnTo>
                      <a:lnTo>
                        <a:pt x="16" y="23"/>
                      </a:lnTo>
                      <a:lnTo>
                        <a:pt x="17" y="22"/>
                      </a:lnTo>
                      <a:lnTo>
                        <a:pt x="17" y="20"/>
                      </a:lnTo>
                      <a:lnTo>
                        <a:pt x="17" y="17"/>
                      </a:lnTo>
                      <a:lnTo>
                        <a:pt x="18" y="15"/>
                      </a:lnTo>
                      <a:lnTo>
                        <a:pt x="18" y="14"/>
                      </a:lnTo>
                      <a:lnTo>
                        <a:pt x="18" y="11"/>
                      </a:lnTo>
                      <a:lnTo>
                        <a:pt x="19" y="10"/>
                      </a:lnTo>
                      <a:lnTo>
                        <a:pt x="19" y="8"/>
                      </a:lnTo>
                      <a:lnTo>
                        <a:pt x="20" y="6"/>
                      </a:lnTo>
                      <a:lnTo>
                        <a:pt x="21" y="0"/>
                      </a:lnTo>
                      <a:close/>
                    </a:path>
                  </a:pathLst>
                </a:custGeom>
                <a:noFill/>
                <a:ln w="11113" cap="rnd">
                  <a:solidFill>
                    <a:srgbClr val="808080"/>
                  </a:solidFill>
                  <a:round/>
                  <a:headEnd/>
                  <a:tailEnd/>
                </a:ln>
              </p:spPr>
              <p:txBody>
                <a:bodyPr/>
                <a:lstStyle/>
                <a:p>
                  <a:endParaRPr lang="en-US">
                    <a:solidFill>
                      <a:srgbClr val="000000"/>
                    </a:solidFill>
                    <a:latin typeface="Arial" pitchFamily="34" charset="0"/>
                  </a:endParaRPr>
                </a:p>
              </p:txBody>
            </p:sp>
          </p:grpSp>
          <p:grpSp>
            <p:nvGrpSpPr>
              <p:cNvPr id="51" name="Group 135"/>
              <p:cNvGrpSpPr>
                <a:grpSpLocks/>
              </p:cNvGrpSpPr>
              <p:nvPr/>
            </p:nvGrpSpPr>
            <p:grpSpPr bwMode="auto">
              <a:xfrm>
                <a:off x="1033463" y="2286000"/>
                <a:ext cx="46037" cy="166688"/>
                <a:chOff x="651" y="1440"/>
                <a:chExt cx="29" cy="105"/>
              </a:xfrm>
            </p:grpSpPr>
            <p:sp>
              <p:nvSpPr>
                <p:cNvPr id="177" name="Freeform 136"/>
                <p:cNvSpPr>
                  <a:spLocks/>
                </p:cNvSpPr>
                <p:nvPr/>
              </p:nvSpPr>
              <p:spPr bwMode="auto">
                <a:xfrm>
                  <a:off x="651" y="1440"/>
                  <a:ext cx="29" cy="105"/>
                </a:xfrm>
                <a:custGeom>
                  <a:avLst/>
                  <a:gdLst>
                    <a:gd name="T0" fmla="*/ 29 w 29"/>
                    <a:gd name="T1" fmla="*/ 9 h 105"/>
                    <a:gd name="T2" fmla="*/ 29 w 29"/>
                    <a:gd name="T3" fmla="*/ 11 h 105"/>
                    <a:gd name="T4" fmla="*/ 29 w 29"/>
                    <a:gd name="T5" fmla="*/ 13 h 105"/>
                    <a:gd name="T6" fmla="*/ 28 w 29"/>
                    <a:gd name="T7" fmla="*/ 18 h 105"/>
                    <a:gd name="T8" fmla="*/ 28 w 29"/>
                    <a:gd name="T9" fmla="*/ 22 h 105"/>
                    <a:gd name="T10" fmla="*/ 28 w 29"/>
                    <a:gd name="T11" fmla="*/ 25 h 105"/>
                    <a:gd name="T12" fmla="*/ 27 w 29"/>
                    <a:gd name="T13" fmla="*/ 28 h 105"/>
                    <a:gd name="T14" fmla="*/ 27 w 29"/>
                    <a:gd name="T15" fmla="*/ 31 h 105"/>
                    <a:gd name="T16" fmla="*/ 26 w 29"/>
                    <a:gd name="T17" fmla="*/ 35 h 105"/>
                    <a:gd name="T18" fmla="*/ 26 w 29"/>
                    <a:gd name="T19" fmla="*/ 38 h 105"/>
                    <a:gd name="T20" fmla="*/ 26 w 29"/>
                    <a:gd name="T21" fmla="*/ 42 h 105"/>
                    <a:gd name="T22" fmla="*/ 25 w 29"/>
                    <a:gd name="T23" fmla="*/ 46 h 105"/>
                    <a:gd name="T24" fmla="*/ 24 w 29"/>
                    <a:gd name="T25" fmla="*/ 50 h 105"/>
                    <a:gd name="T26" fmla="*/ 24 w 29"/>
                    <a:gd name="T27" fmla="*/ 54 h 105"/>
                    <a:gd name="T28" fmla="*/ 23 w 29"/>
                    <a:gd name="T29" fmla="*/ 58 h 105"/>
                    <a:gd name="T30" fmla="*/ 23 w 29"/>
                    <a:gd name="T31" fmla="*/ 62 h 105"/>
                    <a:gd name="T32" fmla="*/ 22 w 29"/>
                    <a:gd name="T33" fmla="*/ 66 h 105"/>
                    <a:gd name="T34" fmla="*/ 22 w 29"/>
                    <a:gd name="T35" fmla="*/ 70 h 105"/>
                    <a:gd name="T36" fmla="*/ 21 w 29"/>
                    <a:gd name="T37" fmla="*/ 74 h 105"/>
                    <a:gd name="T38" fmla="*/ 20 w 29"/>
                    <a:gd name="T39" fmla="*/ 78 h 105"/>
                    <a:gd name="T40" fmla="*/ 20 w 29"/>
                    <a:gd name="T41" fmla="*/ 82 h 105"/>
                    <a:gd name="T42" fmla="*/ 19 w 29"/>
                    <a:gd name="T43" fmla="*/ 86 h 105"/>
                    <a:gd name="T44" fmla="*/ 18 w 29"/>
                    <a:gd name="T45" fmla="*/ 89 h 105"/>
                    <a:gd name="T46" fmla="*/ 18 w 29"/>
                    <a:gd name="T47" fmla="*/ 93 h 105"/>
                    <a:gd name="T48" fmla="*/ 17 w 29"/>
                    <a:gd name="T49" fmla="*/ 95 h 105"/>
                    <a:gd name="T50" fmla="*/ 17 w 29"/>
                    <a:gd name="T51" fmla="*/ 98 h 105"/>
                    <a:gd name="T52" fmla="*/ 16 w 29"/>
                    <a:gd name="T53" fmla="*/ 101 h 105"/>
                    <a:gd name="T54" fmla="*/ 15 w 29"/>
                    <a:gd name="T55" fmla="*/ 103 h 105"/>
                    <a:gd name="T56" fmla="*/ 0 w 29"/>
                    <a:gd name="T57" fmla="*/ 104 h 105"/>
                    <a:gd name="T58" fmla="*/ 1 w 29"/>
                    <a:gd name="T59" fmla="*/ 101 h 105"/>
                    <a:gd name="T60" fmla="*/ 2 w 29"/>
                    <a:gd name="T61" fmla="*/ 97 h 105"/>
                    <a:gd name="T62" fmla="*/ 2 w 29"/>
                    <a:gd name="T63" fmla="*/ 93 h 105"/>
                    <a:gd name="T64" fmla="*/ 3 w 29"/>
                    <a:gd name="T65" fmla="*/ 90 h 105"/>
                    <a:gd name="T66" fmla="*/ 4 w 29"/>
                    <a:gd name="T67" fmla="*/ 87 h 105"/>
                    <a:gd name="T68" fmla="*/ 4 w 29"/>
                    <a:gd name="T69" fmla="*/ 84 h 105"/>
                    <a:gd name="T70" fmla="*/ 4 w 29"/>
                    <a:gd name="T71" fmla="*/ 81 h 105"/>
                    <a:gd name="T72" fmla="*/ 5 w 29"/>
                    <a:gd name="T73" fmla="*/ 78 h 105"/>
                    <a:gd name="T74" fmla="*/ 6 w 29"/>
                    <a:gd name="T75" fmla="*/ 74 h 105"/>
                    <a:gd name="T76" fmla="*/ 6 w 29"/>
                    <a:gd name="T77" fmla="*/ 70 h 105"/>
                    <a:gd name="T78" fmla="*/ 8 w 29"/>
                    <a:gd name="T79" fmla="*/ 67 h 105"/>
                    <a:gd name="T80" fmla="*/ 8 w 29"/>
                    <a:gd name="T81" fmla="*/ 63 h 105"/>
                    <a:gd name="T82" fmla="*/ 9 w 29"/>
                    <a:gd name="T83" fmla="*/ 59 h 105"/>
                    <a:gd name="T84" fmla="*/ 10 w 29"/>
                    <a:gd name="T85" fmla="*/ 55 h 105"/>
                    <a:gd name="T86" fmla="*/ 10 w 29"/>
                    <a:gd name="T87" fmla="*/ 51 h 105"/>
                    <a:gd name="T88" fmla="*/ 11 w 29"/>
                    <a:gd name="T89" fmla="*/ 47 h 105"/>
                    <a:gd name="T90" fmla="*/ 11 w 29"/>
                    <a:gd name="T91" fmla="*/ 43 h 105"/>
                    <a:gd name="T92" fmla="*/ 12 w 29"/>
                    <a:gd name="T93" fmla="*/ 39 h 105"/>
                    <a:gd name="T94" fmla="*/ 13 w 29"/>
                    <a:gd name="T95" fmla="*/ 35 h 105"/>
                    <a:gd name="T96" fmla="*/ 13 w 29"/>
                    <a:gd name="T97" fmla="*/ 31 h 105"/>
                    <a:gd name="T98" fmla="*/ 14 w 29"/>
                    <a:gd name="T99" fmla="*/ 28 h 105"/>
                    <a:gd name="T100" fmla="*/ 14 w 29"/>
                    <a:gd name="T101" fmla="*/ 24 h 105"/>
                    <a:gd name="T102" fmla="*/ 14 w 29"/>
                    <a:gd name="T103" fmla="*/ 20 h 105"/>
                    <a:gd name="T104" fmla="*/ 14 w 29"/>
                    <a:gd name="T105" fmla="*/ 17 h 105"/>
                    <a:gd name="T106" fmla="*/ 15 w 29"/>
                    <a:gd name="T107" fmla="*/ 14 h 105"/>
                    <a:gd name="T108" fmla="*/ 15 w 29"/>
                    <a:gd name="T109" fmla="*/ 11 h 105"/>
                    <a:gd name="T110" fmla="*/ 15 w 29"/>
                    <a:gd name="T111" fmla="*/ 8 h 10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
                    <a:gd name="T169" fmla="*/ 0 h 105"/>
                    <a:gd name="T170" fmla="*/ 29 w 29"/>
                    <a:gd name="T171" fmla="*/ 105 h 10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 h="105">
                      <a:moveTo>
                        <a:pt x="15" y="0"/>
                      </a:moveTo>
                      <a:lnTo>
                        <a:pt x="29" y="9"/>
                      </a:lnTo>
                      <a:lnTo>
                        <a:pt x="29" y="10"/>
                      </a:lnTo>
                      <a:lnTo>
                        <a:pt x="29" y="11"/>
                      </a:lnTo>
                      <a:lnTo>
                        <a:pt x="29" y="12"/>
                      </a:lnTo>
                      <a:lnTo>
                        <a:pt x="29" y="13"/>
                      </a:lnTo>
                      <a:lnTo>
                        <a:pt x="28" y="15"/>
                      </a:lnTo>
                      <a:lnTo>
                        <a:pt x="28" y="18"/>
                      </a:lnTo>
                      <a:lnTo>
                        <a:pt x="28" y="20"/>
                      </a:lnTo>
                      <a:lnTo>
                        <a:pt x="28" y="22"/>
                      </a:lnTo>
                      <a:lnTo>
                        <a:pt x="28" y="23"/>
                      </a:lnTo>
                      <a:lnTo>
                        <a:pt x="28" y="25"/>
                      </a:lnTo>
                      <a:lnTo>
                        <a:pt x="28" y="26"/>
                      </a:lnTo>
                      <a:lnTo>
                        <a:pt x="27" y="28"/>
                      </a:lnTo>
                      <a:lnTo>
                        <a:pt x="27" y="29"/>
                      </a:lnTo>
                      <a:lnTo>
                        <a:pt x="27" y="31"/>
                      </a:lnTo>
                      <a:lnTo>
                        <a:pt x="27" y="33"/>
                      </a:lnTo>
                      <a:lnTo>
                        <a:pt x="26" y="35"/>
                      </a:lnTo>
                      <a:lnTo>
                        <a:pt x="26" y="37"/>
                      </a:lnTo>
                      <a:lnTo>
                        <a:pt x="26" y="38"/>
                      </a:lnTo>
                      <a:lnTo>
                        <a:pt x="26" y="40"/>
                      </a:lnTo>
                      <a:lnTo>
                        <a:pt x="26" y="42"/>
                      </a:lnTo>
                      <a:lnTo>
                        <a:pt x="26" y="45"/>
                      </a:lnTo>
                      <a:lnTo>
                        <a:pt x="25" y="46"/>
                      </a:lnTo>
                      <a:lnTo>
                        <a:pt x="25" y="49"/>
                      </a:lnTo>
                      <a:lnTo>
                        <a:pt x="24" y="50"/>
                      </a:lnTo>
                      <a:lnTo>
                        <a:pt x="24" y="52"/>
                      </a:lnTo>
                      <a:lnTo>
                        <a:pt x="24" y="54"/>
                      </a:lnTo>
                      <a:lnTo>
                        <a:pt x="24" y="57"/>
                      </a:lnTo>
                      <a:lnTo>
                        <a:pt x="23" y="58"/>
                      </a:lnTo>
                      <a:lnTo>
                        <a:pt x="23" y="60"/>
                      </a:lnTo>
                      <a:lnTo>
                        <a:pt x="23" y="62"/>
                      </a:lnTo>
                      <a:lnTo>
                        <a:pt x="23" y="65"/>
                      </a:lnTo>
                      <a:lnTo>
                        <a:pt x="22" y="66"/>
                      </a:lnTo>
                      <a:lnTo>
                        <a:pt x="22" y="68"/>
                      </a:lnTo>
                      <a:lnTo>
                        <a:pt x="22" y="70"/>
                      </a:lnTo>
                      <a:lnTo>
                        <a:pt x="22" y="73"/>
                      </a:lnTo>
                      <a:lnTo>
                        <a:pt x="21" y="74"/>
                      </a:lnTo>
                      <a:lnTo>
                        <a:pt x="21" y="77"/>
                      </a:lnTo>
                      <a:lnTo>
                        <a:pt x="20" y="78"/>
                      </a:lnTo>
                      <a:lnTo>
                        <a:pt x="20" y="80"/>
                      </a:lnTo>
                      <a:lnTo>
                        <a:pt x="20" y="82"/>
                      </a:lnTo>
                      <a:lnTo>
                        <a:pt x="20" y="84"/>
                      </a:lnTo>
                      <a:lnTo>
                        <a:pt x="19" y="86"/>
                      </a:lnTo>
                      <a:lnTo>
                        <a:pt x="19" y="87"/>
                      </a:lnTo>
                      <a:lnTo>
                        <a:pt x="18" y="89"/>
                      </a:lnTo>
                      <a:lnTo>
                        <a:pt x="18" y="90"/>
                      </a:lnTo>
                      <a:lnTo>
                        <a:pt x="18" y="93"/>
                      </a:lnTo>
                      <a:lnTo>
                        <a:pt x="18" y="94"/>
                      </a:lnTo>
                      <a:lnTo>
                        <a:pt x="17" y="95"/>
                      </a:lnTo>
                      <a:lnTo>
                        <a:pt x="17" y="97"/>
                      </a:lnTo>
                      <a:lnTo>
                        <a:pt x="17" y="98"/>
                      </a:lnTo>
                      <a:lnTo>
                        <a:pt x="16" y="100"/>
                      </a:lnTo>
                      <a:lnTo>
                        <a:pt x="16" y="101"/>
                      </a:lnTo>
                      <a:lnTo>
                        <a:pt x="16" y="102"/>
                      </a:lnTo>
                      <a:lnTo>
                        <a:pt x="15" y="103"/>
                      </a:lnTo>
                      <a:lnTo>
                        <a:pt x="15" y="105"/>
                      </a:lnTo>
                      <a:lnTo>
                        <a:pt x="0" y="104"/>
                      </a:lnTo>
                      <a:lnTo>
                        <a:pt x="0" y="103"/>
                      </a:lnTo>
                      <a:lnTo>
                        <a:pt x="1" y="101"/>
                      </a:lnTo>
                      <a:lnTo>
                        <a:pt x="1" y="99"/>
                      </a:lnTo>
                      <a:lnTo>
                        <a:pt x="2" y="97"/>
                      </a:lnTo>
                      <a:lnTo>
                        <a:pt x="2" y="95"/>
                      </a:lnTo>
                      <a:lnTo>
                        <a:pt x="2" y="93"/>
                      </a:lnTo>
                      <a:lnTo>
                        <a:pt x="2" y="91"/>
                      </a:lnTo>
                      <a:lnTo>
                        <a:pt x="3" y="90"/>
                      </a:lnTo>
                      <a:lnTo>
                        <a:pt x="3" y="89"/>
                      </a:lnTo>
                      <a:lnTo>
                        <a:pt x="4" y="87"/>
                      </a:lnTo>
                      <a:lnTo>
                        <a:pt x="4" y="86"/>
                      </a:lnTo>
                      <a:lnTo>
                        <a:pt x="4" y="84"/>
                      </a:lnTo>
                      <a:lnTo>
                        <a:pt x="4" y="82"/>
                      </a:lnTo>
                      <a:lnTo>
                        <a:pt x="4" y="81"/>
                      </a:lnTo>
                      <a:lnTo>
                        <a:pt x="4" y="79"/>
                      </a:lnTo>
                      <a:lnTo>
                        <a:pt x="5" y="78"/>
                      </a:lnTo>
                      <a:lnTo>
                        <a:pt x="5" y="76"/>
                      </a:lnTo>
                      <a:lnTo>
                        <a:pt x="6" y="74"/>
                      </a:lnTo>
                      <a:lnTo>
                        <a:pt x="6" y="72"/>
                      </a:lnTo>
                      <a:lnTo>
                        <a:pt x="6" y="70"/>
                      </a:lnTo>
                      <a:lnTo>
                        <a:pt x="7" y="69"/>
                      </a:lnTo>
                      <a:lnTo>
                        <a:pt x="8" y="67"/>
                      </a:lnTo>
                      <a:lnTo>
                        <a:pt x="8" y="65"/>
                      </a:lnTo>
                      <a:lnTo>
                        <a:pt x="8" y="63"/>
                      </a:lnTo>
                      <a:lnTo>
                        <a:pt x="8" y="61"/>
                      </a:lnTo>
                      <a:lnTo>
                        <a:pt x="9" y="59"/>
                      </a:lnTo>
                      <a:lnTo>
                        <a:pt x="9" y="57"/>
                      </a:lnTo>
                      <a:lnTo>
                        <a:pt x="10" y="55"/>
                      </a:lnTo>
                      <a:lnTo>
                        <a:pt x="10" y="53"/>
                      </a:lnTo>
                      <a:lnTo>
                        <a:pt x="10" y="51"/>
                      </a:lnTo>
                      <a:lnTo>
                        <a:pt x="10" y="49"/>
                      </a:lnTo>
                      <a:lnTo>
                        <a:pt x="11" y="47"/>
                      </a:lnTo>
                      <a:lnTo>
                        <a:pt x="11" y="45"/>
                      </a:lnTo>
                      <a:lnTo>
                        <a:pt x="11" y="43"/>
                      </a:lnTo>
                      <a:lnTo>
                        <a:pt x="11" y="41"/>
                      </a:lnTo>
                      <a:lnTo>
                        <a:pt x="12" y="39"/>
                      </a:lnTo>
                      <a:lnTo>
                        <a:pt x="12" y="37"/>
                      </a:lnTo>
                      <a:lnTo>
                        <a:pt x="13" y="35"/>
                      </a:lnTo>
                      <a:lnTo>
                        <a:pt x="13" y="33"/>
                      </a:lnTo>
                      <a:lnTo>
                        <a:pt x="13" y="31"/>
                      </a:lnTo>
                      <a:lnTo>
                        <a:pt x="13" y="29"/>
                      </a:lnTo>
                      <a:lnTo>
                        <a:pt x="14" y="28"/>
                      </a:lnTo>
                      <a:lnTo>
                        <a:pt x="14" y="25"/>
                      </a:lnTo>
                      <a:lnTo>
                        <a:pt x="14" y="24"/>
                      </a:lnTo>
                      <a:lnTo>
                        <a:pt x="14" y="22"/>
                      </a:lnTo>
                      <a:lnTo>
                        <a:pt x="14" y="20"/>
                      </a:lnTo>
                      <a:lnTo>
                        <a:pt x="14" y="19"/>
                      </a:lnTo>
                      <a:lnTo>
                        <a:pt x="14" y="17"/>
                      </a:lnTo>
                      <a:lnTo>
                        <a:pt x="14" y="15"/>
                      </a:lnTo>
                      <a:lnTo>
                        <a:pt x="15" y="14"/>
                      </a:lnTo>
                      <a:lnTo>
                        <a:pt x="15" y="12"/>
                      </a:lnTo>
                      <a:lnTo>
                        <a:pt x="15" y="11"/>
                      </a:lnTo>
                      <a:lnTo>
                        <a:pt x="15" y="9"/>
                      </a:lnTo>
                      <a:lnTo>
                        <a:pt x="15" y="8"/>
                      </a:lnTo>
                      <a:lnTo>
                        <a:pt x="15" y="0"/>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78" name="Freeform 137"/>
                <p:cNvSpPr>
                  <a:spLocks/>
                </p:cNvSpPr>
                <p:nvPr/>
              </p:nvSpPr>
              <p:spPr bwMode="auto">
                <a:xfrm>
                  <a:off x="651" y="1440"/>
                  <a:ext cx="29" cy="105"/>
                </a:xfrm>
                <a:custGeom>
                  <a:avLst/>
                  <a:gdLst>
                    <a:gd name="T0" fmla="*/ 29 w 29"/>
                    <a:gd name="T1" fmla="*/ 9 h 105"/>
                    <a:gd name="T2" fmla="*/ 29 w 29"/>
                    <a:gd name="T3" fmla="*/ 11 h 105"/>
                    <a:gd name="T4" fmla="*/ 29 w 29"/>
                    <a:gd name="T5" fmla="*/ 13 h 105"/>
                    <a:gd name="T6" fmla="*/ 28 w 29"/>
                    <a:gd name="T7" fmla="*/ 18 h 105"/>
                    <a:gd name="T8" fmla="*/ 28 w 29"/>
                    <a:gd name="T9" fmla="*/ 22 h 105"/>
                    <a:gd name="T10" fmla="*/ 28 w 29"/>
                    <a:gd name="T11" fmla="*/ 25 h 105"/>
                    <a:gd name="T12" fmla="*/ 27 w 29"/>
                    <a:gd name="T13" fmla="*/ 28 h 105"/>
                    <a:gd name="T14" fmla="*/ 27 w 29"/>
                    <a:gd name="T15" fmla="*/ 31 h 105"/>
                    <a:gd name="T16" fmla="*/ 26 w 29"/>
                    <a:gd name="T17" fmla="*/ 35 h 105"/>
                    <a:gd name="T18" fmla="*/ 26 w 29"/>
                    <a:gd name="T19" fmla="*/ 38 h 105"/>
                    <a:gd name="T20" fmla="*/ 26 w 29"/>
                    <a:gd name="T21" fmla="*/ 42 h 105"/>
                    <a:gd name="T22" fmla="*/ 25 w 29"/>
                    <a:gd name="T23" fmla="*/ 46 h 105"/>
                    <a:gd name="T24" fmla="*/ 24 w 29"/>
                    <a:gd name="T25" fmla="*/ 50 h 105"/>
                    <a:gd name="T26" fmla="*/ 24 w 29"/>
                    <a:gd name="T27" fmla="*/ 54 h 105"/>
                    <a:gd name="T28" fmla="*/ 23 w 29"/>
                    <a:gd name="T29" fmla="*/ 58 h 105"/>
                    <a:gd name="T30" fmla="*/ 23 w 29"/>
                    <a:gd name="T31" fmla="*/ 62 h 105"/>
                    <a:gd name="T32" fmla="*/ 22 w 29"/>
                    <a:gd name="T33" fmla="*/ 66 h 105"/>
                    <a:gd name="T34" fmla="*/ 22 w 29"/>
                    <a:gd name="T35" fmla="*/ 70 h 105"/>
                    <a:gd name="T36" fmla="*/ 21 w 29"/>
                    <a:gd name="T37" fmla="*/ 74 h 105"/>
                    <a:gd name="T38" fmla="*/ 20 w 29"/>
                    <a:gd name="T39" fmla="*/ 78 h 105"/>
                    <a:gd name="T40" fmla="*/ 20 w 29"/>
                    <a:gd name="T41" fmla="*/ 82 h 105"/>
                    <a:gd name="T42" fmla="*/ 19 w 29"/>
                    <a:gd name="T43" fmla="*/ 86 h 105"/>
                    <a:gd name="T44" fmla="*/ 18 w 29"/>
                    <a:gd name="T45" fmla="*/ 89 h 105"/>
                    <a:gd name="T46" fmla="*/ 18 w 29"/>
                    <a:gd name="T47" fmla="*/ 93 h 105"/>
                    <a:gd name="T48" fmla="*/ 17 w 29"/>
                    <a:gd name="T49" fmla="*/ 95 h 105"/>
                    <a:gd name="T50" fmla="*/ 17 w 29"/>
                    <a:gd name="T51" fmla="*/ 98 h 105"/>
                    <a:gd name="T52" fmla="*/ 16 w 29"/>
                    <a:gd name="T53" fmla="*/ 101 h 105"/>
                    <a:gd name="T54" fmla="*/ 15 w 29"/>
                    <a:gd name="T55" fmla="*/ 103 h 105"/>
                    <a:gd name="T56" fmla="*/ 0 w 29"/>
                    <a:gd name="T57" fmla="*/ 104 h 105"/>
                    <a:gd name="T58" fmla="*/ 1 w 29"/>
                    <a:gd name="T59" fmla="*/ 101 h 105"/>
                    <a:gd name="T60" fmla="*/ 2 w 29"/>
                    <a:gd name="T61" fmla="*/ 97 h 105"/>
                    <a:gd name="T62" fmla="*/ 2 w 29"/>
                    <a:gd name="T63" fmla="*/ 93 h 105"/>
                    <a:gd name="T64" fmla="*/ 3 w 29"/>
                    <a:gd name="T65" fmla="*/ 90 h 105"/>
                    <a:gd name="T66" fmla="*/ 4 w 29"/>
                    <a:gd name="T67" fmla="*/ 87 h 105"/>
                    <a:gd name="T68" fmla="*/ 4 w 29"/>
                    <a:gd name="T69" fmla="*/ 84 h 105"/>
                    <a:gd name="T70" fmla="*/ 4 w 29"/>
                    <a:gd name="T71" fmla="*/ 81 h 105"/>
                    <a:gd name="T72" fmla="*/ 5 w 29"/>
                    <a:gd name="T73" fmla="*/ 78 h 105"/>
                    <a:gd name="T74" fmla="*/ 6 w 29"/>
                    <a:gd name="T75" fmla="*/ 74 h 105"/>
                    <a:gd name="T76" fmla="*/ 6 w 29"/>
                    <a:gd name="T77" fmla="*/ 70 h 105"/>
                    <a:gd name="T78" fmla="*/ 8 w 29"/>
                    <a:gd name="T79" fmla="*/ 67 h 105"/>
                    <a:gd name="T80" fmla="*/ 8 w 29"/>
                    <a:gd name="T81" fmla="*/ 63 h 105"/>
                    <a:gd name="T82" fmla="*/ 9 w 29"/>
                    <a:gd name="T83" fmla="*/ 59 h 105"/>
                    <a:gd name="T84" fmla="*/ 10 w 29"/>
                    <a:gd name="T85" fmla="*/ 55 h 105"/>
                    <a:gd name="T86" fmla="*/ 10 w 29"/>
                    <a:gd name="T87" fmla="*/ 51 h 105"/>
                    <a:gd name="T88" fmla="*/ 11 w 29"/>
                    <a:gd name="T89" fmla="*/ 47 h 105"/>
                    <a:gd name="T90" fmla="*/ 11 w 29"/>
                    <a:gd name="T91" fmla="*/ 43 h 105"/>
                    <a:gd name="T92" fmla="*/ 12 w 29"/>
                    <a:gd name="T93" fmla="*/ 39 h 105"/>
                    <a:gd name="T94" fmla="*/ 13 w 29"/>
                    <a:gd name="T95" fmla="*/ 35 h 105"/>
                    <a:gd name="T96" fmla="*/ 13 w 29"/>
                    <a:gd name="T97" fmla="*/ 31 h 105"/>
                    <a:gd name="T98" fmla="*/ 14 w 29"/>
                    <a:gd name="T99" fmla="*/ 28 h 105"/>
                    <a:gd name="T100" fmla="*/ 14 w 29"/>
                    <a:gd name="T101" fmla="*/ 24 h 105"/>
                    <a:gd name="T102" fmla="*/ 14 w 29"/>
                    <a:gd name="T103" fmla="*/ 20 h 105"/>
                    <a:gd name="T104" fmla="*/ 14 w 29"/>
                    <a:gd name="T105" fmla="*/ 17 h 105"/>
                    <a:gd name="T106" fmla="*/ 15 w 29"/>
                    <a:gd name="T107" fmla="*/ 14 h 105"/>
                    <a:gd name="T108" fmla="*/ 15 w 29"/>
                    <a:gd name="T109" fmla="*/ 11 h 105"/>
                    <a:gd name="T110" fmla="*/ 15 w 29"/>
                    <a:gd name="T111" fmla="*/ 8 h 10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
                    <a:gd name="T169" fmla="*/ 0 h 105"/>
                    <a:gd name="T170" fmla="*/ 29 w 29"/>
                    <a:gd name="T171" fmla="*/ 105 h 10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 h="105">
                      <a:moveTo>
                        <a:pt x="15" y="0"/>
                      </a:moveTo>
                      <a:lnTo>
                        <a:pt x="29" y="9"/>
                      </a:lnTo>
                      <a:lnTo>
                        <a:pt x="29" y="10"/>
                      </a:lnTo>
                      <a:lnTo>
                        <a:pt x="29" y="11"/>
                      </a:lnTo>
                      <a:lnTo>
                        <a:pt x="29" y="12"/>
                      </a:lnTo>
                      <a:lnTo>
                        <a:pt x="29" y="13"/>
                      </a:lnTo>
                      <a:lnTo>
                        <a:pt x="28" y="15"/>
                      </a:lnTo>
                      <a:lnTo>
                        <a:pt x="28" y="18"/>
                      </a:lnTo>
                      <a:lnTo>
                        <a:pt x="28" y="20"/>
                      </a:lnTo>
                      <a:lnTo>
                        <a:pt x="28" y="22"/>
                      </a:lnTo>
                      <a:lnTo>
                        <a:pt x="28" y="23"/>
                      </a:lnTo>
                      <a:lnTo>
                        <a:pt x="28" y="25"/>
                      </a:lnTo>
                      <a:lnTo>
                        <a:pt x="28" y="26"/>
                      </a:lnTo>
                      <a:lnTo>
                        <a:pt x="27" y="28"/>
                      </a:lnTo>
                      <a:lnTo>
                        <a:pt x="27" y="29"/>
                      </a:lnTo>
                      <a:lnTo>
                        <a:pt x="27" y="31"/>
                      </a:lnTo>
                      <a:lnTo>
                        <a:pt x="27" y="33"/>
                      </a:lnTo>
                      <a:lnTo>
                        <a:pt x="26" y="35"/>
                      </a:lnTo>
                      <a:lnTo>
                        <a:pt x="26" y="37"/>
                      </a:lnTo>
                      <a:lnTo>
                        <a:pt x="26" y="38"/>
                      </a:lnTo>
                      <a:lnTo>
                        <a:pt x="26" y="40"/>
                      </a:lnTo>
                      <a:lnTo>
                        <a:pt x="26" y="42"/>
                      </a:lnTo>
                      <a:lnTo>
                        <a:pt x="26" y="45"/>
                      </a:lnTo>
                      <a:lnTo>
                        <a:pt x="25" y="46"/>
                      </a:lnTo>
                      <a:lnTo>
                        <a:pt x="25" y="49"/>
                      </a:lnTo>
                      <a:lnTo>
                        <a:pt x="24" y="50"/>
                      </a:lnTo>
                      <a:lnTo>
                        <a:pt x="24" y="52"/>
                      </a:lnTo>
                      <a:lnTo>
                        <a:pt x="24" y="54"/>
                      </a:lnTo>
                      <a:lnTo>
                        <a:pt x="24" y="57"/>
                      </a:lnTo>
                      <a:lnTo>
                        <a:pt x="23" y="58"/>
                      </a:lnTo>
                      <a:lnTo>
                        <a:pt x="23" y="60"/>
                      </a:lnTo>
                      <a:lnTo>
                        <a:pt x="23" y="62"/>
                      </a:lnTo>
                      <a:lnTo>
                        <a:pt x="23" y="65"/>
                      </a:lnTo>
                      <a:lnTo>
                        <a:pt x="22" y="66"/>
                      </a:lnTo>
                      <a:lnTo>
                        <a:pt x="22" y="68"/>
                      </a:lnTo>
                      <a:lnTo>
                        <a:pt x="22" y="70"/>
                      </a:lnTo>
                      <a:lnTo>
                        <a:pt x="22" y="73"/>
                      </a:lnTo>
                      <a:lnTo>
                        <a:pt x="21" y="74"/>
                      </a:lnTo>
                      <a:lnTo>
                        <a:pt x="21" y="77"/>
                      </a:lnTo>
                      <a:lnTo>
                        <a:pt x="20" y="78"/>
                      </a:lnTo>
                      <a:lnTo>
                        <a:pt x="20" y="80"/>
                      </a:lnTo>
                      <a:lnTo>
                        <a:pt x="20" y="82"/>
                      </a:lnTo>
                      <a:lnTo>
                        <a:pt x="20" y="84"/>
                      </a:lnTo>
                      <a:lnTo>
                        <a:pt x="19" y="86"/>
                      </a:lnTo>
                      <a:lnTo>
                        <a:pt x="19" y="87"/>
                      </a:lnTo>
                      <a:lnTo>
                        <a:pt x="18" y="89"/>
                      </a:lnTo>
                      <a:lnTo>
                        <a:pt x="18" y="90"/>
                      </a:lnTo>
                      <a:lnTo>
                        <a:pt x="18" y="93"/>
                      </a:lnTo>
                      <a:lnTo>
                        <a:pt x="18" y="94"/>
                      </a:lnTo>
                      <a:lnTo>
                        <a:pt x="17" y="95"/>
                      </a:lnTo>
                      <a:lnTo>
                        <a:pt x="17" y="97"/>
                      </a:lnTo>
                      <a:lnTo>
                        <a:pt x="17" y="98"/>
                      </a:lnTo>
                      <a:lnTo>
                        <a:pt x="16" y="100"/>
                      </a:lnTo>
                      <a:lnTo>
                        <a:pt x="16" y="101"/>
                      </a:lnTo>
                      <a:lnTo>
                        <a:pt x="16" y="102"/>
                      </a:lnTo>
                      <a:lnTo>
                        <a:pt x="15" y="103"/>
                      </a:lnTo>
                      <a:lnTo>
                        <a:pt x="15" y="105"/>
                      </a:lnTo>
                      <a:lnTo>
                        <a:pt x="0" y="104"/>
                      </a:lnTo>
                      <a:lnTo>
                        <a:pt x="0" y="103"/>
                      </a:lnTo>
                      <a:lnTo>
                        <a:pt x="1" y="101"/>
                      </a:lnTo>
                      <a:lnTo>
                        <a:pt x="1" y="99"/>
                      </a:lnTo>
                      <a:lnTo>
                        <a:pt x="2" y="97"/>
                      </a:lnTo>
                      <a:lnTo>
                        <a:pt x="2" y="95"/>
                      </a:lnTo>
                      <a:lnTo>
                        <a:pt x="2" y="93"/>
                      </a:lnTo>
                      <a:lnTo>
                        <a:pt x="2" y="91"/>
                      </a:lnTo>
                      <a:lnTo>
                        <a:pt x="3" y="90"/>
                      </a:lnTo>
                      <a:lnTo>
                        <a:pt x="3" y="89"/>
                      </a:lnTo>
                      <a:lnTo>
                        <a:pt x="4" y="87"/>
                      </a:lnTo>
                      <a:lnTo>
                        <a:pt x="4" y="86"/>
                      </a:lnTo>
                      <a:lnTo>
                        <a:pt x="4" y="84"/>
                      </a:lnTo>
                      <a:lnTo>
                        <a:pt x="4" y="82"/>
                      </a:lnTo>
                      <a:lnTo>
                        <a:pt x="4" y="81"/>
                      </a:lnTo>
                      <a:lnTo>
                        <a:pt x="4" y="79"/>
                      </a:lnTo>
                      <a:lnTo>
                        <a:pt x="5" y="78"/>
                      </a:lnTo>
                      <a:lnTo>
                        <a:pt x="5" y="76"/>
                      </a:lnTo>
                      <a:lnTo>
                        <a:pt x="6" y="74"/>
                      </a:lnTo>
                      <a:lnTo>
                        <a:pt x="6" y="72"/>
                      </a:lnTo>
                      <a:lnTo>
                        <a:pt x="6" y="70"/>
                      </a:lnTo>
                      <a:lnTo>
                        <a:pt x="7" y="69"/>
                      </a:lnTo>
                      <a:lnTo>
                        <a:pt x="8" y="67"/>
                      </a:lnTo>
                      <a:lnTo>
                        <a:pt x="8" y="65"/>
                      </a:lnTo>
                      <a:lnTo>
                        <a:pt x="8" y="63"/>
                      </a:lnTo>
                      <a:lnTo>
                        <a:pt x="8" y="61"/>
                      </a:lnTo>
                      <a:lnTo>
                        <a:pt x="9" y="59"/>
                      </a:lnTo>
                      <a:lnTo>
                        <a:pt x="9" y="57"/>
                      </a:lnTo>
                      <a:lnTo>
                        <a:pt x="10" y="55"/>
                      </a:lnTo>
                      <a:lnTo>
                        <a:pt x="10" y="53"/>
                      </a:lnTo>
                      <a:lnTo>
                        <a:pt x="10" y="51"/>
                      </a:lnTo>
                      <a:lnTo>
                        <a:pt x="10" y="49"/>
                      </a:lnTo>
                      <a:lnTo>
                        <a:pt x="11" y="47"/>
                      </a:lnTo>
                      <a:lnTo>
                        <a:pt x="11" y="45"/>
                      </a:lnTo>
                      <a:lnTo>
                        <a:pt x="11" y="43"/>
                      </a:lnTo>
                      <a:lnTo>
                        <a:pt x="11" y="41"/>
                      </a:lnTo>
                      <a:lnTo>
                        <a:pt x="12" y="39"/>
                      </a:lnTo>
                      <a:lnTo>
                        <a:pt x="12" y="37"/>
                      </a:lnTo>
                      <a:lnTo>
                        <a:pt x="13" y="35"/>
                      </a:lnTo>
                      <a:lnTo>
                        <a:pt x="13" y="33"/>
                      </a:lnTo>
                      <a:lnTo>
                        <a:pt x="13" y="31"/>
                      </a:lnTo>
                      <a:lnTo>
                        <a:pt x="13" y="29"/>
                      </a:lnTo>
                      <a:lnTo>
                        <a:pt x="14" y="28"/>
                      </a:lnTo>
                      <a:lnTo>
                        <a:pt x="14" y="25"/>
                      </a:lnTo>
                      <a:lnTo>
                        <a:pt x="14" y="24"/>
                      </a:lnTo>
                      <a:lnTo>
                        <a:pt x="14" y="22"/>
                      </a:lnTo>
                      <a:lnTo>
                        <a:pt x="14" y="20"/>
                      </a:lnTo>
                      <a:lnTo>
                        <a:pt x="14" y="19"/>
                      </a:lnTo>
                      <a:lnTo>
                        <a:pt x="14" y="17"/>
                      </a:lnTo>
                      <a:lnTo>
                        <a:pt x="14" y="15"/>
                      </a:lnTo>
                      <a:lnTo>
                        <a:pt x="15" y="14"/>
                      </a:lnTo>
                      <a:lnTo>
                        <a:pt x="15" y="12"/>
                      </a:lnTo>
                      <a:lnTo>
                        <a:pt x="15" y="11"/>
                      </a:lnTo>
                      <a:lnTo>
                        <a:pt x="15" y="9"/>
                      </a:lnTo>
                      <a:lnTo>
                        <a:pt x="15" y="8"/>
                      </a:lnTo>
                      <a:lnTo>
                        <a:pt x="15" y="0"/>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grpSp>
            <p:nvGrpSpPr>
              <p:cNvPr id="61" name="Group 138"/>
              <p:cNvGrpSpPr>
                <a:grpSpLocks/>
              </p:cNvGrpSpPr>
              <p:nvPr/>
            </p:nvGrpSpPr>
            <p:grpSpPr bwMode="auto">
              <a:xfrm>
                <a:off x="520700" y="1898650"/>
                <a:ext cx="538163" cy="579438"/>
                <a:chOff x="328" y="1196"/>
                <a:chExt cx="339" cy="365"/>
              </a:xfrm>
            </p:grpSpPr>
            <p:sp>
              <p:nvSpPr>
                <p:cNvPr id="175" name="Freeform 139"/>
                <p:cNvSpPr>
                  <a:spLocks/>
                </p:cNvSpPr>
                <p:nvPr/>
              </p:nvSpPr>
              <p:spPr bwMode="auto">
                <a:xfrm>
                  <a:off x="328" y="1196"/>
                  <a:ext cx="339" cy="365"/>
                </a:xfrm>
                <a:custGeom>
                  <a:avLst/>
                  <a:gdLst>
                    <a:gd name="T0" fmla="*/ 121 w 339"/>
                    <a:gd name="T1" fmla="*/ 301 h 365"/>
                    <a:gd name="T2" fmla="*/ 149 w 339"/>
                    <a:gd name="T3" fmla="*/ 317 h 365"/>
                    <a:gd name="T4" fmla="*/ 197 w 339"/>
                    <a:gd name="T5" fmla="*/ 338 h 365"/>
                    <a:gd name="T6" fmla="*/ 252 w 339"/>
                    <a:gd name="T7" fmla="*/ 350 h 365"/>
                    <a:gd name="T8" fmla="*/ 302 w 339"/>
                    <a:gd name="T9" fmla="*/ 345 h 365"/>
                    <a:gd name="T10" fmla="*/ 322 w 339"/>
                    <a:gd name="T11" fmla="*/ 326 h 365"/>
                    <a:gd name="T12" fmla="*/ 320 w 339"/>
                    <a:gd name="T13" fmla="*/ 304 h 365"/>
                    <a:gd name="T14" fmla="*/ 306 w 339"/>
                    <a:gd name="T15" fmla="*/ 280 h 365"/>
                    <a:gd name="T16" fmla="*/ 286 w 339"/>
                    <a:gd name="T17" fmla="*/ 265 h 365"/>
                    <a:gd name="T18" fmla="*/ 260 w 339"/>
                    <a:gd name="T19" fmla="*/ 252 h 365"/>
                    <a:gd name="T20" fmla="*/ 219 w 339"/>
                    <a:gd name="T21" fmla="*/ 238 h 365"/>
                    <a:gd name="T22" fmla="*/ 178 w 339"/>
                    <a:gd name="T23" fmla="*/ 227 h 365"/>
                    <a:gd name="T24" fmla="*/ 155 w 339"/>
                    <a:gd name="T25" fmla="*/ 221 h 365"/>
                    <a:gd name="T26" fmla="*/ 139 w 339"/>
                    <a:gd name="T27" fmla="*/ 217 h 365"/>
                    <a:gd name="T28" fmla="*/ 116 w 339"/>
                    <a:gd name="T29" fmla="*/ 210 h 365"/>
                    <a:gd name="T30" fmla="*/ 84 w 339"/>
                    <a:gd name="T31" fmla="*/ 197 h 365"/>
                    <a:gd name="T32" fmla="*/ 52 w 339"/>
                    <a:gd name="T33" fmla="*/ 177 h 365"/>
                    <a:gd name="T34" fmla="*/ 30 w 339"/>
                    <a:gd name="T35" fmla="*/ 154 h 365"/>
                    <a:gd name="T36" fmla="*/ 11 w 339"/>
                    <a:gd name="T37" fmla="*/ 127 h 365"/>
                    <a:gd name="T38" fmla="*/ 2 w 339"/>
                    <a:gd name="T39" fmla="*/ 98 h 365"/>
                    <a:gd name="T40" fmla="*/ 1 w 339"/>
                    <a:gd name="T41" fmla="*/ 66 h 365"/>
                    <a:gd name="T42" fmla="*/ 12 w 339"/>
                    <a:gd name="T43" fmla="*/ 36 h 365"/>
                    <a:gd name="T44" fmla="*/ 34 w 339"/>
                    <a:gd name="T45" fmla="*/ 14 h 365"/>
                    <a:gd name="T46" fmla="*/ 67 w 339"/>
                    <a:gd name="T47" fmla="*/ 2 h 365"/>
                    <a:gd name="T48" fmla="*/ 108 w 339"/>
                    <a:gd name="T49" fmla="*/ 4 h 365"/>
                    <a:gd name="T50" fmla="*/ 144 w 339"/>
                    <a:gd name="T51" fmla="*/ 21 h 365"/>
                    <a:gd name="T52" fmla="*/ 173 w 339"/>
                    <a:gd name="T53" fmla="*/ 45 h 365"/>
                    <a:gd name="T54" fmla="*/ 195 w 339"/>
                    <a:gd name="T55" fmla="*/ 70 h 365"/>
                    <a:gd name="T56" fmla="*/ 209 w 339"/>
                    <a:gd name="T57" fmla="*/ 96 h 365"/>
                    <a:gd name="T58" fmla="*/ 221 w 339"/>
                    <a:gd name="T59" fmla="*/ 129 h 365"/>
                    <a:gd name="T60" fmla="*/ 230 w 339"/>
                    <a:gd name="T61" fmla="*/ 174 h 365"/>
                    <a:gd name="T62" fmla="*/ 224 w 339"/>
                    <a:gd name="T63" fmla="*/ 211 h 365"/>
                    <a:gd name="T64" fmla="*/ 221 w 339"/>
                    <a:gd name="T65" fmla="*/ 180 h 365"/>
                    <a:gd name="T66" fmla="*/ 210 w 339"/>
                    <a:gd name="T67" fmla="*/ 132 h 365"/>
                    <a:gd name="T68" fmla="*/ 184 w 339"/>
                    <a:gd name="T69" fmla="*/ 79 h 365"/>
                    <a:gd name="T70" fmla="*/ 138 w 339"/>
                    <a:gd name="T71" fmla="*/ 39 h 365"/>
                    <a:gd name="T72" fmla="*/ 97 w 339"/>
                    <a:gd name="T73" fmla="*/ 20 h 365"/>
                    <a:gd name="T74" fmla="*/ 66 w 339"/>
                    <a:gd name="T75" fmla="*/ 17 h 365"/>
                    <a:gd name="T76" fmla="*/ 45 w 339"/>
                    <a:gd name="T77" fmla="*/ 22 h 365"/>
                    <a:gd name="T78" fmla="*/ 28 w 339"/>
                    <a:gd name="T79" fmla="*/ 40 h 365"/>
                    <a:gd name="T80" fmla="*/ 20 w 339"/>
                    <a:gd name="T81" fmla="*/ 63 h 365"/>
                    <a:gd name="T82" fmla="*/ 22 w 339"/>
                    <a:gd name="T83" fmla="*/ 98 h 365"/>
                    <a:gd name="T84" fmla="*/ 42 w 339"/>
                    <a:gd name="T85" fmla="*/ 141 h 365"/>
                    <a:gd name="T86" fmla="*/ 79 w 339"/>
                    <a:gd name="T87" fmla="*/ 174 h 365"/>
                    <a:gd name="T88" fmla="*/ 116 w 339"/>
                    <a:gd name="T89" fmla="*/ 193 h 365"/>
                    <a:gd name="T90" fmla="*/ 144 w 339"/>
                    <a:gd name="T91" fmla="*/ 201 h 365"/>
                    <a:gd name="T92" fmla="*/ 162 w 339"/>
                    <a:gd name="T93" fmla="*/ 206 h 365"/>
                    <a:gd name="T94" fmla="*/ 195 w 339"/>
                    <a:gd name="T95" fmla="*/ 215 h 365"/>
                    <a:gd name="T96" fmla="*/ 239 w 339"/>
                    <a:gd name="T97" fmla="*/ 228 h 365"/>
                    <a:gd name="T98" fmla="*/ 280 w 339"/>
                    <a:gd name="T99" fmla="*/ 245 h 365"/>
                    <a:gd name="T100" fmla="*/ 309 w 339"/>
                    <a:gd name="T101" fmla="*/ 265 h 365"/>
                    <a:gd name="T102" fmla="*/ 327 w 339"/>
                    <a:gd name="T103" fmla="*/ 285 h 365"/>
                    <a:gd name="T104" fmla="*/ 339 w 339"/>
                    <a:gd name="T105" fmla="*/ 308 h 365"/>
                    <a:gd name="T106" fmla="*/ 337 w 339"/>
                    <a:gd name="T107" fmla="*/ 331 h 365"/>
                    <a:gd name="T108" fmla="*/ 318 w 339"/>
                    <a:gd name="T109" fmla="*/ 353 h 365"/>
                    <a:gd name="T110" fmla="*/ 290 w 339"/>
                    <a:gd name="T111" fmla="*/ 364 h 365"/>
                    <a:gd name="T112" fmla="*/ 271 w 339"/>
                    <a:gd name="T113" fmla="*/ 365 h 365"/>
                    <a:gd name="T114" fmla="*/ 243 w 339"/>
                    <a:gd name="T115" fmla="*/ 362 h 365"/>
                    <a:gd name="T116" fmla="*/ 209 w 339"/>
                    <a:gd name="T117" fmla="*/ 356 h 365"/>
                    <a:gd name="T118" fmla="*/ 182 w 339"/>
                    <a:gd name="T119" fmla="*/ 347 h 365"/>
                    <a:gd name="T120" fmla="*/ 161 w 339"/>
                    <a:gd name="T121" fmla="*/ 337 h 365"/>
                    <a:gd name="T122" fmla="*/ 141 w 339"/>
                    <a:gd name="T123" fmla="*/ 327 h 365"/>
                    <a:gd name="T124" fmla="*/ 119 w 339"/>
                    <a:gd name="T125" fmla="*/ 316 h 3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9"/>
                    <a:gd name="T190" fmla="*/ 0 h 365"/>
                    <a:gd name="T191" fmla="*/ 339 w 339"/>
                    <a:gd name="T192" fmla="*/ 365 h 36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9" h="365">
                      <a:moveTo>
                        <a:pt x="112" y="313"/>
                      </a:moveTo>
                      <a:lnTo>
                        <a:pt x="112" y="312"/>
                      </a:lnTo>
                      <a:lnTo>
                        <a:pt x="112" y="311"/>
                      </a:lnTo>
                      <a:lnTo>
                        <a:pt x="112" y="309"/>
                      </a:lnTo>
                      <a:lnTo>
                        <a:pt x="112" y="307"/>
                      </a:lnTo>
                      <a:lnTo>
                        <a:pt x="112" y="306"/>
                      </a:lnTo>
                      <a:lnTo>
                        <a:pt x="112" y="305"/>
                      </a:lnTo>
                      <a:lnTo>
                        <a:pt x="113" y="303"/>
                      </a:lnTo>
                      <a:lnTo>
                        <a:pt x="114" y="303"/>
                      </a:lnTo>
                      <a:lnTo>
                        <a:pt x="114" y="301"/>
                      </a:lnTo>
                      <a:lnTo>
                        <a:pt x="115" y="300"/>
                      </a:lnTo>
                      <a:lnTo>
                        <a:pt x="116" y="300"/>
                      </a:lnTo>
                      <a:lnTo>
                        <a:pt x="117" y="299"/>
                      </a:lnTo>
                      <a:lnTo>
                        <a:pt x="118" y="300"/>
                      </a:lnTo>
                      <a:lnTo>
                        <a:pt x="120" y="300"/>
                      </a:lnTo>
                      <a:lnTo>
                        <a:pt x="121" y="301"/>
                      </a:lnTo>
                      <a:lnTo>
                        <a:pt x="122" y="302"/>
                      </a:lnTo>
                      <a:lnTo>
                        <a:pt x="123" y="303"/>
                      </a:lnTo>
                      <a:lnTo>
                        <a:pt x="124" y="303"/>
                      </a:lnTo>
                      <a:lnTo>
                        <a:pt x="126" y="304"/>
                      </a:lnTo>
                      <a:lnTo>
                        <a:pt x="127" y="305"/>
                      </a:lnTo>
                      <a:lnTo>
                        <a:pt x="129" y="306"/>
                      </a:lnTo>
                      <a:lnTo>
                        <a:pt x="131" y="306"/>
                      </a:lnTo>
                      <a:lnTo>
                        <a:pt x="132" y="308"/>
                      </a:lnTo>
                      <a:lnTo>
                        <a:pt x="134" y="309"/>
                      </a:lnTo>
                      <a:lnTo>
                        <a:pt x="136" y="310"/>
                      </a:lnTo>
                      <a:lnTo>
                        <a:pt x="138" y="311"/>
                      </a:lnTo>
                      <a:lnTo>
                        <a:pt x="140" y="312"/>
                      </a:lnTo>
                      <a:lnTo>
                        <a:pt x="142" y="314"/>
                      </a:lnTo>
                      <a:lnTo>
                        <a:pt x="145" y="314"/>
                      </a:lnTo>
                      <a:lnTo>
                        <a:pt x="147" y="316"/>
                      </a:lnTo>
                      <a:lnTo>
                        <a:pt x="149" y="317"/>
                      </a:lnTo>
                      <a:lnTo>
                        <a:pt x="152" y="318"/>
                      </a:lnTo>
                      <a:lnTo>
                        <a:pt x="154" y="320"/>
                      </a:lnTo>
                      <a:lnTo>
                        <a:pt x="157" y="321"/>
                      </a:lnTo>
                      <a:lnTo>
                        <a:pt x="160" y="323"/>
                      </a:lnTo>
                      <a:lnTo>
                        <a:pt x="162" y="324"/>
                      </a:lnTo>
                      <a:lnTo>
                        <a:pt x="165" y="325"/>
                      </a:lnTo>
                      <a:lnTo>
                        <a:pt x="169" y="326"/>
                      </a:lnTo>
                      <a:lnTo>
                        <a:pt x="171" y="328"/>
                      </a:lnTo>
                      <a:lnTo>
                        <a:pt x="174" y="329"/>
                      </a:lnTo>
                      <a:lnTo>
                        <a:pt x="177" y="330"/>
                      </a:lnTo>
                      <a:lnTo>
                        <a:pt x="180" y="331"/>
                      </a:lnTo>
                      <a:lnTo>
                        <a:pt x="183" y="332"/>
                      </a:lnTo>
                      <a:lnTo>
                        <a:pt x="187" y="334"/>
                      </a:lnTo>
                      <a:lnTo>
                        <a:pt x="190" y="335"/>
                      </a:lnTo>
                      <a:lnTo>
                        <a:pt x="193" y="336"/>
                      </a:lnTo>
                      <a:lnTo>
                        <a:pt x="197" y="338"/>
                      </a:lnTo>
                      <a:lnTo>
                        <a:pt x="200" y="338"/>
                      </a:lnTo>
                      <a:lnTo>
                        <a:pt x="203" y="340"/>
                      </a:lnTo>
                      <a:lnTo>
                        <a:pt x="206" y="341"/>
                      </a:lnTo>
                      <a:lnTo>
                        <a:pt x="210" y="342"/>
                      </a:lnTo>
                      <a:lnTo>
                        <a:pt x="213" y="343"/>
                      </a:lnTo>
                      <a:lnTo>
                        <a:pt x="217" y="344"/>
                      </a:lnTo>
                      <a:lnTo>
                        <a:pt x="220" y="345"/>
                      </a:lnTo>
                      <a:lnTo>
                        <a:pt x="224" y="346"/>
                      </a:lnTo>
                      <a:lnTo>
                        <a:pt x="227" y="346"/>
                      </a:lnTo>
                      <a:lnTo>
                        <a:pt x="231" y="347"/>
                      </a:lnTo>
                      <a:lnTo>
                        <a:pt x="234" y="347"/>
                      </a:lnTo>
                      <a:lnTo>
                        <a:pt x="238" y="348"/>
                      </a:lnTo>
                      <a:lnTo>
                        <a:pt x="241" y="349"/>
                      </a:lnTo>
                      <a:lnTo>
                        <a:pt x="245" y="350"/>
                      </a:lnTo>
                      <a:lnTo>
                        <a:pt x="248" y="350"/>
                      </a:lnTo>
                      <a:lnTo>
                        <a:pt x="252" y="350"/>
                      </a:lnTo>
                      <a:lnTo>
                        <a:pt x="256" y="350"/>
                      </a:lnTo>
                      <a:lnTo>
                        <a:pt x="259" y="351"/>
                      </a:lnTo>
                      <a:lnTo>
                        <a:pt x="262" y="351"/>
                      </a:lnTo>
                      <a:lnTo>
                        <a:pt x="266" y="351"/>
                      </a:lnTo>
                      <a:lnTo>
                        <a:pt x="269" y="350"/>
                      </a:lnTo>
                      <a:lnTo>
                        <a:pt x="273" y="350"/>
                      </a:lnTo>
                      <a:lnTo>
                        <a:pt x="277" y="350"/>
                      </a:lnTo>
                      <a:lnTo>
                        <a:pt x="280" y="350"/>
                      </a:lnTo>
                      <a:lnTo>
                        <a:pt x="283" y="350"/>
                      </a:lnTo>
                      <a:lnTo>
                        <a:pt x="286" y="349"/>
                      </a:lnTo>
                      <a:lnTo>
                        <a:pt x="289" y="348"/>
                      </a:lnTo>
                      <a:lnTo>
                        <a:pt x="292" y="347"/>
                      </a:lnTo>
                      <a:lnTo>
                        <a:pt x="295" y="347"/>
                      </a:lnTo>
                      <a:lnTo>
                        <a:pt x="298" y="346"/>
                      </a:lnTo>
                      <a:lnTo>
                        <a:pt x="300" y="345"/>
                      </a:lnTo>
                      <a:lnTo>
                        <a:pt x="302" y="345"/>
                      </a:lnTo>
                      <a:lnTo>
                        <a:pt x="304" y="344"/>
                      </a:lnTo>
                      <a:lnTo>
                        <a:pt x="306" y="343"/>
                      </a:lnTo>
                      <a:lnTo>
                        <a:pt x="308" y="341"/>
                      </a:lnTo>
                      <a:lnTo>
                        <a:pt x="310" y="341"/>
                      </a:lnTo>
                      <a:lnTo>
                        <a:pt x="311" y="340"/>
                      </a:lnTo>
                      <a:lnTo>
                        <a:pt x="313" y="339"/>
                      </a:lnTo>
                      <a:lnTo>
                        <a:pt x="314" y="337"/>
                      </a:lnTo>
                      <a:lnTo>
                        <a:pt x="316" y="336"/>
                      </a:lnTo>
                      <a:lnTo>
                        <a:pt x="317" y="335"/>
                      </a:lnTo>
                      <a:lnTo>
                        <a:pt x="318" y="334"/>
                      </a:lnTo>
                      <a:lnTo>
                        <a:pt x="318" y="332"/>
                      </a:lnTo>
                      <a:lnTo>
                        <a:pt x="320" y="331"/>
                      </a:lnTo>
                      <a:lnTo>
                        <a:pt x="320" y="330"/>
                      </a:lnTo>
                      <a:lnTo>
                        <a:pt x="321" y="328"/>
                      </a:lnTo>
                      <a:lnTo>
                        <a:pt x="322" y="326"/>
                      </a:lnTo>
                      <a:lnTo>
                        <a:pt x="322" y="324"/>
                      </a:lnTo>
                      <a:lnTo>
                        <a:pt x="323" y="323"/>
                      </a:lnTo>
                      <a:lnTo>
                        <a:pt x="323" y="322"/>
                      </a:lnTo>
                      <a:lnTo>
                        <a:pt x="323" y="321"/>
                      </a:lnTo>
                      <a:lnTo>
                        <a:pt x="323" y="319"/>
                      </a:lnTo>
                      <a:lnTo>
                        <a:pt x="323" y="318"/>
                      </a:lnTo>
                      <a:lnTo>
                        <a:pt x="323" y="316"/>
                      </a:lnTo>
                      <a:lnTo>
                        <a:pt x="323" y="315"/>
                      </a:lnTo>
                      <a:lnTo>
                        <a:pt x="323" y="314"/>
                      </a:lnTo>
                      <a:lnTo>
                        <a:pt x="323" y="312"/>
                      </a:lnTo>
                      <a:lnTo>
                        <a:pt x="323" y="310"/>
                      </a:lnTo>
                      <a:lnTo>
                        <a:pt x="322" y="309"/>
                      </a:lnTo>
                      <a:lnTo>
                        <a:pt x="322" y="308"/>
                      </a:lnTo>
                      <a:lnTo>
                        <a:pt x="321" y="306"/>
                      </a:lnTo>
                      <a:lnTo>
                        <a:pt x="321" y="305"/>
                      </a:lnTo>
                      <a:lnTo>
                        <a:pt x="320" y="304"/>
                      </a:lnTo>
                      <a:lnTo>
                        <a:pt x="320" y="303"/>
                      </a:lnTo>
                      <a:lnTo>
                        <a:pt x="320" y="301"/>
                      </a:lnTo>
                      <a:lnTo>
                        <a:pt x="319" y="300"/>
                      </a:lnTo>
                      <a:lnTo>
                        <a:pt x="318" y="299"/>
                      </a:lnTo>
                      <a:lnTo>
                        <a:pt x="318" y="296"/>
                      </a:lnTo>
                      <a:lnTo>
                        <a:pt x="316" y="295"/>
                      </a:lnTo>
                      <a:lnTo>
                        <a:pt x="315" y="292"/>
                      </a:lnTo>
                      <a:lnTo>
                        <a:pt x="314" y="290"/>
                      </a:lnTo>
                      <a:lnTo>
                        <a:pt x="313" y="288"/>
                      </a:lnTo>
                      <a:lnTo>
                        <a:pt x="312" y="287"/>
                      </a:lnTo>
                      <a:lnTo>
                        <a:pt x="310" y="285"/>
                      </a:lnTo>
                      <a:lnTo>
                        <a:pt x="309" y="284"/>
                      </a:lnTo>
                      <a:lnTo>
                        <a:pt x="309" y="283"/>
                      </a:lnTo>
                      <a:lnTo>
                        <a:pt x="307" y="282"/>
                      </a:lnTo>
                      <a:lnTo>
                        <a:pt x="306" y="280"/>
                      </a:lnTo>
                      <a:lnTo>
                        <a:pt x="305" y="279"/>
                      </a:lnTo>
                      <a:lnTo>
                        <a:pt x="303" y="278"/>
                      </a:lnTo>
                      <a:lnTo>
                        <a:pt x="303" y="277"/>
                      </a:lnTo>
                      <a:lnTo>
                        <a:pt x="301" y="276"/>
                      </a:lnTo>
                      <a:lnTo>
                        <a:pt x="300" y="275"/>
                      </a:lnTo>
                      <a:lnTo>
                        <a:pt x="298" y="273"/>
                      </a:lnTo>
                      <a:lnTo>
                        <a:pt x="296" y="272"/>
                      </a:lnTo>
                      <a:lnTo>
                        <a:pt x="295" y="271"/>
                      </a:lnTo>
                      <a:lnTo>
                        <a:pt x="294" y="270"/>
                      </a:lnTo>
                      <a:lnTo>
                        <a:pt x="293" y="269"/>
                      </a:lnTo>
                      <a:lnTo>
                        <a:pt x="292" y="269"/>
                      </a:lnTo>
                      <a:lnTo>
                        <a:pt x="291" y="268"/>
                      </a:lnTo>
                      <a:lnTo>
                        <a:pt x="290" y="267"/>
                      </a:lnTo>
                      <a:lnTo>
                        <a:pt x="289" y="267"/>
                      </a:lnTo>
                      <a:lnTo>
                        <a:pt x="287" y="266"/>
                      </a:lnTo>
                      <a:lnTo>
                        <a:pt x="286" y="265"/>
                      </a:lnTo>
                      <a:lnTo>
                        <a:pt x="285" y="264"/>
                      </a:lnTo>
                      <a:lnTo>
                        <a:pt x="283" y="264"/>
                      </a:lnTo>
                      <a:lnTo>
                        <a:pt x="282" y="263"/>
                      </a:lnTo>
                      <a:lnTo>
                        <a:pt x="281" y="262"/>
                      </a:lnTo>
                      <a:lnTo>
                        <a:pt x="279" y="261"/>
                      </a:lnTo>
                      <a:lnTo>
                        <a:pt x="278" y="260"/>
                      </a:lnTo>
                      <a:lnTo>
                        <a:pt x="276" y="259"/>
                      </a:lnTo>
                      <a:lnTo>
                        <a:pt x="274" y="258"/>
                      </a:lnTo>
                      <a:lnTo>
                        <a:pt x="273" y="257"/>
                      </a:lnTo>
                      <a:lnTo>
                        <a:pt x="271" y="257"/>
                      </a:lnTo>
                      <a:lnTo>
                        <a:pt x="269" y="256"/>
                      </a:lnTo>
                      <a:lnTo>
                        <a:pt x="268" y="255"/>
                      </a:lnTo>
                      <a:lnTo>
                        <a:pt x="265" y="254"/>
                      </a:lnTo>
                      <a:lnTo>
                        <a:pt x="263" y="253"/>
                      </a:lnTo>
                      <a:lnTo>
                        <a:pt x="261" y="252"/>
                      </a:lnTo>
                      <a:lnTo>
                        <a:pt x="260" y="252"/>
                      </a:lnTo>
                      <a:lnTo>
                        <a:pt x="257" y="251"/>
                      </a:lnTo>
                      <a:lnTo>
                        <a:pt x="256" y="250"/>
                      </a:lnTo>
                      <a:lnTo>
                        <a:pt x="253" y="249"/>
                      </a:lnTo>
                      <a:lnTo>
                        <a:pt x="251" y="248"/>
                      </a:lnTo>
                      <a:lnTo>
                        <a:pt x="248" y="247"/>
                      </a:lnTo>
                      <a:lnTo>
                        <a:pt x="246" y="246"/>
                      </a:lnTo>
                      <a:lnTo>
                        <a:pt x="244" y="245"/>
                      </a:lnTo>
                      <a:lnTo>
                        <a:pt x="241" y="244"/>
                      </a:lnTo>
                      <a:lnTo>
                        <a:pt x="239" y="244"/>
                      </a:lnTo>
                      <a:lnTo>
                        <a:pt x="236" y="243"/>
                      </a:lnTo>
                      <a:lnTo>
                        <a:pt x="233" y="242"/>
                      </a:lnTo>
                      <a:lnTo>
                        <a:pt x="231" y="241"/>
                      </a:lnTo>
                      <a:lnTo>
                        <a:pt x="228" y="240"/>
                      </a:lnTo>
                      <a:lnTo>
                        <a:pt x="225" y="240"/>
                      </a:lnTo>
                      <a:lnTo>
                        <a:pt x="222" y="239"/>
                      </a:lnTo>
                      <a:lnTo>
                        <a:pt x="219" y="238"/>
                      </a:lnTo>
                      <a:lnTo>
                        <a:pt x="215" y="237"/>
                      </a:lnTo>
                      <a:lnTo>
                        <a:pt x="213" y="236"/>
                      </a:lnTo>
                      <a:lnTo>
                        <a:pt x="210" y="235"/>
                      </a:lnTo>
                      <a:lnTo>
                        <a:pt x="207" y="235"/>
                      </a:lnTo>
                      <a:lnTo>
                        <a:pt x="204" y="234"/>
                      </a:lnTo>
                      <a:lnTo>
                        <a:pt x="201" y="234"/>
                      </a:lnTo>
                      <a:lnTo>
                        <a:pt x="199" y="233"/>
                      </a:lnTo>
                      <a:lnTo>
                        <a:pt x="197" y="232"/>
                      </a:lnTo>
                      <a:lnTo>
                        <a:pt x="194" y="231"/>
                      </a:lnTo>
                      <a:lnTo>
                        <a:pt x="191" y="230"/>
                      </a:lnTo>
                      <a:lnTo>
                        <a:pt x="189" y="229"/>
                      </a:lnTo>
                      <a:lnTo>
                        <a:pt x="187" y="229"/>
                      </a:lnTo>
                      <a:lnTo>
                        <a:pt x="184" y="229"/>
                      </a:lnTo>
                      <a:lnTo>
                        <a:pt x="182" y="228"/>
                      </a:lnTo>
                      <a:lnTo>
                        <a:pt x="181" y="228"/>
                      </a:lnTo>
                      <a:lnTo>
                        <a:pt x="178" y="227"/>
                      </a:lnTo>
                      <a:lnTo>
                        <a:pt x="177" y="226"/>
                      </a:lnTo>
                      <a:lnTo>
                        <a:pt x="174" y="226"/>
                      </a:lnTo>
                      <a:lnTo>
                        <a:pt x="173" y="226"/>
                      </a:lnTo>
                      <a:lnTo>
                        <a:pt x="171" y="225"/>
                      </a:lnTo>
                      <a:lnTo>
                        <a:pt x="169" y="224"/>
                      </a:lnTo>
                      <a:lnTo>
                        <a:pt x="168" y="224"/>
                      </a:lnTo>
                      <a:lnTo>
                        <a:pt x="166" y="224"/>
                      </a:lnTo>
                      <a:lnTo>
                        <a:pt x="165" y="224"/>
                      </a:lnTo>
                      <a:lnTo>
                        <a:pt x="163" y="223"/>
                      </a:lnTo>
                      <a:lnTo>
                        <a:pt x="162" y="223"/>
                      </a:lnTo>
                      <a:lnTo>
                        <a:pt x="160" y="223"/>
                      </a:lnTo>
                      <a:lnTo>
                        <a:pt x="159" y="222"/>
                      </a:lnTo>
                      <a:lnTo>
                        <a:pt x="158" y="222"/>
                      </a:lnTo>
                      <a:lnTo>
                        <a:pt x="157" y="222"/>
                      </a:lnTo>
                      <a:lnTo>
                        <a:pt x="156" y="221"/>
                      </a:lnTo>
                      <a:lnTo>
                        <a:pt x="155" y="221"/>
                      </a:lnTo>
                      <a:lnTo>
                        <a:pt x="154" y="221"/>
                      </a:lnTo>
                      <a:lnTo>
                        <a:pt x="153" y="220"/>
                      </a:lnTo>
                      <a:lnTo>
                        <a:pt x="152" y="220"/>
                      </a:lnTo>
                      <a:lnTo>
                        <a:pt x="151" y="220"/>
                      </a:lnTo>
                      <a:lnTo>
                        <a:pt x="149" y="219"/>
                      </a:lnTo>
                      <a:lnTo>
                        <a:pt x="148" y="219"/>
                      </a:lnTo>
                      <a:lnTo>
                        <a:pt x="147" y="219"/>
                      </a:lnTo>
                      <a:lnTo>
                        <a:pt x="145" y="218"/>
                      </a:lnTo>
                      <a:lnTo>
                        <a:pt x="144" y="218"/>
                      </a:lnTo>
                      <a:lnTo>
                        <a:pt x="142" y="217"/>
                      </a:lnTo>
                      <a:lnTo>
                        <a:pt x="141" y="217"/>
                      </a:lnTo>
                      <a:lnTo>
                        <a:pt x="140" y="217"/>
                      </a:lnTo>
                      <a:lnTo>
                        <a:pt x="139" y="217"/>
                      </a:lnTo>
                      <a:lnTo>
                        <a:pt x="138" y="217"/>
                      </a:lnTo>
                      <a:lnTo>
                        <a:pt x="136" y="216"/>
                      </a:lnTo>
                      <a:lnTo>
                        <a:pt x="134" y="216"/>
                      </a:lnTo>
                      <a:lnTo>
                        <a:pt x="133" y="216"/>
                      </a:lnTo>
                      <a:lnTo>
                        <a:pt x="132" y="215"/>
                      </a:lnTo>
                      <a:lnTo>
                        <a:pt x="131" y="215"/>
                      </a:lnTo>
                      <a:lnTo>
                        <a:pt x="130" y="215"/>
                      </a:lnTo>
                      <a:lnTo>
                        <a:pt x="128" y="214"/>
                      </a:lnTo>
                      <a:lnTo>
                        <a:pt x="127" y="214"/>
                      </a:lnTo>
                      <a:lnTo>
                        <a:pt x="125" y="213"/>
                      </a:lnTo>
                      <a:lnTo>
                        <a:pt x="124" y="213"/>
                      </a:lnTo>
                      <a:lnTo>
                        <a:pt x="122" y="212"/>
                      </a:lnTo>
                      <a:lnTo>
                        <a:pt x="121" y="212"/>
                      </a:lnTo>
                      <a:lnTo>
                        <a:pt x="119" y="212"/>
                      </a:lnTo>
                      <a:lnTo>
                        <a:pt x="117" y="211"/>
                      </a:lnTo>
                      <a:lnTo>
                        <a:pt x="116" y="210"/>
                      </a:lnTo>
                      <a:lnTo>
                        <a:pt x="114" y="210"/>
                      </a:lnTo>
                      <a:lnTo>
                        <a:pt x="112" y="209"/>
                      </a:lnTo>
                      <a:lnTo>
                        <a:pt x="110" y="209"/>
                      </a:lnTo>
                      <a:lnTo>
                        <a:pt x="108" y="208"/>
                      </a:lnTo>
                      <a:lnTo>
                        <a:pt x="106" y="207"/>
                      </a:lnTo>
                      <a:lnTo>
                        <a:pt x="104" y="207"/>
                      </a:lnTo>
                      <a:lnTo>
                        <a:pt x="103" y="206"/>
                      </a:lnTo>
                      <a:lnTo>
                        <a:pt x="100" y="205"/>
                      </a:lnTo>
                      <a:lnTo>
                        <a:pt x="98" y="205"/>
                      </a:lnTo>
                      <a:lnTo>
                        <a:pt x="96" y="203"/>
                      </a:lnTo>
                      <a:lnTo>
                        <a:pt x="94" y="202"/>
                      </a:lnTo>
                      <a:lnTo>
                        <a:pt x="92" y="201"/>
                      </a:lnTo>
                      <a:lnTo>
                        <a:pt x="90" y="200"/>
                      </a:lnTo>
                      <a:lnTo>
                        <a:pt x="88" y="200"/>
                      </a:lnTo>
                      <a:lnTo>
                        <a:pt x="86" y="199"/>
                      </a:lnTo>
                      <a:lnTo>
                        <a:pt x="84" y="197"/>
                      </a:lnTo>
                      <a:lnTo>
                        <a:pt x="81" y="196"/>
                      </a:lnTo>
                      <a:lnTo>
                        <a:pt x="79" y="195"/>
                      </a:lnTo>
                      <a:lnTo>
                        <a:pt x="77" y="194"/>
                      </a:lnTo>
                      <a:lnTo>
                        <a:pt x="75" y="193"/>
                      </a:lnTo>
                      <a:lnTo>
                        <a:pt x="73" y="192"/>
                      </a:lnTo>
                      <a:lnTo>
                        <a:pt x="71" y="191"/>
                      </a:lnTo>
                      <a:lnTo>
                        <a:pt x="69" y="190"/>
                      </a:lnTo>
                      <a:lnTo>
                        <a:pt x="67" y="188"/>
                      </a:lnTo>
                      <a:lnTo>
                        <a:pt x="65" y="187"/>
                      </a:lnTo>
                      <a:lnTo>
                        <a:pt x="63" y="185"/>
                      </a:lnTo>
                      <a:lnTo>
                        <a:pt x="61" y="184"/>
                      </a:lnTo>
                      <a:lnTo>
                        <a:pt x="59" y="182"/>
                      </a:lnTo>
                      <a:lnTo>
                        <a:pt x="57" y="181"/>
                      </a:lnTo>
                      <a:lnTo>
                        <a:pt x="55" y="180"/>
                      </a:lnTo>
                      <a:lnTo>
                        <a:pt x="53" y="178"/>
                      </a:lnTo>
                      <a:lnTo>
                        <a:pt x="52" y="177"/>
                      </a:lnTo>
                      <a:lnTo>
                        <a:pt x="50" y="175"/>
                      </a:lnTo>
                      <a:lnTo>
                        <a:pt x="48" y="173"/>
                      </a:lnTo>
                      <a:lnTo>
                        <a:pt x="46" y="172"/>
                      </a:lnTo>
                      <a:lnTo>
                        <a:pt x="44" y="170"/>
                      </a:lnTo>
                      <a:lnTo>
                        <a:pt x="43" y="168"/>
                      </a:lnTo>
                      <a:lnTo>
                        <a:pt x="41" y="167"/>
                      </a:lnTo>
                      <a:lnTo>
                        <a:pt x="40" y="165"/>
                      </a:lnTo>
                      <a:lnTo>
                        <a:pt x="40" y="164"/>
                      </a:lnTo>
                      <a:lnTo>
                        <a:pt x="38" y="163"/>
                      </a:lnTo>
                      <a:lnTo>
                        <a:pt x="37" y="163"/>
                      </a:lnTo>
                      <a:lnTo>
                        <a:pt x="36" y="162"/>
                      </a:lnTo>
                      <a:lnTo>
                        <a:pt x="35" y="160"/>
                      </a:lnTo>
                      <a:lnTo>
                        <a:pt x="34" y="159"/>
                      </a:lnTo>
                      <a:lnTo>
                        <a:pt x="33" y="157"/>
                      </a:lnTo>
                      <a:lnTo>
                        <a:pt x="31" y="156"/>
                      </a:lnTo>
                      <a:lnTo>
                        <a:pt x="30" y="154"/>
                      </a:lnTo>
                      <a:lnTo>
                        <a:pt x="28" y="152"/>
                      </a:lnTo>
                      <a:lnTo>
                        <a:pt x="26" y="150"/>
                      </a:lnTo>
                      <a:lnTo>
                        <a:pt x="25" y="148"/>
                      </a:lnTo>
                      <a:lnTo>
                        <a:pt x="23" y="145"/>
                      </a:lnTo>
                      <a:lnTo>
                        <a:pt x="22" y="143"/>
                      </a:lnTo>
                      <a:lnTo>
                        <a:pt x="20" y="141"/>
                      </a:lnTo>
                      <a:lnTo>
                        <a:pt x="20" y="140"/>
                      </a:lnTo>
                      <a:lnTo>
                        <a:pt x="18" y="139"/>
                      </a:lnTo>
                      <a:lnTo>
                        <a:pt x="18" y="137"/>
                      </a:lnTo>
                      <a:lnTo>
                        <a:pt x="17" y="136"/>
                      </a:lnTo>
                      <a:lnTo>
                        <a:pt x="16" y="135"/>
                      </a:lnTo>
                      <a:lnTo>
                        <a:pt x="15" y="133"/>
                      </a:lnTo>
                      <a:lnTo>
                        <a:pt x="14" y="132"/>
                      </a:lnTo>
                      <a:lnTo>
                        <a:pt x="13" y="130"/>
                      </a:lnTo>
                      <a:lnTo>
                        <a:pt x="13" y="128"/>
                      </a:lnTo>
                      <a:lnTo>
                        <a:pt x="11" y="127"/>
                      </a:lnTo>
                      <a:lnTo>
                        <a:pt x="11" y="125"/>
                      </a:lnTo>
                      <a:lnTo>
                        <a:pt x="10" y="123"/>
                      </a:lnTo>
                      <a:lnTo>
                        <a:pt x="9" y="122"/>
                      </a:lnTo>
                      <a:lnTo>
                        <a:pt x="9" y="120"/>
                      </a:lnTo>
                      <a:lnTo>
                        <a:pt x="8" y="119"/>
                      </a:lnTo>
                      <a:lnTo>
                        <a:pt x="7" y="117"/>
                      </a:lnTo>
                      <a:lnTo>
                        <a:pt x="7" y="115"/>
                      </a:lnTo>
                      <a:lnTo>
                        <a:pt x="6" y="113"/>
                      </a:lnTo>
                      <a:lnTo>
                        <a:pt x="5" y="111"/>
                      </a:lnTo>
                      <a:lnTo>
                        <a:pt x="5" y="109"/>
                      </a:lnTo>
                      <a:lnTo>
                        <a:pt x="4" y="107"/>
                      </a:lnTo>
                      <a:lnTo>
                        <a:pt x="3" y="106"/>
                      </a:lnTo>
                      <a:lnTo>
                        <a:pt x="3" y="104"/>
                      </a:lnTo>
                      <a:lnTo>
                        <a:pt x="3" y="102"/>
                      </a:lnTo>
                      <a:lnTo>
                        <a:pt x="2" y="100"/>
                      </a:lnTo>
                      <a:lnTo>
                        <a:pt x="2" y="98"/>
                      </a:lnTo>
                      <a:lnTo>
                        <a:pt x="2" y="96"/>
                      </a:lnTo>
                      <a:lnTo>
                        <a:pt x="1" y="94"/>
                      </a:lnTo>
                      <a:lnTo>
                        <a:pt x="1" y="92"/>
                      </a:lnTo>
                      <a:lnTo>
                        <a:pt x="1" y="90"/>
                      </a:lnTo>
                      <a:lnTo>
                        <a:pt x="1" y="88"/>
                      </a:lnTo>
                      <a:lnTo>
                        <a:pt x="0" y="86"/>
                      </a:lnTo>
                      <a:lnTo>
                        <a:pt x="0" y="84"/>
                      </a:lnTo>
                      <a:lnTo>
                        <a:pt x="0" y="82"/>
                      </a:lnTo>
                      <a:lnTo>
                        <a:pt x="0" y="80"/>
                      </a:lnTo>
                      <a:lnTo>
                        <a:pt x="0" y="78"/>
                      </a:lnTo>
                      <a:lnTo>
                        <a:pt x="0" y="76"/>
                      </a:lnTo>
                      <a:lnTo>
                        <a:pt x="0" y="74"/>
                      </a:lnTo>
                      <a:lnTo>
                        <a:pt x="1" y="72"/>
                      </a:lnTo>
                      <a:lnTo>
                        <a:pt x="1" y="70"/>
                      </a:lnTo>
                      <a:lnTo>
                        <a:pt x="1" y="68"/>
                      </a:lnTo>
                      <a:lnTo>
                        <a:pt x="1" y="66"/>
                      </a:lnTo>
                      <a:lnTo>
                        <a:pt x="2" y="64"/>
                      </a:lnTo>
                      <a:lnTo>
                        <a:pt x="2" y="62"/>
                      </a:lnTo>
                      <a:lnTo>
                        <a:pt x="2" y="60"/>
                      </a:lnTo>
                      <a:lnTo>
                        <a:pt x="3" y="58"/>
                      </a:lnTo>
                      <a:lnTo>
                        <a:pt x="3" y="56"/>
                      </a:lnTo>
                      <a:lnTo>
                        <a:pt x="4" y="54"/>
                      </a:lnTo>
                      <a:lnTo>
                        <a:pt x="5" y="52"/>
                      </a:lnTo>
                      <a:lnTo>
                        <a:pt x="5" y="50"/>
                      </a:lnTo>
                      <a:lnTo>
                        <a:pt x="6" y="49"/>
                      </a:lnTo>
                      <a:lnTo>
                        <a:pt x="7" y="47"/>
                      </a:lnTo>
                      <a:lnTo>
                        <a:pt x="7" y="45"/>
                      </a:lnTo>
                      <a:lnTo>
                        <a:pt x="8" y="43"/>
                      </a:lnTo>
                      <a:lnTo>
                        <a:pt x="9" y="41"/>
                      </a:lnTo>
                      <a:lnTo>
                        <a:pt x="10" y="40"/>
                      </a:lnTo>
                      <a:lnTo>
                        <a:pt x="11" y="38"/>
                      </a:lnTo>
                      <a:lnTo>
                        <a:pt x="12" y="36"/>
                      </a:lnTo>
                      <a:lnTo>
                        <a:pt x="13" y="35"/>
                      </a:lnTo>
                      <a:lnTo>
                        <a:pt x="14" y="33"/>
                      </a:lnTo>
                      <a:lnTo>
                        <a:pt x="15" y="31"/>
                      </a:lnTo>
                      <a:lnTo>
                        <a:pt x="17" y="30"/>
                      </a:lnTo>
                      <a:lnTo>
                        <a:pt x="18" y="29"/>
                      </a:lnTo>
                      <a:lnTo>
                        <a:pt x="19" y="27"/>
                      </a:lnTo>
                      <a:lnTo>
                        <a:pt x="20" y="25"/>
                      </a:lnTo>
                      <a:lnTo>
                        <a:pt x="22" y="24"/>
                      </a:lnTo>
                      <a:lnTo>
                        <a:pt x="23" y="22"/>
                      </a:lnTo>
                      <a:lnTo>
                        <a:pt x="24" y="21"/>
                      </a:lnTo>
                      <a:lnTo>
                        <a:pt x="26" y="20"/>
                      </a:lnTo>
                      <a:lnTo>
                        <a:pt x="27" y="18"/>
                      </a:lnTo>
                      <a:lnTo>
                        <a:pt x="29" y="17"/>
                      </a:lnTo>
                      <a:lnTo>
                        <a:pt x="31" y="16"/>
                      </a:lnTo>
                      <a:lnTo>
                        <a:pt x="32" y="15"/>
                      </a:lnTo>
                      <a:lnTo>
                        <a:pt x="34" y="14"/>
                      </a:lnTo>
                      <a:lnTo>
                        <a:pt x="35" y="12"/>
                      </a:lnTo>
                      <a:lnTo>
                        <a:pt x="37" y="12"/>
                      </a:lnTo>
                      <a:lnTo>
                        <a:pt x="39" y="11"/>
                      </a:lnTo>
                      <a:lnTo>
                        <a:pt x="41" y="10"/>
                      </a:lnTo>
                      <a:lnTo>
                        <a:pt x="43" y="9"/>
                      </a:lnTo>
                      <a:lnTo>
                        <a:pt x="45" y="8"/>
                      </a:lnTo>
                      <a:lnTo>
                        <a:pt x="47" y="7"/>
                      </a:lnTo>
                      <a:lnTo>
                        <a:pt x="49" y="6"/>
                      </a:lnTo>
                      <a:lnTo>
                        <a:pt x="51" y="5"/>
                      </a:lnTo>
                      <a:lnTo>
                        <a:pt x="53" y="4"/>
                      </a:lnTo>
                      <a:lnTo>
                        <a:pt x="55" y="4"/>
                      </a:lnTo>
                      <a:lnTo>
                        <a:pt x="58" y="4"/>
                      </a:lnTo>
                      <a:lnTo>
                        <a:pt x="60" y="3"/>
                      </a:lnTo>
                      <a:lnTo>
                        <a:pt x="62" y="2"/>
                      </a:lnTo>
                      <a:lnTo>
                        <a:pt x="65" y="2"/>
                      </a:lnTo>
                      <a:lnTo>
                        <a:pt x="67" y="2"/>
                      </a:lnTo>
                      <a:lnTo>
                        <a:pt x="70" y="1"/>
                      </a:lnTo>
                      <a:lnTo>
                        <a:pt x="72" y="1"/>
                      </a:lnTo>
                      <a:lnTo>
                        <a:pt x="75" y="1"/>
                      </a:lnTo>
                      <a:lnTo>
                        <a:pt x="77" y="1"/>
                      </a:lnTo>
                      <a:lnTo>
                        <a:pt x="80" y="1"/>
                      </a:lnTo>
                      <a:lnTo>
                        <a:pt x="83" y="0"/>
                      </a:lnTo>
                      <a:lnTo>
                        <a:pt x="85" y="0"/>
                      </a:lnTo>
                      <a:lnTo>
                        <a:pt x="88" y="1"/>
                      </a:lnTo>
                      <a:lnTo>
                        <a:pt x="91" y="1"/>
                      </a:lnTo>
                      <a:lnTo>
                        <a:pt x="93" y="1"/>
                      </a:lnTo>
                      <a:lnTo>
                        <a:pt x="95" y="1"/>
                      </a:lnTo>
                      <a:lnTo>
                        <a:pt x="98" y="2"/>
                      </a:lnTo>
                      <a:lnTo>
                        <a:pt x="101" y="2"/>
                      </a:lnTo>
                      <a:lnTo>
                        <a:pt x="103" y="3"/>
                      </a:lnTo>
                      <a:lnTo>
                        <a:pt x="105" y="3"/>
                      </a:lnTo>
                      <a:lnTo>
                        <a:pt x="108" y="4"/>
                      </a:lnTo>
                      <a:lnTo>
                        <a:pt x="111" y="5"/>
                      </a:lnTo>
                      <a:lnTo>
                        <a:pt x="112" y="5"/>
                      </a:lnTo>
                      <a:lnTo>
                        <a:pt x="115" y="6"/>
                      </a:lnTo>
                      <a:lnTo>
                        <a:pt x="117" y="7"/>
                      </a:lnTo>
                      <a:lnTo>
                        <a:pt x="120" y="8"/>
                      </a:lnTo>
                      <a:lnTo>
                        <a:pt x="122" y="9"/>
                      </a:lnTo>
                      <a:lnTo>
                        <a:pt x="125" y="10"/>
                      </a:lnTo>
                      <a:lnTo>
                        <a:pt x="127" y="11"/>
                      </a:lnTo>
                      <a:lnTo>
                        <a:pt x="129" y="12"/>
                      </a:lnTo>
                      <a:lnTo>
                        <a:pt x="131" y="13"/>
                      </a:lnTo>
                      <a:lnTo>
                        <a:pt x="134" y="15"/>
                      </a:lnTo>
                      <a:lnTo>
                        <a:pt x="136" y="16"/>
                      </a:lnTo>
                      <a:lnTo>
                        <a:pt x="138" y="17"/>
                      </a:lnTo>
                      <a:lnTo>
                        <a:pt x="140" y="18"/>
                      </a:lnTo>
                      <a:lnTo>
                        <a:pt x="142" y="20"/>
                      </a:lnTo>
                      <a:lnTo>
                        <a:pt x="144" y="21"/>
                      </a:lnTo>
                      <a:lnTo>
                        <a:pt x="146" y="22"/>
                      </a:lnTo>
                      <a:lnTo>
                        <a:pt x="148" y="24"/>
                      </a:lnTo>
                      <a:lnTo>
                        <a:pt x="150" y="25"/>
                      </a:lnTo>
                      <a:lnTo>
                        <a:pt x="152" y="27"/>
                      </a:lnTo>
                      <a:lnTo>
                        <a:pt x="154" y="29"/>
                      </a:lnTo>
                      <a:lnTo>
                        <a:pt x="156" y="30"/>
                      </a:lnTo>
                      <a:lnTo>
                        <a:pt x="158" y="31"/>
                      </a:lnTo>
                      <a:lnTo>
                        <a:pt x="160" y="33"/>
                      </a:lnTo>
                      <a:lnTo>
                        <a:pt x="162" y="34"/>
                      </a:lnTo>
                      <a:lnTo>
                        <a:pt x="163" y="36"/>
                      </a:lnTo>
                      <a:lnTo>
                        <a:pt x="165" y="38"/>
                      </a:lnTo>
                      <a:lnTo>
                        <a:pt x="167" y="39"/>
                      </a:lnTo>
                      <a:lnTo>
                        <a:pt x="169" y="40"/>
                      </a:lnTo>
                      <a:lnTo>
                        <a:pt x="170" y="42"/>
                      </a:lnTo>
                      <a:lnTo>
                        <a:pt x="171" y="44"/>
                      </a:lnTo>
                      <a:lnTo>
                        <a:pt x="173" y="45"/>
                      </a:lnTo>
                      <a:lnTo>
                        <a:pt x="174" y="46"/>
                      </a:lnTo>
                      <a:lnTo>
                        <a:pt x="176" y="48"/>
                      </a:lnTo>
                      <a:lnTo>
                        <a:pt x="177" y="50"/>
                      </a:lnTo>
                      <a:lnTo>
                        <a:pt x="179" y="51"/>
                      </a:lnTo>
                      <a:lnTo>
                        <a:pt x="180" y="52"/>
                      </a:lnTo>
                      <a:lnTo>
                        <a:pt x="181" y="54"/>
                      </a:lnTo>
                      <a:lnTo>
                        <a:pt x="182" y="55"/>
                      </a:lnTo>
                      <a:lnTo>
                        <a:pt x="184" y="57"/>
                      </a:lnTo>
                      <a:lnTo>
                        <a:pt x="185" y="58"/>
                      </a:lnTo>
                      <a:lnTo>
                        <a:pt x="186" y="59"/>
                      </a:lnTo>
                      <a:lnTo>
                        <a:pt x="187" y="61"/>
                      </a:lnTo>
                      <a:lnTo>
                        <a:pt x="189" y="62"/>
                      </a:lnTo>
                      <a:lnTo>
                        <a:pt x="190" y="63"/>
                      </a:lnTo>
                      <a:lnTo>
                        <a:pt x="191" y="66"/>
                      </a:lnTo>
                      <a:lnTo>
                        <a:pt x="193" y="68"/>
                      </a:lnTo>
                      <a:lnTo>
                        <a:pt x="195" y="70"/>
                      </a:lnTo>
                      <a:lnTo>
                        <a:pt x="196" y="72"/>
                      </a:lnTo>
                      <a:lnTo>
                        <a:pt x="197" y="73"/>
                      </a:lnTo>
                      <a:lnTo>
                        <a:pt x="199" y="76"/>
                      </a:lnTo>
                      <a:lnTo>
                        <a:pt x="200" y="78"/>
                      </a:lnTo>
                      <a:lnTo>
                        <a:pt x="201" y="80"/>
                      </a:lnTo>
                      <a:lnTo>
                        <a:pt x="202" y="81"/>
                      </a:lnTo>
                      <a:lnTo>
                        <a:pt x="203" y="83"/>
                      </a:lnTo>
                      <a:lnTo>
                        <a:pt x="203" y="84"/>
                      </a:lnTo>
                      <a:lnTo>
                        <a:pt x="204" y="85"/>
                      </a:lnTo>
                      <a:lnTo>
                        <a:pt x="205" y="86"/>
                      </a:lnTo>
                      <a:lnTo>
                        <a:pt x="206" y="88"/>
                      </a:lnTo>
                      <a:lnTo>
                        <a:pt x="206" y="90"/>
                      </a:lnTo>
                      <a:lnTo>
                        <a:pt x="207" y="91"/>
                      </a:lnTo>
                      <a:lnTo>
                        <a:pt x="208" y="93"/>
                      </a:lnTo>
                      <a:lnTo>
                        <a:pt x="209" y="94"/>
                      </a:lnTo>
                      <a:lnTo>
                        <a:pt x="209" y="96"/>
                      </a:lnTo>
                      <a:lnTo>
                        <a:pt x="210" y="98"/>
                      </a:lnTo>
                      <a:lnTo>
                        <a:pt x="211" y="100"/>
                      </a:lnTo>
                      <a:lnTo>
                        <a:pt x="212" y="101"/>
                      </a:lnTo>
                      <a:lnTo>
                        <a:pt x="212" y="103"/>
                      </a:lnTo>
                      <a:lnTo>
                        <a:pt x="213" y="105"/>
                      </a:lnTo>
                      <a:lnTo>
                        <a:pt x="214" y="107"/>
                      </a:lnTo>
                      <a:lnTo>
                        <a:pt x="215" y="109"/>
                      </a:lnTo>
                      <a:lnTo>
                        <a:pt x="215" y="111"/>
                      </a:lnTo>
                      <a:lnTo>
                        <a:pt x="216" y="113"/>
                      </a:lnTo>
                      <a:lnTo>
                        <a:pt x="217" y="115"/>
                      </a:lnTo>
                      <a:lnTo>
                        <a:pt x="217" y="118"/>
                      </a:lnTo>
                      <a:lnTo>
                        <a:pt x="218" y="120"/>
                      </a:lnTo>
                      <a:lnTo>
                        <a:pt x="219" y="122"/>
                      </a:lnTo>
                      <a:lnTo>
                        <a:pt x="220" y="124"/>
                      </a:lnTo>
                      <a:lnTo>
                        <a:pt x="221" y="127"/>
                      </a:lnTo>
                      <a:lnTo>
                        <a:pt x="221" y="129"/>
                      </a:lnTo>
                      <a:lnTo>
                        <a:pt x="222" y="132"/>
                      </a:lnTo>
                      <a:lnTo>
                        <a:pt x="222" y="134"/>
                      </a:lnTo>
                      <a:lnTo>
                        <a:pt x="223" y="136"/>
                      </a:lnTo>
                      <a:lnTo>
                        <a:pt x="224" y="139"/>
                      </a:lnTo>
                      <a:lnTo>
                        <a:pt x="224" y="142"/>
                      </a:lnTo>
                      <a:lnTo>
                        <a:pt x="225" y="144"/>
                      </a:lnTo>
                      <a:lnTo>
                        <a:pt x="225" y="147"/>
                      </a:lnTo>
                      <a:lnTo>
                        <a:pt x="226" y="150"/>
                      </a:lnTo>
                      <a:lnTo>
                        <a:pt x="227" y="153"/>
                      </a:lnTo>
                      <a:lnTo>
                        <a:pt x="227" y="155"/>
                      </a:lnTo>
                      <a:lnTo>
                        <a:pt x="228" y="159"/>
                      </a:lnTo>
                      <a:lnTo>
                        <a:pt x="228" y="162"/>
                      </a:lnTo>
                      <a:lnTo>
                        <a:pt x="229" y="165"/>
                      </a:lnTo>
                      <a:lnTo>
                        <a:pt x="229" y="168"/>
                      </a:lnTo>
                      <a:lnTo>
                        <a:pt x="229" y="171"/>
                      </a:lnTo>
                      <a:lnTo>
                        <a:pt x="230" y="174"/>
                      </a:lnTo>
                      <a:lnTo>
                        <a:pt x="230" y="177"/>
                      </a:lnTo>
                      <a:lnTo>
                        <a:pt x="231" y="181"/>
                      </a:lnTo>
                      <a:lnTo>
                        <a:pt x="231" y="184"/>
                      </a:lnTo>
                      <a:lnTo>
                        <a:pt x="231" y="188"/>
                      </a:lnTo>
                      <a:lnTo>
                        <a:pt x="232" y="191"/>
                      </a:lnTo>
                      <a:lnTo>
                        <a:pt x="232" y="195"/>
                      </a:lnTo>
                      <a:lnTo>
                        <a:pt x="232" y="198"/>
                      </a:lnTo>
                      <a:lnTo>
                        <a:pt x="232" y="201"/>
                      </a:lnTo>
                      <a:lnTo>
                        <a:pt x="233" y="205"/>
                      </a:lnTo>
                      <a:lnTo>
                        <a:pt x="233" y="209"/>
                      </a:lnTo>
                      <a:lnTo>
                        <a:pt x="233" y="213"/>
                      </a:lnTo>
                      <a:lnTo>
                        <a:pt x="233" y="217"/>
                      </a:lnTo>
                      <a:lnTo>
                        <a:pt x="233" y="221"/>
                      </a:lnTo>
                      <a:lnTo>
                        <a:pt x="225" y="213"/>
                      </a:lnTo>
                      <a:lnTo>
                        <a:pt x="224" y="212"/>
                      </a:lnTo>
                      <a:lnTo>
                        <a:pt x="224" y="211"/>
                      </a:lnTo>
                      <a:lnTo>
                        <a:pt x="224" y="210"/>
                      </a:lnTo>
                      <a:lnTo>
                        <a:pt x="224" y="208"/>
                      </a:lnTo>
                      <a:lnTo>
                        <a:pt x="224" y="206"/>
                      </a:lnTo>
                      <a:lnTo>
                        <a:pt x="224" y="205"/>
                      </a:lnTo>
                      <a:lnTo>
                        <a:pt x="224" y="203"/>
                      </a:lnTo>
                      <a:lnTo>
                        <a:pt x="224" y="202"/>
                      </a:lnTo>
                      <a:lnTo>
                        <a:pt x="224" y="200"/>
                      </a:lnTo>
                      <a:lnTo>
                        <a:pt x="224" y="198"/>
                      </a:lnTo>
                      <a:lnTo>
                        <a:pt x="224" y="196"/>
                      </a:lnTo>
                      <a:lnTo>
                        <a:pt x="224" y="195"/>
                      </a:lnTo>
                      <a:lnTo>
                        <a:pt x="223" y="192"/>
                      </a:lnTo>
                      <a:lnTo>
                        <a:pt x="223" y="190"/>
                      </a:lnTo>
                      <a:lnTo>
                        <a:pt x="223" y="188"/>
                      </a:lnTo>
                      <a:lnTo>
                        <a:pt x="222" y="186"/>
                      </a:lnTo>
                      <a:lnTo>
                        <a:pt x="222" y="183"/>
                      </a:lnTo>
                      <a:lnTo>
                        <a:pt x="221" y="180"/>
                      </a:lnTo>
                      <a:lnTo>
                        <a:pt x="221" y="178"/>
                      </a:lnTo>
                      <a:lnTo>
                        <a:pt x="221" y="176"/>
                      </a:lnTo>
                      <a:lnTo>
                        <a:pt x="220" y="173"/>
                      </a:lnTo>
                      <a:lnTo>
                        <a:pt x="220" y="170"/>
                      </a:lnTo>
                      <a:lnTo>
                        <a:pt x="219" y="167"/>
                      </a:lnTo>
                      <a:lnTo>
                        <a:pt x="219" y="164"/>
                      </a:lnTo>
                      <a:lnTo>
                        <a:pt x="218" y="161"/>
                      </a:lnTo>
                      <a:lnTo>
                        <a:pt x="217" y="158"/>
                      </a:lnTo>
                      <a:lnTo>
                        <a:pt x="217" y="155"/>
                      </a:lnTo>
                      <a:lnTo>
                        <a:pt x="216" y="152"/>
                      </a:lnTo>
                      <a:lnTo>
                        <a:pt x="215" y="149"/>
                      </a:lnTo>
                      <a:lnTo>
                        <a:pt x="214" y="145"/>
                      </a:lnTo>
                      <a:lnTo>
                        <a:pt x="213" y="142"/>
                      </a:lnTo>
                      <a:lnTo>
                        <a:pt x="212" y="139"/>
                      </a:lnTo>
                      <a:lnTo>
                        <a:pt x="211" y="135"/>
                      </a:lnTo>
                      <a:lnTo>
                        <a:pt x="210" y="132"/>
                      </a:lnTo>
                      <a:lnTo>
                        <a:pt x="209" y="129"/>
                      </a:lnTo>
                      <a:lnTo>
                        <a:pt x="208" y="126"/>
                      </a:lnTo>
                      <a:lnTo>
                        <a:pt x="206" y="122"/>
                      </a:lnTo>
                      <a:lnTo>
                        <a:pt x="205" y="119"/>
                      </a:lnTo>
                      <a:lnTo>
                        <a:pt x="204" y="115"/>
                      </a:lnTo>
                      <a:lnTo>
                        <a:pt x="202" y="112"/>
                      </a:lnTo>
                      <a:lnTo>
                        <a:pt x="201" y="109"/>
                      </a:lnTo>
                      <a:lnTo>
                        <a:pt x="199" y="106"/>
                      </a:lnTo>
                      <a:lnTo>
                        <a:pt x="197" y="102"/>
                      </a:lnTo>
                      <a:lnTo>
                        <a:pt x="196" y="99"/>
                      </a:lnTo>
                      <a:lnTo>
                        <a:pt x="194" y="96"/>
                      </a:lnTo>
                      <a:lnTo>
                        <a:pt x="192" y="93"/>
                      </a:lnTo>
                      <a:lnTo>
                        <a:pt x="190" y="89"/>
                      </a:lnTo>
                      <a:lnTo>
                        <a:pt x="188" y="86"/>
                      </a:lnTo>
                      <a:lnTo>
                        <a:pt x="186" y="83"/>
                      </a:lnTo>
                      <a:lnTo>
                        <a:pt x="184" y="79"/>
                      </a:lnTo>
                      <a:lnTo>
                        <a:pt x="181" y="76"/>
                      </a:lnTo>
                      <a:lnTo>
                        <a:pt x="179" y="73"/>
                      </a:lnTo>
                      <a:lnTo>
                        <a:pt x="177" y="71"/>
                      </a:lnTo>
                      <a:lnTo>
                        <a:pt x="174" y="68"/>
                      </a:lnTo>
                      <a:lnTo>
                        <a:pt x="171" y="65"/>
                      </a:lnTo>
                      <a:lnTo>
                        <a:pt x="169" y="62"/>
                      </a:lnTo>
                      <a:lnTo>
                        <a:pt x="166" y="59"/>
                      </a:lnTo>
                      <a:lnTo>
                        <a:pt x="163" y="57"/>
                      </a:lnTo>
                      <a:lnTo>
                        <a:pt x="160" y="54"/>
                      </a:lnTo>
                      <a:lnTo>
                        <a:pt x="157" y="51"/>
                      </a:lnTo>
                      <a:lnTo>
                        <a:pt x="154" y="49"/>
                      </a:lnTo>
                      <a:lnTo>
                        <a:pt x="151" y="47"/>
                      </a:lnTo>
                      <a:lnTo>
                        <a:pt x="148" y="45"/>
                      </a:lnTo>
                      <a:lnTo>
                        <a:pt x="145" y="43"/>
                      </a:lnTo>
                      <a:lnTo>
                        <a:pt x="141" y="40"/>
                      </a:lnTo>
                      <a:lnTo>
                        <a:pt x="138" y="39"/>
                      </a:lnTo>
                      <a:lnTo>
                        <a:pt x="136" y="37"/>
                      </a:lnTo>
                      <a:lnTo>
                        <a:pt x="133" y="35"/>
                      </a:lnTo>
                      <a:lnTo>
                        <a:pt x="130" y="33"/>
                      </a:lnTo>
                      <a:lnTo>
                        <a:pt x="127" y="32"/>
                      </a:lnTo>
                      <a:lnTo>
                        <a:pt x="124" y="31"/>
                      </a:lnTo>
                      <a:lnTo>
                        <a:pt x="122" y="29"/>
                      </a:lnTo>
                      <a:lnTo>
                        <a:pt x="119" y="28"/>
                      </a:lnTo>
                      <a:lnTo>
                        <a:pt x="116" y="27"/>
                      </a:lnTo>
                      <a:lnTo>
                        <a:pt x="114" y="26"/>
                      </a:lnTo>
                      <a:lnTo>
                        <a:pt x="112" y="25"/>
                      </a:lnTo>
                      <a:lnTo>
                        <a:pt x="109" y="23"/>
                      </a:lnTo>
                      <a:lnTo>
                        <a:pt x="106" y="23"/>
                      </a:lnTo>
                      <a:lnTo>
                        <a:pt x="104" y="22"/>
                      </a:lnTo>
                      <a:lnTo>
                        <a:pt x="101" y="21"/>
                      </a:lnTo>
                      <a:lnTo>
                        <a:pt x="99" y="20"/>
                      </a:lnTo>
                      <a:lnTo>
                        <a:pt x="97" y="20"/>
                      </a:lnTo>
                      <a:lnTo>
                        <a:pt x="94" y="19"/>
                      </a:lnTo>
                      <a:lnTo>
                        <a:pt x="92" y="19"/>
                      </a:lnTo>
                      <a:lnTo>
                        <a:pt x="90" y="18"/>
                      </a:lnTo>
                      <a:lnTo>
                        <a:pt x="88" y="18"/>
                      </a:lnTo>
                      <a:lnTo>
                        <a:pt x="86" y="17"/>
                      </a:lnTo>
                      <a:lnTo>
                        <a:pt x="84" y="17"/>
                      </a:lnTo>
                      <a:lnTo>
                        <a:pt x="82" y="17"/>
                      </a:lnTo>
                      <a:lnTo>
                        <a:pt x="80" y="17"/>
                      </a:lnTo>
                      <a:lnTo>
                        <a:pt x="78" y="17"/>
                      </a:lnTo>
                      <a:lnTo>
                        <a:pt x="76" y="17"/>
                      </a:lnTo>
                      <a:lnTo>
                        <a:pt x="74" y="17"/>
                      </a:lnTo>
                      <a:lnTo>
                        <a:pt x="73" y="17"/>
                      </a:lnTo>
                      <a:lnTo>
                        <a:pt x="70" y="17"/>
                      </a:lnTo>
                      <a:lnTo>
                        <a:pt x="69" y="17"/>
                      </a:lnTo>
                      <a:lnTo>
                        <a:pt x="67" y="17"/>
                      </a:lnTo>
                      <a:lnTo>
                        <a:pt x="66" y="17"/>
                      </a:lnTo>
                      <a:lnTo>
                        <a:pt x="64" y="17"/>
                      </a:lnTo>
                      <a:lnTo>
                        <a:pt x="63" y="17"/>
                      </a:lnTo>
                      <a:lnTo>
                        <a:pt x="61" y="17"/>
                      </a:lnTo>
                      <a:lnTo>
                        <a:pt x="59" y="18"/>
                      </a:lnTo>
                      <a:lnTo>
                        <a:pt x="58" y="18"/>
                      </a:lnTo>
                      <a:lnTo>
                        <a:pt x="57" y="19"/>
                      </a:lnTo>
                      <a:lnTo>
                        <a:pt x="55" y="19"/>
                      </a:lnTo>
                      <a:lnTo>
                        <a:pt x="54" y="19"/>
                      </a:lnTo>
                      <a:lnTo>
                        <a:pt x="52" y="20"/>
                      </a:lnTo>
                      <a:lnTo>
                        <a:pt x="51" y="20"/>
                      </a:lnTo>
                      <a:lnTo>
                        <a:pt x="50" y="21"/>
                      </a:lnTo>
                      <a:lnTo>
                        <a:pt x="49" y="21"/>
                      </a:lnTo>
                      <a:lnTo>
                        <a:pt x="48" y="21"/>
                      </a:lnTo>
                      <a:lnTo>
                        <a:pt x="46" y="22"/>
                      </a:lnTo>
                      <a:lnTo>
                        <a:pt x="45" y="22"/>
                      </a:lnTo>
                      <a:lnTo>
                        <a:pt x="44" y="23"/>
                      </a:lnTo>
                      <a:lnTo>
                        <a:pt x="43" y="23"/>
                      </a:lnTo>
                      <a:lnTo>
                        <a:pt x="42" y="24"/>
                      </a:lnTo>
                      <a:lnTo>
                        <a:pt x="41" y="25"/>
                      </a:lnTo>
                      <a:lnTo>
                        <a:pt x="40" y="25"/>
                      </a:lnTo>
                      <a:lnTo>
                        <a:pt x="40" y="26"/>
                      </a:lnTo>
                      <a:lnTo>
                        <a:pt x="39" y="26"/>
                      </a:lnTo>
                      <a:lnTo>
                        <a:pt x="37" y="27"/>
                      </a:lnTo>
                      <a:lnTo>
                        <a:pt x="36" y="29"/>
                      </a:lnTo>
                      <a:lnTo>
                        <a:pt x="35" y="30"/>
                      </a:lnTo>
                      <a:lnTo>
                        <a:pt x="34" y="31"/>
                      </a:lnTo>
                      <a:lnTo>
                        <a:pt x="33" y="33"/>
                      </a:lnTo>
                      <a:lnTo>
                        <a:pt x="31" y="35"/>
                      </a:lnTo>
                      <a:lnTo>
                        <a:pt x="30" y="38"/>
                      </a:lnTo>
                      <a:lnTo>
                        <a:pt x="29" y="38"/>
                      </a:lnTo>
                      <a:lnTo>
                        <a:pt x="28" y="40"/>
                      </a:lnTo>
                      <a:lnTo>
                        <a:pt x="27" y="42"/>
                      </a:lnTo>
                      <a:lnTo>
                        <a:pt x="26" y="43"/>
                      </a:lnTo>
                      <a:lnTo>
                        <a:pt x="26" y="44"/>
                      </a:lnTo>
                      <a:lnTo>
                        <a:pt x="25" y="45"/>
                      </a:lnTo>
                      <a:lnTo>
                        <a:pt x="25" y="47"/>
                      </a:lnTo>
                      <a:lnTo>
                        <a:pt x="24" y="48"/>
                      </a:lnTo>
                      <a:lnTo>
                        <a:pt x="23" y="50"/>
                      </a:lnTo>
                      <a:lnTo>
                        <a:pt x="23" y="51"/>
                      </a:lnTo>
                      <a:lnTo>
                        <a:pt x="23" y="53"/>
                      </a:lnTo>
                      <a:lnTo>
                        <a:pt x="22" y="55"/>
                      </a:lnTo>
                      <a:lnTo>
                        <a:pt x="22" y="56"/>
                      </a:lnTo>
                      <a:lnTo>
                        <a:pt x="21" y="58"/>
                      </a:lnTo>
                      <a:lnTo>
                        <a:pt x="20" y="60"/>
                      </a:lnTo>
                      <a:lnTo>
                        <a:pt x="20" y="62"/>
                      </a:lnTo>
                      <a:lnTo>
                        <a:pt x="20" y="63"/>
                      </a:lnTo>
                      <a:lnTo>
                        <a:pt x="20" y="66"/>
                      </a:lnTo>
                      <a:lnTo>
                        <a:pt x="20" y="67"/>
                      </a:lnTo>
                      <a:lnTo>
                        <a:pt x="19" y="69"/>
                      </a:lnTo>
                      <a:lnTo>
                        <a:pt x="19" y="71"/>
                      </a:lnTo>
                      <a:lnTo>
                        <a:pt x="19" y="73"/>
                      </a:lnTo>
                      <a:lnTo>
                        <a:pt x="19" y="75"/>
                      </a:lnTo>
                      <a:lnTo>
                        <a:pt x="19" y="77"/>
                      </a:lnTo>
                      <a:lnTo>
                        <a:pt x="19" y="79"/>
                      </a:lnTo>
                      <a:lnTo>
                        <a:pt x="19" y="82"/>
                      </a:lnTo>
                      <a:lnTo>
                        <a:pt x="20" y="84"/>
                      </a:lnTo>
                      <a:lnTo>
                        <a:pt x="20" y="86"/>
                      </a:lnTo>
                      <a:lnTo>
                        <a:pt x="20" y="88"/>
                      </a:lnTo>
                      <a:lnTo>
                        <a:pt x="20" y="91"/>
                      </a:lnTo>
                      <a:lnTo>
                        <a:pt x="21" y="93"/>
                      </a:lnTo>
                      <a:lnTo>
                        <a:pt x="21" y="96"/>
                      </a:lnTo>
                      <a:lnTo>
                        <a:pt x="22" y="98"/>
                      </a:lnTo>
                      <a:lnTo>
                        <a:pt x="22" y="101"/>
                      </a:lnTo>
                      <a:lnTo>
                        <a:pt x="23" y="103"/>
                      </a:lnTo>
                      <a:lnTo>
                        <a:pt x="23" y="106"/>
                      </a:lnTo>
                      <a:lnTo>
                        <a:pt x="25" y="108"/>
                      </a:lnTo>
                      <a:lnTo>
                        <a:pt x="26" y="111"/>
                      </a:lnTo>
                      <a:lnTo>
                        <a:pt x="27" y="114"/>
                      </a:lnTo>
                      <a:lnTo>
                        <a:pt x="28" y="117"/>
                      </a:lnTo>
                      <a:lnTo>
                        <a:pt x="29" y="120"/>
                      </a:lnTo>
                      <a:lnTo>
                        <a:pt x="31" y="122"/>
                      </a:lnTo>
                      <a:lnTo>
                        <a:pt x="32" y="126"/>
                      </a:lnTo>
                      <a:lnTo>
                        <a:pt x="33" y="128"/>
                      </a:lnTo>
                      <a:lnTo>
                        <a:pt x="35" y="131"/>
                      </a:lnTo>
                      <a:lnTo>
                        <a:pt x="37" y="134"/>
                      </a:lnTo>
                      <a:lnTo>
                        <a:pt x="38" y="136"/>
                      </a:lnTo>
                      <a:lnTo>
                        <a:pt x="40" y="139"/>
                      </a:lnTo>
                      <a:lnTo>
                        <a:pt x="42" y="141"/>
                      </a:lnTo>
                      <a:lnTo>
                        <a:pt x="44" y="144"/>
                      </a:lnTo>
                      <a:lnTo>
                        <a:pt x="46" y="147"/>
                      </a:lnTo>
                      <a:lnTo>
                        <a:pt x="48" y="149"/>
                      </a:lnTo>
                      <a:lnTo>
                        <a:pt x="50" y="151"/>
                      </a:lnTo>
                      <a:lnTo>
                        <a:pt x="52" y="153"/>
                      </a:lnTo>
                      <a:lnTo>
                        <a:pt x="55" y="156"/>
                      </a:lnTo>
                      <a:lnTo>
                        <a:pt x="57" y="158"/>
                      </a:lnTo>
                      <a:lnTo>
                        <a:pt x="59" y="160"/>
                      </a:lnTo>
                      <a:lnTo>
                        <a:pt x="61" y="162"/>
                      </a:lnTo>
                      <a:lnTo>
                        <a:pt x="64" y="164"/>
                      </a:lnTo>
                      <a:lnTo>
                        <a:pt x="66" y="166"/>
                      </a:lnTo>
                      <a:lnTo>
                        <a:pt x="68" y="168"/>
                      </a:lnTo>
                      <a:lnTo>
                        <a:pt x="71" y="169"/>
                      </a:lnTo>
                      <a:lnTo>
                        <a:pt x="73" y="171"/>
                      </a:lnTo>
                      <a:lnTo>
                        <a:pt x="76" y="173"/>
                      </a:lnTo>
                      <a:lnTo>
                        <a:pt x="79" y="174"/>
                      </a:lnTo>
                      <a:lnTo>
                        <a:pt x="81" y="176"/>
                      </a:lnTo>
                      <a:lnTo>
                        <a:pt x="84" y="177"/>
                      </a:lnTo>
                      <a:lnTo>
                        <a:pt x="86" y="179"/>
                      </a:lnTo>
                      <a:lnTo>
                        <a:pt x="88" y="180"/>
                      </a:lnTo>
                      <a:lnTo>
                        <a:pt x="91" y="182"/>
                      </a:lnTo>
                      <a:lnTo>
                        <a:pt x="93" y="183"/>
                      </a:lnTo>
                      <a:lnTo>
                        <a:pt x="96" y="184"/>
                      </a:lnTo>
                      <a:lnTo>
                        <a:pt x="98" y="185"/>
                      </a:lnTo>
                      <a:lnTo>
                        <a:pt x="101" y="187"/>
                      </a:lnTo>
                      <a:lnTo>
                        <a:pt x="103" y="188"/>
                      </a:lnTo>
                      <a:lnTo>
                        <a:pt x="105" y="189"/>
                      </a:lnTo>
                      <a:lnTo>
                        <a:pt x="108" y="190"/>
                      </a:lnTo>
                      <a:lnTo>
                        <a:pt x="110" y="191"/>
                      </a:lnTo>
                      <a:lnTo>
                        <a:pt x="112" y="192"/>
                      </a:lnTo>
                      <a:lnTo>
                        <a:pt x="114" y="192"/>
                      </a:lnTo>
                      <a:lnTo>
                        <a:pt x="116" y="193"/>
                      </a:lnTo>
                      <a:lnTo>
                        <a:pt x="119" y="194"/>
                      </a:lnTo>
                      <a:lnTo>
                        <a:pt x="121" y="195"/>
                      </a:lnTo>
                      <a:lnTo>
                        <a:pt x="123" y="196"/>
                      </a:lnTo>
                      <a:lnTo>
                        <a:pt x="125" y="196"/>
                      </a:lnTo>
                      <a:lnTo>
                        <a:pt x="127" y="197"/>
                      </a:lnTo>
                      <a:lnTo>
                        <a:pt x="129" y="198"/>
                      </a:lnTo>
                      <a:lnTo>
                        <a:pt x="131" y="198"/>
                      </a:lnTo>
                      <a:lnTo>
                        <a:pt x="133" y="199"/>
                      </a:lnTo>
                      <a:lnTo>
                        <a:pt x="135" y="199"/>
                      </a:lnTo>
                      <a:lnTo>
                        <a:pt x="136" y="200"/>
                      </a:lnTo>
                      <a:lnTo>
                        <a:pt x="138" y="200"/>
                      </a:lnTo>
                      <a:lnTo>
                        <a:pt x="139" y="200"/>
                      </a:lnTo>
                      <a:lnTo>
                        <a:pt x="141" y="200"/>
                      </a:lnTo>
                      <a:lnTo>
                        <a:pt x="142" y="201"/>
                      </a:lnTo>
                      <a:lnTo>
                        <a:pt x="143" y="201"/>
                      </a:lnTo>
                      <a:lnTo>
                        <a:pt x="144" y="201"/>
                      </a:lnTo>
                      <a:lnTo>
                        <a:pt x="145" y="202"/>
                      </a:lnTo>
                      <a:lnTo>
                        <a:pt x="147" y="202"/>
                      </a:lnTo>
                      <a:lnTo>
                        <a:pt x="148" y="202"/>
                      </a:lnTo>
                      <a:lnTo>
                        <a:pt x="149" y="203"/>
                      </a:lnTo>
                      <a:lnTo>
                        <a:pt x="150" y="203"/>
                      </a:lnTo>
                      <a:lnTo>
                        <a:pt x="151" y="203"/>
                      </a:lnTo>
                      <a:lnTo>
                        <a:pt x="152" y="203"/>
                      </a:lnTo>
                      <a:lnTo>
                        <a:pt x="153" y="203"/>
                      </a:lnTo>
                      <a:lnTo>
                        <a:pt x="154" y="204"/>
                      </a:lnTo>
                      <a:lnTo>
                        <a:pt x="155" y="204"/>
                      </a:lnTo>
                      <a:lnTo>
                        <a:pt x="156" y="205"/>
                      </a:lnTo>
                      <a:lnTo>
                        <a:pt x="157" y="205"/>
                      </a:lnTo>
                      <a:lnTo>
                        <a:pt x="159" y="205"/>
                      </a:lnTo>
                      <a:lnTo>
                        <a:pt x="160" y="205"/>
                      </a:lnTo>
                      <a:lnTo>
                        <a:pt x="162" y="206"/>
                      </a:lnTo>
                      <a:lnTo>
                        <a:pt x="163" y="206"/>
                      </a:lnTo>
                      <a:lnTo>
                        <a:pt x="165" y="207"/>
                      </a:lnTo>
                      <a:lnTo>
                        <a:pt x="167" y="207"/>
                      </a:lnTo>
                      <a:lnTo>
                        <a:pt x="169" y="207"/>
                      </a:lnTo>
                      <a:lnTo>
                        <a:pt x="170" y="208"/>
                      </a:lnTo>
                      <a:lnTo>
                        <a:pt x="173" y="208"/>
                      </a:lnTo>
                      <a:lnTo>
                        <a:pt x="174" y="209"/>
                      </a:lnTo>
                      <a:lnTo>
                        <a:pt x="176" y="209"/>
                      </a:lnTo>
                      <a:lnTo>
                        <a:pt x="178" y="210"/>
                      </a:lnTo>
                      <a:lnTo>
                        <a:pt x="181" y="210"/>
                      </a:lnTo>
                      <a:lnTo>
                        <a:pt x="183" y="211"/>
                      </a:lnTo>
                      <a:lnTo>
                        <a:pt x="185" y="212"/>
                      </a:lnTo>
                      <a:lnTo>
                        <a:pt x="188" y="212"/>
                      </a:lnTo>
                      <a:lnTo>
                        <a:pt x="190" y="213"/>
                      </a:lnTo>
                      <a:lnTo>
                        <a:pt x="193" y="214"/>
                      </a:lnTo>
                      <a:lnTo>
                        <a:pt x="195" y="215"/>
                      </a:lnTo>
                      <a:lnTo>
                        <a:pt x="198" y="216"/>
                      </a:lnTo>
                      <a:lnTo>
                        <a:pt x="201" y="216"/>
                      </a:lnTo>
                      <a:lnTo>
                        <a:pt x="203" y="217"/>
                      </a:lnTo>
                      <a:lnTo>
                        <a:pt x="206" y="217"/>
                      </a:lnTo>
                      <a:lnTo>
                        <a:pt x="208" y="218"/>
                      </a:lnTo>
                      <a:lnTo>
                        <a:pt x="211" y="219"/>
                      </a:lnTo>
                      <a:lnTo>
                        <a:pt x="214" y="220"/>
                      </a:lnTo>
                      <a:lnTo>
                        <a:pt x="217" y="221"/>
                      </a:lnTo>
                      <a:lnTo>
                        <a:pt x="219" y="222"/>
                      </a:lnTo>
                      <a:lnTo>
                        <a:pt x="222" y="223"/>
                      </a:lnTo>
                      <a:lnTo>
                        <a:pt x="225" y="223"/>
                      </a:lnTo>
                      <a:lnTo>
                        <a:pt x="228" y="224"/>
                      </a:lnTo>
                      <a:lnTo>
                        <a:pt x="230" y="225"/>
                      </a:lnTo>
                      <a:lnTo>
                        <a:pt x="233" y="226"/>
                      </a:lnTo>
                      <a:lnTo>
                        <a:pt x="236" y="227"/>
                      </a:lnTo>
                      <a:lnTo>
                        <a:pt x="239" y="228"/>
                      </a:lnTo>
                      <a:lnTo>
                        <a:pt x="241" y="229"/>
                      </a:lnTo>
                      <a:lnTo>
                        <a:pt x="244" y="230"/>
                      </a:lnTo>
                      <a:lnTo>
                        <a:pt x="247" y="231"/>
                      </a:lnTo>
                      <a:lnTo>
                        <a:pt x="250" y="232"/>
                      </a:lnTo>
                      <a:lnTo>
                        <a:pt x="252" y="234"/>
                      </a:lnTo>
                      <a:lnTo>
                        <a:pt x="255" y="234"/>
                      </a:lnTo>
                      <a:lnTo>
                        <a:pt x="258" y="235"/>
                      </a:lnTo>
                      <a:lnTo>
                        <a:pt x="260" y="236"/>
                      </a:lnTo>
                      <a:lnTo>
                        <a:pt x="263" y="238"/>
                      </a:lnTo>
                      <a:lnTo>
                        <a:pt x="266" y="239"/>
                      </a:lnTo>
                      <a:lnTo>
                        <a:pt x="268" y="240"/>
                      </a:lnTo>
                      <a:lnTo>
                        <a:pt x="271" y="241"/>
                      </a:lnTo>
                      <a:lnTo>
                        <a:pt x="273" y="242"/>
                      </a:lnTo>
                      <a:lnTo>
                        <a:pt x="276" y="243"/>
                      </a:lnTo>
                      <a:lnTo>
                        <a:pt x="278" y="244"/>
                      </a:lnTo>
                      <a:lnTo>
                        <a:pt x="280" y="245"/>
                      </a:lnTo>
                      <a:lnTo>
                        <a:pt x="282" y="247"/>
                      </a:lnTo>
                      <a:lnTo>
                        <a:pt x="285" y="248"/>
                      </a:lnTo>
                      <a:lnTo>
                        <a:pt x="287" y="249"/>
                      </a:lnTo>
                      <a:lnTo>
                        <a:pt x="289" y="250"/>
                      </a:lnTo>
                      <a:lnTo>
                        <a:pt x="291" y="251"/>
                      </a:lnTo>
                      <a:lnTo>
                        <a:pt x="293" y="252"/>
                      </a:lnTo>
                      <a:lnTo>
                        <a:pt x="294" y="254"/>
                      </a:lnTo>
                      <a:lnTo>
                        <a:pt x="296" y="255"/>
                      </a:lnTo>
                      <a:lnTo>
                        <a:pt x="298" y="256"/>
                      </a:lnTo>
                      <a:lnTo>
                        <a:pt x="300" y="257"/>
                      </a:lnTo>
                      <a:lnTo>
                        <a:pt x="302" y="258"/>
                      </a:lnTo>
                      <a:lnTo>
                        <a:pt x="303" y="260"/>
                      </a:lnTo>
                      <a:lnTo>
                        <a:pt x="305" y="261"/>
                      </a:lnTo>
                      <a:lnTo>
                        <a:pt x="307" y="262"/>
                      </a:lnTo>
                      <a:lnTo>
                        <a:pt x="308" y="264"/>
                      </a:lnTo>
                      <a:lnTo>
                        <a:pt x="309" y="265"/>
                      </a:lnTo>
                      <a:lnTo>
                        <a:pt x="311" y="267"/>
                      </a:lnTo>
                      <a:lnTo>
                        <a:pt x="312" y="268"/>
                      </a:lnTo>
                      <a:lnTo>
                        <a:pt x="314" y="269"/>
                      </a:lnTo>
                      <a:lnTo>
                        <a:pt x="315" y="270"/>
                      </a:lnTo>
                      <a:lnTo>
                        <a:pt x="316" y="271"/>
                      </a:lnTo>
                      <a:lnTo>
                        <a:pt x="318" y="272"/>
                      </a:lnTo>
                      <a:lnTo>
                        <a:pt x="318" y="274"/>
                      </a:lnTo>
                      <a:lnTo>
                        <a:pt x="319" y="275"/>
                      </a:lnTo>
                      <a:lnTo>
                        <a:pt x="320" y="276"/>
                      </a:lnTo>
                      <a:lnTo>
                        <a:pt x="321" y="278"/>
                      </a:lnTo>
                      <a:lnTo>
                        <a:pt x="323" y="279"/>
                      </a:lnTo>
                      <a:lnTo>
                        <a:pt x="323" y="280"/>
                      </a:lnTo>
                      <a:lnTo>
                        <a:pt x="324" y="281"/>
                      </a:lnTo>
                      <a:lnTo>
                        <a:pt x="325" y="282"/>
                      </a:lnTo>
                      <a:lnTo>
                        <a:pt x="326" y="284"/>
                      </a:lnTo>
                      <a:lnTo>
                        <a:pt x="327" y="285"/>
                      </a:lnTo>
                      <a:lnTo>
                        <a:pt x="328" y="286"/>
                      </a:lnTo>
                      <a:lnTo>
                        <a:pt x="329" y="287"/>
                      </a:lnTo>
                      <a:lnTo>
                        <a:pt x="330" y="289"/>
                      </a:lnTo>
                      <a:lnTo>
                        <a:pt x="331" y="292"/>
                      </a:lnTo>
                      <a:lnTo>
                        <a:pt x="332" y="294"/>
                      </a:lnTo>
                      <a:lnTo>
                        <a:pt x="334" y="295"/>
                      </a:lnTo>
                      <a:lnTo>
                        <a:pt x="334" y="297"/>
                      </a:lnTo>
                      <a:lnTo>
                        <a:pt x="335" y="299"/>
                      </a:lnTo>
                      <a:lnTo>
                        <a:pt x="336" y="300"/>
                      </a:lnTo>
                      <a:lnTo>
                        <a:pt x="336" y="302"/>
                      </a:lnTo>
                      <a:lnTo>
                        <a:pt x="337" y="303"/>
                      </a:lnTo>
                      <a:lnTo>
                        <a:pt x="337" y="304"/>
                      </a:lnTo>
                      <a:lnTo>
                        <a:pt x="338" y="305"/>
                      </a:lnTo>
                      <a:lnTo>
                        <a:pt x="338" y="306"/>
                      </a:lnTo>
                      <a:lnTo>
                        <a:pt x="338" y="307"/>
                      </a:lnTo>
                      <a:lnTo>
                        <a:pt x="339" y="308"/>
                      </a:lnTo>
                      <a:lnTo>
                        <a:pt x="339" y="309"/>
                      </a:lnTo>
                      <a:lnTo>
                        <a:pt x="339" y="310"/>
                      </a:lnTo>
                      <a:lnTo>
                        <a:pt x="339" y="313"/>
                      </a:lnTo>
                      <a:lnTo>
                        <a:pt x="339" y="314"/>
                      </a:lnTo>
                      <a:lnTo>
                        <a:pt x="339" y="315"/>
                      </a:lnTo>
                      <a:lnTo>
                        <a:pt x="339" y="316"/>
                      </a:lnTo>
                      <a:lnTo>
                        <a:pt x="339" y="318"/>
                      </a:lnTo>
                      <a:lnTo>
                        <a:pt x="339" y="319"/>
                      </a:lnTo>
                      <a:lnTo>
                        <a:pt x="339" y="321"/>
                      </a:lnTo>
                      <a:lnTo>
                        <a:pt x="339" y="323"/>
                      </a:lnTo>
                      <a:lnTo>
                        <a:pt x="339" y="324"/>
                      </a:lnTo>
                      <a:lnTo>
                        <a:pt x="339" y="326"/>
                      </a:lnTo>
                      <a:lnTo>
                        <a:pt x="338" y="328"/>
                      </a:lnTo>
                      <a:lnTo>
                        <a:pt x="338" y="329"/>
                      </a:lnTo>
                      <a:lnTo>
                        <a:pt x="337" y="331"/>
                      </a:lnTo>
                      <a:lnTo>
                        <a:pt x="336" y="333"/>
                      </a:lnTo>
                      <a:lnTo>
                        <a:pt x="336" y="335"/>
                      </a:lnTo>
                      <a:lnTo>
                        <a:pt x="335" y="337"/>
                      </a:lnTo>
                      <a:lnTo>
                        <a:pt x="334" y="339"/>
                      </a:lnTo>
                      <a:lnTo>
                        <a:pt x="333" y="340"/>
                      </a:lnTo>
                      <a:lnTo>
                        <a:pt x="331" y="342"/>
                      </a:lnTo>
                      <a:lnTo>
                        <a:pt x="330" y="344"/>
                      </a:lnTo>
                      <a:lnTo>
                        <a:pt x="329" y="345"/>
                      </a:lnTo>
                      <a:lnTo>
                        <a:pt x="327" y="347"/>
                      </a:lnTo>
                      <a:lnTo>
                        <a:pt x="325" y="349"/>
                      </a:lnTo>
                      <a:lnTo>
                        <a:pt x="324" y="350"/>
                      </a:lnTo>
                      <a:lnTo>
                        <a:pt x="323" y="350"/>
                      </a:lnTo>
                      <a:lnTo>
                        <a:pt x="322" y="351"/>
                      </a:lnTo>
                      <a:lnTo>
                        <a:pt x="321" y="352"/>
                      </a:lnTo>
                      <a:lnTo>
                        <a:pt x="320" y="352"/>
                      </a:lnTo>
                      <a:lnTo>
                        <a:pt x="318" y="353"/>
                      </a:lnTo>
                      <a:lnTo>
                        <a:pt x="318" y="354"/>
                      </a:lnTo>
                      <a:lnTo>
                        <a:pt x="316" y="354"/>
                      </a:lnTo>
                      <a:lnTo>
                        <a:pt x="314" y="356"/>
                      </a:lnTo>
                      <a:lnTo>
                        <a:pt x="312" y="356"/>
                      </a:lnTo>
                      <a:lnTo>
                        <a:pt x="310" y="357"/>
                      </a:lnTo>
                      <a:lnTo>
                        <a:pt x="309" y="359"/>
                      </a:lnTo>
                      <a:lnTo>
                        <a:pt x="307" y="359"/>
                      </a:lnTo>
                      <a:lnTo>
                        <a:pt x="305" y="360"/>
                      </a:lnTo>
                      <a:lnTo>
                        <a:pt x="303" y="361"/>
                      </a:lnTo>
                      <a:lnTo>
                        <a:pt x="301" y="361"/>
                      </a:lnTo>
                      <a:lnTo>
                        <a:pt x="299" y="362"/>
                      </a:lnTo>
                      <a:lnTo>
                        <a:pt x="298" y="363"/>
                      </a:lnTo>
                      <a:lnTo>
                        <a:pt x="296" y="363"/>
                      </a:lnTo>
                      <a:lnTo>
                        <a:pt x="294" y="363"/>
                      </a:lnTo>
                      <a:lnTo>
                        <a:pt x="292" y="364"/>
                      </a:lnTo>
                      <a:lnTo>
                        <a:pt x="290" y="364"/>
                      </a:lnTo>
                      <a:lnTo>
                        <a:pt x="289" y="364"/>
                      </a:lnTo>
                      <a:lnTo>
                        <a:pt x="288" y="364"/>
                      </a:lnTo>
                      <a:lnTo>
                        <a:pt x="287" y="364"/>
                      </a:lnTo>
                      <a:lnTo>
                        <a:pt x="285" y="365"/>
                      </a:lnTo>
                      <a:lnTo>
                        <a:pt x="284" y="365"/>
                      </a:lnTo>
                      <a:lnTo>
                        <a:pt x="282" y="365"/>
                      </a:lnTo>
                      <a:lnTo>
                        <a:pt x="281" y="365"/>
                      </a:lnTo>
                      <a:lnTo>
                        <a:pt x="280" y="365"/>
                      </a:lnTo>
                      <a:lnTo>
                        <a:pt x="279" y="365"/>
                      </a:lnTo>
                      <a:lnTo>
                        <a:pt x="277" y="365"/>
                      </a:lnTo>
                      <a:lnTo>
                        <a:pt x="275" y="365"/>
                      </a:lnTo>
                      <a:lnTo>
                        <a:pt x="274" y="365"/>
                      </a:lnTo>
                      <a:lnTo>
                        <a:pt x="272" y="365"/>
                      </a:lnTo>
                      <a:lnTo>
                        <a:pt x="271" y="365"/>
                      </a:lnTo>
                      <a:lnTo>
                        <a:pt x="270" y="364"/>
                      </a:lnTo>
                      <a:lnTo>
                        <a:pt x="268" y="364"/>
                      </a:lnTo>
                      <a:lnTo>
                        <a:pt x="266" y="364"/>
                      </a:lnTo>
                      <a:lnTo>
                        <a:pt x="265" y="364"/>
                      </a:lnTo>
                      <a:lnTo>
                        <a:pt x="263" y="364"/>
                      </a:lnTo>
                      <a:lnTo>
                        <a:pt x="261" y="364"/>
                      </a:lnTo>
                      <a:lnTo>
                        <a:pt x="260" y="363"/>
                      </a:lnTo>
                      <a:lnTo>
                        <a:pt x="258" y="363"/>
                      </a:lnTo>
                      <a:lnTo>
                        <a:pt x="257" y="363"/>
                      </a:lnTo>
                      <a:lnTo>
                        <a:pt x="254" y="363"/>
                      </a:lnTo>
                      <a:lnTo>
                        <a:pt x="253" y="363"/>
                      </a:lnTo>
                      <a:lnTo>
                        <a:pt x="251" y="363"/>
                      </a:lnTo>
                      <a:lnTo>
                        <a:pt x="249" y="362"/>
                      </a:lnTo>
                      <a:lnTo>
                        <a:pt x="247" y="362"/>
                      </a:lnTo>
                      <a:lnTo>
                        <a:pt x="245" y="362"/>
                      </a:lnTo>
                      <a:lnTo>
                        <a:pt x="243" y="362"/>
                      </a:lnTo>
                      <a:lnTo>
                        <a:pt x="240" y="362"/>
                      </a:lnTo>
                      <a:lnTo>
                        <a:pt x="238" y="361"/>
                      </a:lnTo>
                      <a:lnTo>
                        <a:pt x="236" y="361"/>
                      </a:lnTo>
                      <a:lnTo>
                        <a:pt x="234" y="361"/>
                      </a:lnTo>
                      <a:lnTo>
                        <a:pt x="231" y="361"/>
                      </a:lnTo>
                      <a:lnTo>
                        <a:pt x="229" y="360"/>
                      </a:lnTo>
                      <a:lnTo>
                        <a:pt x="228" y="360"/>
                      </a:lnTo>
                      <a:lnTo>
                        <a:pt x="225" y="359"/>
                      </a:lnTo>
                      <a:lnTo>
                        <a:pt x="224" y="359"/>
                      </a:lnTo>
                      <a:lnTo>
                        <a:pt x="221" y="358"/>
                      </a:lnTo>
                      <a:lnTo>
                        <a:pt x="219" y="358"/>
                      </a:lnTo>
                      <a:lnTo>
                        <a:pt x="217" y="357"/>
                      </a:lnTo>
                      <a:lnTo>
                        <a:pt x="215" y="357"/>
                      </a:lnTo>
                      <a:lnTo>
                        <a:pt x="213" y="356"/>
                      </a:lnTo>
                      <a:lnTo>
                        <a:pt x="211" y="356"/>
                      </a:lnTo>
                      <a:lnTo>
                        <a:pt x="209" y="356"/>
                      </a:lnTo>
                      <a:lnTo>
                        <a:pt x="207" y="355"/>
                      </a:lnTo>
                      <a:lnTo>
                        <a:pt x="206" y="355"/>
                      </a:lnTo>
                      <a:lnTo>
                        <a:pt x="203" y="354"/>
                      </a:lnTo>
                      <a:lnTo>
                        <a:pt x="202" y="353"/>
                      </a:lnTo>
                      <a:lnTo>
                        <a:pt x="200" y="353"/>
                      </a:lnTo>
                      <a:lnTo>
                        <a:pt x="198" y="352"/>
                      </a:lnTo>
                      <a:lnTo>
                        <a:pt x="197" y="352"/>
                      </a:lnTo>
                      <a:lnTo>
                        <a:pt x="195" y="351"/>
                      </a:lnTo>
                      <a:lnTo>
                        <a:pt x="193" y="350"/>
                      </a:lnTo>
                      <a:lnTo>
                        <a:pt x="191" y="350"/>
                      </a:lnTo>
                      <a:lnTo>
                        <a:pt x="190" y="349"/>
                      </a:lnTo>
                      <a:lnTo>
                        <a:pt x="188" y="349"/>
                      </a:lnTo>
                      <a:lnTo>
                        <a:pt x="187" y="348"/>
                      </a:lnTo>
                      <a:lnTo>
                        <a:pt x="185" y="347"/>
                      </a:lnTo>
                      <a:lnTo>
                        <a:pt x="184" y="347"/>
                      </a:lnTo>
                      <a:lnTo>
                        <a:pt x="182" y="347"/>
                      </a:lnTo>
                      <a:lnTo>
                        <a:pt x="181" y="346"/>
                      </a:lnTo>
                      <a:lnTo>
                        <a:pt x="179" y="345"/>
                      </a:lnTo>
                      <a:lnTo>
                        <a:pt x="178" y="345"/>
                      </a:lnTo>
                      <a:lnTo>
                        <a:pt x="177" y="344"/>
                      </a:lnTo>
                      <a:lnTo>
                        <a:pt x="175" y="343"/>
                      </a:lnTo>
                      <a:lnTo>
                        <a:pt x="173" y="343"/>
                      </a:lnTo>
                      <a:lnTo>
                        <a:pt x="173" y="342"/>
                      </a:lnTo>
                      <a:lnTo>
                        <a:pt x="172" y="342"/>
                      </a:lnTo>
                      <a:lnTo>
                        <a:pt x="170" y="341"/>
                      </a:lnTo>
                      <a:lnTo>
                        <a:pt x="169" y="341"/>
                      </a:lnTo>
                      <a:lnTo>
                        <a:pt x="168" y="340"/>
                      </a:lnTo>
                      <a:lnTo>
                        <a:pt x="167" y="340"/>
                      </a:lnTo>
                      <a:lnTo>
                        <a:pt x="165" y="339"/>
                      </a:lnTo>
                      <a:lnTo>
                        <a:pt x="164" y="338"/>
                      </a:lnTo>
                      <a:lnTo>
                        <a:pt x="162" y="337"/>
                      </a:lnTo>
                      <a:lnTo>
                        <a:pt x="161" y="337"/>
                      </a:lnTo>
                      <a:lnTo>
                        <a:pt x="159" y="336"/>
                      </a:lnTo>
                      <a:lnTo>
                        <a:pt x="158" y="335"/>
                      </a:lnTo>
                      <a:lnTo>
                        <a:pt x="158" y="334"/>
                      </a:lnTo>
                      <a:lnTo>
                        <a:pt x="157" y="334"/>
                      </a:lnTo>
                      <a:lnTo>
                        <a:pt x="156" y="334"/>
                      </a:lnTo>
                      <a:lnTo>
                        <a:pt x="155" y="333"/>
                      </a:lnTo>
                      <a:lnTo>
                        <a:pt x="154" y="333"/>
                      </a:lnTo>
                      <a:lnTo>
                        <a:pt x="153" y="332"/>
                      </a:lnTo>
                      <a:lnTo>
                        <a:pt x="151" y="332"/>
                      </a:lnTo>
                      <a:lnTo>
                        <a:pt x="150" y="331"/>
                      </a:lnTo>
                      <a:lnTo>
                        <a:pt x="148" y="330"/>
                      </a:lnTo>
                      <a:lnTo>
                        <a:pt x="147" y="329"/>
                      </a:lnTo>
                      <a:lnTo>
                        <a:pt x="145" y="328"/>
                      </a:lnTo>
                      <a:lnTo>
                        <a:pt x="143" y="328"/>
                      </a:lnTo>
                      <a:lnTo>
                        <a:pt x="141" y="327"/>
                      </a:lnTo>
                      <a:lnTo>
                        <a:pt x="140" y="326"/>
                      </a:lnTo>
                      <a:lnTo>
                        <a:pt x="139" y="326"/>
                      </a:lnTo>
                      <a:lnTo>
                        <a:pt x="138" y="325"/>
                      </a:lnTo>
                      <a:lnTo>
                        <a:pt x="137" y="325"/>
                      </a:lnTo>
                      <a:lnTo>
                        <a:pt x="136" y="324"/>
                      </a:lnTo>
                      <a:lnTo>
                        <a:pt x="135" y="324"/>
                      </a:lnTo>
                      <a:lnTo>
                        <a:pt x="134" y="323"/>
                      </a:lnTo>
                      <a:lnTo>
                        <a:pt x="132" y="323"/>
                      </a:lnTo>
                      <a:lnTo>
                        <a:pt x="131" y="322"/>
                      </a:lnTo>
                      <a:lnTo>
                        <a:pt x="130" y="322"/>
                      </a:lnTo>
                      <a:lnTo>
                        <a:pt x="128" y="321"/>
                      </a:lnTo>
                      <a:lnTo>
                        <a:pt x="126" y="320"/>
                      </a:lnTo>
                      <a:lnTo>
                        <a:pt x="124" y="318"/>
                      </a:lnTo>
                      <a:lnTo>
                        <a:pt x="122" y="318"/>
                      </a:lnTo>
                      <a:lnTo>
                        <a:pt x="121" y="317"/>
                      </a:lnTo>
                      <a:lnTo>
                        <a:pt x="119" y="316"/>
                      </a:lnTo>
                      <a:lnTo>
                        <a:pt x="117" y="315"/>
                      </a:lnTo>
                      <a:lnTo>
                        <a:pt x="116" y="314"/>
                      </a:lnTo>
                      <a:lnTo>
                        <a:pt x="115" y="314"/>
                      </a:lnTo>
                      <a:lnTo>
                        <a:pt x="114" y="314"/>
                      </a:lnTo>
                      <a:lnTo>
                        <a:pt x="112" y="313"/>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76" name="Freeform 140"/>
                <p:cNvSpPr>
                  <a:spLocks/>
                </p:cNvSpPr>
                <p:nvPr/>
              </p:nvSpPr>
              <p:spPr bwMode="auto">
                <a:xfrm>
                  <a:off x="328" y="1196"/>
                  <a:ext cx="339" cy="365"/>
                </a:xfrm>
                <a:custGeom>
                  <a:avLst/>
                  <a:gdLst>
                    <a:gd name="T0" fmla="*/ 121 w 339"/>
                    <a:gd name="T1" fmla="*/ 301 h 365"/>
                    <a:gd name="T2" fmla="*/ 149 w 339"/>
                    <a:gd name="T3" fmla="*/ 317 h 365"/>
                    <a:gd name="T4" fmla="*/ 197 w 339"/>
                    <a:gd name="T5" fmla="*/ 338 h 365"/>
                    <a:gd name="T6" fmla="*/ 252 w 339"/>
                    <a:gd name="T7" fmla="*/ 350 h 365"/>
                    <a:gd name="T8" fmla="*/ 302 w 339"/>
                    <a:gd name="T9" fmla="*/ 345 h 365"/>
                    <a:gd name="T10" fmla="*/ 322 w 339"/>
                    <a:gd name="T11" fmla="*/ 326 h 365"/>
                    <a:gd name="T12" fmla="*/ 320 w 339"/>
                    <a:gd name="T13" fmla="*/ 304 h 365"/>
                    <a:gd name="T14" fmla="*/ 306 w 339"/>
                    <a:gd name="T15" fmla="*/ 280 h 365"/>
                    <a:gd name="T16" fmla="*/ 286 w 339"/>
                    <a:gd name="T17" fmla="*/ 265 h 365"/>
                    <a:gd name="T18" fmla="*/ 260 w 339"/>
                    <a:gd name="T19" fmla="*/ 252 h 365"/>
                    <a:gd name="T20" fmla="*/ 219 w 339"/>
                    <a:gd name="T21" fmla="*/ 238 h 365"/>
                    <a:gd name="T22" fmla="*/ 178 w 339"/>
                    <a:gd name="T23" fmla="*/ 227 h 365"/>
                    <a:gd name="T24" fmla="*/ 155 w 339"/>
                    <a:gd name="T25" fmla="*/ 221 h 365"/>
                    <a:gd name="T26" fmla="*/ 139 w 339"/>
                    <a:gd name="T27" fmla="*/ 217 h 365"/>
                    <a:gd name="T28" fmla="*/ 116 w 339"/>
                    <a:gd name="T29" fmla="*/ 210 h 365"/>
                    <a:gd name="T30" fmla="*/ 84 w 339"/>
                    <a:gd name="T31" fmla="*/ 197 h 365"/>
                    <a:gd name="T32" fmla="*/ 52 w 339"/>
                    <a:gd name="T33" fmla="*/ 177 h 365"/>
                    <a:gd name="T34" fmla="*/ 30 w 339"/>
                    <a:gd name="T35" fmla="*/ 154 h 365"/>
                    <a:gd name="T36" fmla="*/ 11 w 339"/>
                    <a:gd name="T37" fmla="*/ 127 h 365"/>
                    <a:gd name="T38" fmla="*/ 2 w 339"/>
                    <a:gd name="T39" fmla="*/ 98 h 365"/>
                    <a:gd name="T40" fmla="*/ 1 w 339"/>
                    <a:gd name="T41" fmla="*/ 66 h 365"/>
                    <a:gd name="T42" fmla="*/ 12 w 339"/>
                    <a:gd name="T43" fmla="*/ 36 h 365"/>
                    <a:gd name="T44" fmla="*/ 34 w 339"/>
                    <a:gd name="T45" fmla="*/ 14 h 365"/>
                    <a:gd name="T46" fmla="*/ 67 w 339"/>
                    <a:gd name="T47" fmla="*/ 2 h 365"/>
                    <a:gd name="T48" fmla="*/ 108 w 339"/>
                    <a:gd name="T49" fmla="*/ 4 h 365"/>
                    <a:gd name="T50" fmla="*/ 144 w 339"/>
                    <a:gd name="T51" fmla="*/ 21 h 365"/>
                    <a:gd name="T52" fmla="*/ 173 w 339"/>
                    <a:gd name="T53" fmla="*/ 45 h 365"/>
                    <a:gd name="T54" fmla="*/ 195 w 339"/>
                    <a:gd name="T55" fmla="*/ 70 h 365"/>
                    <a:gd name="T56" fmla="*/ 209 w 339"/>
                    <a:gd name="T57" fmla="*/ 96 h 365"/>
                    <a:gd name="T58" fmla="*/ 221 w 339"/>
                    <a:gd name="T59" fmla="*/ 129 h 365"/>
                    <a:gd name="T60" fmla="*/ 230 w 339"/>
                    <a:gd name="T61" fmla="*/ 174 h 365"/>
                    <a:gd name="T62" fmla="*/ 224 w 339"/>
                    <a:gd name="T63" fmla="*/ 211 h 365"/>
                    <a:gd name="T64" fmla="*/ 221 w 339"/>
                    <a:gd name="T65" fmla="*/ 180 h 365"/>
                    <a:gd name="T66" fmla="*/ 210 w 339"/>
                    <a:gd name="T67" fmla="*/ 132 h 365"/>
                    <a:gd name="T68" fmla="*/ 184 w 339"/>
                    <a:gd name="T69" fmla="*/ 79 h 365"/>
                    <a:gd name="T70" fmla="*/ 138 w 339"/>
                    <a:gd name="T71" fmla="*/ 39 h 365"/>
                    <a:gd name="T72" fmla="*/ 97 w 339"/>
                    <a:gd name="T73" fmla="*/ 20 h 365"/>
                    <a:gd name="T74" fmla="*/ 66 w 339"/>
                    <a:gd name="T75" fmla="*/ 17 h 365"/>
                    <a:gd name="T76" fmla="*/ 45 w 339"/>
                    <a:gd name="T77" fmla="*/ 22 h 365"/>
                    <a:gd name="T78" fmla="*/ 28 w 339"/>
                    <a:gd name="T79" fmla="*/ 40 h 365"/>
                    <a:gd name="T80" fmla="*/ 20 w 339"/>
                    <a:gd name="T81" fmla="*/ 63 h 365"/>
                    <a:gd name="T82" fmla="*/ 22 w 339"/>
                    <a:gd name="T83" fmla="*/ 98 h 365"/>
                    <a:gd name="T84" fmla="*/ 42 w 339"/>
                    <a:gd name="T85" fmla="*/ 141 h 365"/>
                    <a:gd name="T86" fmla="*/ 79 w 339"/>
                    <a:gd name="T87" fmla="*/ 174 h 365"/>
                    <a:gd name="T88" fmla="*/ 116 w 339"/>
                    <a:gd name="T89" fmla="*/ 193 h 365"/>
                    <a:gd name="T90" fmla="*/ 144 w 339"/>
                    <a:gd name="T91" fmla="*/ 201 h 365"/>
                    <a:gd name="T92" fmla="*/ 162 w 339"/>
                    <a:gd name="T93" fmla="*/ 206 h 365"/>
                    <a:gd name="T94" fmla="*/ 195 w 339"/>
                    <a:gd name="T95" fmla="*/ 215 h 365"/>
                    <a:gd name="T96" fmla="*/ 239 w 339"/>
                    <a:gd name="T97" fmla="*/ 228 h 365"/>
                    <a:gd name="T98" fmla="*/ 280 w 339"/>
                    <a:gd name="T99" fmla="*/ 245 h 365"/>
                    <a:gd name="T100" fmla="*/ 309 w 339"/>
                    <a:gd name="T101" fmla="*/ 265 h 365"/>
                    <a:gd name="T102" fmla="*/ 327 w 339"/>
                    <a:gd name="T103" fmla="*/ 285 h 365"/>
                    <a:gd name="T104" fmla="*/ 339 w 339"/>
                    <a:gd name="T105" fmla="*/ 308 h 365"/>
                    <a:gd name="T106" fmla="*/ 337 w 339"/>
                    <a:gd name="T107" fmla="*/ 331 h 365"/>
                    <a:gd name="T108" fmla="*/ 318 w 339"/>
                    <a:gd name="T109" fmla="*/ 353 h 365"/>
                    <a:gd name="T110" fmla="*/ 290 w 339"/>
                    <a:gd name="T111" fmla="*/ 364 h 365"/>
                    <a:gd name="T112" fmla="*/ 271 w 339"/>
                    <a:gd name="T113" fmla="*/ 365 h 365"/>
                    <a:gd name="T114" fmla="*/ 243 w 339"/>
                    <a:gd name="T115" fmla="*/ 362 h 365"/>
                    <a:gd name="T116" fmla="*/ 209 w 339"/>
                    <a:gd name="T117" fmla="*/ 356 h 365"/>
                    <a:gd name="T118" fmla="*/ 182 w 339"/>
                    <a:gd name="T119" fmla="*/ 347 h 365"/>
                    <a:gd name="T120" fmla="*/ 161 w 339"/>
                    <a:gd name="T121" fmla="*/ 337 h 365"/>
                    <a:gd name="T122" fmla="*/ 141 w 339"/>
                    <a:gd name="T123" fmla="*/ 327 h 365"/>
                    <a:gd name="T124" fmla="*/ 119 w 339"/>
                    <a:gd name="T125" fmla="*/ 316 h 36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9"/>
                    <a:gd name="T190" fmla="*/ 0 h 365"/>
                    <a:gd name="T191" fmla="*/ 339 w 339"/>
                    <a:gd name="T192" fmla="*/ 365 h 36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9" h="365">
                      <a:moveTo>
                        <a:pt x="112" y="313"/>
                      </a:moveTo>
                      <a:lnTo>
                        <a:pt x="112" y="312"/>
                      </a:lnTo>
                      <a:lnTo>
                        <a:pt x="112" y="311"/>
                      </a:lnTo>
                      <a:lnTo>
                        <a:pt x="112" y="309"/>
                      </a:lnTo>
                      <a:lnTo>
                        <a:pt x="112" y="307"/>
                      </a:lnTo>
                      <a:lnTo>
                        <a:pt x="112" y="306"/>
                      </a:lnTo>
                      <a:lnTo>
                        <a:pt x="112" y="305"/>
                      </a:lnTo>
                      <a:lnTo>
                        <a:pt x="113" y="303"/>
                      </a:lnTo>
                      <a:lnTo>
                        <a:pt x="114" y="303"/>
                      </a:lnTo>
                      <a:lnTo>
                        <a:pt x="114" y="301"/>
                      </a:lnTo>
                      <a:lnTo>
                        <a:pt x="115" y="300"/>
                      </a:lnTo>
                      <a:lnTo>
                        <a:pt x="116" y="300"/>
                      </a:lnTo>
                      <a:lnTo>
                        <a:pt x="117" y="299"/>
                      </a:lnTo>
                      <a:lnTo>
                        <a:pt x="118" y="300"/>
                      </a:lnTo>
                      <a:lnTo>
                        <a:pt x="120" y="300"/>
                      </a:lnTo>
                      <a:lnTo>
                        <a:pt x="121" y="301"/>
                      </a:lnTo>
                      <a:lnTo>
                        <a:pt x="122" y="302"/>
                      </a:lnTo>
                      <a:lnTo>
                        <a:pt x="123" y="303"/>
                      </a:lnTo>
                      <a:lnTo>
                        <a:pt x="124" y="303"/>
                      </a:lnTo>
                      <a:lnTo>
                        <a:pt x="126" y="304"/>
                      </a:lnTo>
                      <a:lnTo>
                        <a:pt x="127" y="305"/>
                      </a:lnTo>
                      <a:lnTo>
                        <a:pt x="129" y="306"/>
                      </a:lnTo>
                      <a:lnTo>
                        <a:pt x="131" y="306"/>
                      </a:lnTo>
                      <a:lnTo>
                        <a:pt x="132" y="308"/>
                      </a:lnTo>
                      <a:lnTo>
                        <a:pt x="134" y="309"/>
                      </a:lnTo>
                      <a:lnTo>
                        <a:pt x="136" y="310"/>
                      </a:lnTo>
                      <a:lnTo>
                        <a:pt x="138" y="311"/>
                      </a:lnTo>
                      <a:lnTo>
                        <a:pt x="140" y="312"/>
                      </a:lnTo>
                      <a:lnTo>
                        <a:pt x="142" y="314"/>
                      </a:lnTo>
                      <a:lnTo>
                        <a:pt x="145" y="314"/>
                      </a:lnTo>
                      <a:lnTo>
                        <a:pt x="147" y="316"/>
                      </a:lnTo>
                      <a:lnTo>
                        <a:pt x="149" y="317"/>
                      </a:lnTo>
                      <a:lnTo>
                        <a:pt x="152" y="318"/>
                      </a:lnTo>
                      <a:lnTo>
                        <a:pt x="154" y="320"/>
                      </a:lnTo>
                      <a:lnTo>
                        <a:pt x="157" y="321"/>
                      </a:lnTo>
                      <a:lnTo>
                        <a:pt x="160" y="323"/>
                      </a:lnTo>
                      <a:lnTo>
                        <a:pt x="162" y="324"/>
                      </a:lnTo>
                      <a:lnTo>
                        <a:pt x="165" y="325"/>
                      </a:lnTo>
                      <a:lnTo>
                        <a:pt x="169" y="326"/>
                      </a:lnTo>
                      <a:lnTo>
                        <a:pt x="171" y="328"/>
                      </a:lnTo>
                      <a:lnTo>
                        <a:pt x="174" y="329"/>
                      </a:lnTo>
                      <a:lnTo>
                        <a:pt x="177" y="330"/>
                      </a:lnTo>
                      <a:lnTo>
                        <a:pt x="180" y="331"/>
                      </a:lnTo>
                      <a:lnTo>
                        <a:pt x="183" y="332"/>
                      </a:lnTo>
                      <a:lnTo>
                        <a:pt x="187" y="334"/>
                      </a:lnTo>
                      <a:lnTo>
                        <a:pt x="190" y="335"/>
                      </a:lnTo>
                      <a:lnTo>
                        <a:pt x="193" y="336"/>
                      </a:lnTo>
                      <a:lnTo>
                        <a:pt x="197" y="338"/>
                      </a:lnTo>
                      <a:lnTo>
                        <a:pt x="200" y="338"/>
                      </a:lnTo>
                      <a:lnTo>
                        <a:pt x="203" y="340"/>
                      </a:lnTo>
                      <a:lnTo>
                        <a:pt x="206" y="341"/>
                      </a:lnTo>
                      <a:lnTo>
                        <a:pt x="210" y="342"/>
                      </a:lnTo>
                      <a:lnTo>
                        <a:pt x="213" y="343"/>
                      </a:lnTo>
                      <a:lnTo>
                        <a:pt x="217" y="344"/>
                      </a:lnTo>
                      <a:lnTo>
                        <a:pt x="220" y="345"/>
                      </a:lnTo>
                      <a:lnTo>
                        <a:pt x="224" y="346"/>
                      </a:lnTo>
                      <a:lnTo>
                        <a:pt x="227" y="346"/>
                      </a:lnTo>
                      <a:lnTo>
                        <a:pt x="231" y="347"/>
                      </a:lnTo>
                      <a:lnTo>
                        <a:pt x="234" y="347"/>
                      </a:lnTo>
                      <a:lnTo>
                        <a:pt x="238" y="348"/>
                      </a:lnTo>
                      <a:lnTo>
                        <a:pt x="241" y="349"/>
                      </a:lnTo>
                      <a:lnTo>
                        <a:pt x="245" y="350"/>
                      </a:lnTo>
                      <a:lnTo>
                        <a:pt x="248" y="350"/>
                      </a:lnTo>
                      <a:lnTo>
                        <a:pt x="252" y="350"/>
                      </a:lnTo>
                      <a:lnTo>
                        <a:pt x="256" y="350"/>
                      </a:lnTo>
                      <a:lnTo>
                        <a:pt x="259" y="351"/>
                      </a:lnTo>
                      <a:lnTo>
                        <a:pt x="262" y="351"/>
                      </a:lnTo>
                      <a:lnTo>
                        <a:pt x="266" y="351"/>
                      </a:lnTo>
                      <a:lnTo>
                        <a:pt x="269" y="350"/>
                      </a:lnTo>
                      <a:lnTo>
                        <a:pt x="273" y="350"/>
                      </a:lnTo>
                      <a:lnTo>
                        <a:pt x="277" y="350"/>
                      </a:lnTo>
                      <a:lnTo>
                        <a:pt x="280" y="350"/>
                      </a:lnTo>
                      <a:lnTo>
                        <a:pt x="283" y="350"/>
                      </a:lnTo>
                      <a:lnTo>
                        <a:pt x="286" y="349"/>
                      </a:lnTo>
                      <a:lnTo>
                        <a:pt x="289" y="348"/>
                      </a:lnTo>
                      <a:lnTo>
                        <a:pt x="292" y="347"/>
                      </a:lnTo>
                      <a:lnTo>
                        <a:pt x="295" y="347"/>
                      </a:lnTo>
                      <a:lnTo>
                        <a:pt x="298" y="346"/>
                      </a:lnTo>
                      <a:lnTo>
                        <a:pt x="300" y="345"/>
                      </a:lnTo>
                      <a:lnTo>
                        <a:pt x="302" y="345"/>
                      </a:lnTo>
                      <a:lnTo>
                        <a:pt x="304" y="344"/>
                      </a:lnTo>
                      <a:lnTo>
                        <a:pt x="306" y="343"/>
                      </a:lnTo>
                      <a:lnTo>
                        <a:pt x="308" y="341"/>
                      </a:lnTo>
                      <a:lnTo>
                        <a:pt x="310" y="341"/>
                      </a:lnTo>
                      <a:lnTo>
                        <a:pt x="311" y="340"/>
                      </a:lnTo>
                      <a:lnTo>
                        <a:pt x="313" y="339"/>
                      </a:lnTo>
                      <a:lnTo>
                        <a:pt x="314" y="337"/>
                      </a:lnTo>
                      <a:lnTo>
                        <a:pt x="316" y="336"/>
                      </a:lnTo>
                      <a:lnTo>
                        <a:pt x="317" y="335"/>
                      </a:lnTo>
                      <a:lnTo>
                        <a:pt x="318" y="334"/>
                      </a:lnTo>
                      <a:lnTo>
                        <a:pt x="318" y="332"/>
                      </a:lnTo>
                      <a:lnTo>
                        <a:pt x="320" y="331"/>
                      </a:lnTo>
                      <a:lnTo>
                        <a:pt x="320" y="330"/>
                      </a:lnTo>
                      <a:lnTo>
                        <a:pt x="321" y="328"/>
                      </a:lnTo>
                      <a:lnTo>
                        <a:pt x="322" y="326"/>
                      </a:lnTo>
                      <a:lnTo>
                        <a:pt x="322" y="324"/>
                      </a:lnTo>
                      <a:lnTo>
                        <a:pt x="323" y="323"/>
                      </a:lnTo>
                      <a:lnTo>
                        <a:pt x="323" y="322"/>
                      </a:lnTo>
                      <a:lnTo>
                        <a:pt x="323" y="321"/>
                      </a:lnTo>
                      <a:lnTo>
                        <a:pt x="323" y="319"/>
                      </a:lnTo>
                      <a:lnTo>
                        <a:pt x="323" y="318"/>
                      </a:lnTo>
                      <a:lnTo>
                        <a:pt x="323" y="316"/>
                      </a:lnTo>
                      <a:lnTo>
                        <a:pt x="323" y="315"/>
                      </a:lnTo>
                      <a:lnTo>
                        <a:pt x="323" y="314"/>
                      </a:lnTo>
                      <a:lnTo>
                        <a:pt x="323" y="312"/>
                      </a:lnTo>
                      <a:lnTo>
                        <a:pt x="323" y="310"/>
                      </a:lnTo>
                      <a:lnTo>
                        <a:pt x="322" y="309"/>
                      </a:lnTo>
                      <a:lnTo>
                        <a:pt x="322" y="308"/>
                      </a:lnTo>
                      <a:lnTo>
                        <a:pt x="321" y="306"/>
                      </a:lnTo>
                      <a:lnTo>
                        <a:pt x="321" y="305"/>
                      </a:lnTo>
                      <a:lnTo>
                        <a:pt x="320" y="304"/>
                      </a:lnTo>
                      <a:lnTo>
                        <a:pt x="320" y="303"/>
                      </a:lnTo>
                      <a:lnTo>
                        <a:pt x="320" y="301"/>
                      </a:lnTo>
                      <a:lnTo>
                        <a:pt x="319" y="300"/>
                      </a:lnTo>
                      <a:lnTo>
                        <a:pt x="318" y="299"/>
                      </a:lnTo>
                      <a:lnTo>
                        <a:pt x="318" y="296"/>
                      </a:lnTo>
                      <a:lnTo>
                        <a:pt x="316" y="295"/>
                      </a:lnTo>
                      <a:lnTo>
                        <a:pt x="315" y="292"/>
                      </a:lnTo>
                      <a:lnTo>
                        <a:pt x="314" y="290"/>
                      </a:lnTo>
                      <a:lnTo>
                        <a:pt x="313" y="288"/>
                      </a:lnTo>
                      <a:lnTo>
                        <a:pt x="312" y="287"/>
                      </a:lnTo>
                      <a:lnTo>
                        <a:pt x="310" y="285"/>
                      </a:lnTo>
                      <a:lnTo>
                        <a:pt x="309" y="284"/>
                      </a:lnTo>
                      <a:lnTo>
                        <a:pt x="309" y="283"/>
                      </a:lnTo>
                      <a:lnTo>
                        <a:pt x="307" y="282"/>
                      </a:lnTo>
                      <a:lnTo>
                        <a:pt x="306" y="280"/>
                      </a:lnTo>
                      <a:lnTo>
                        <a:pt x="305" y="279"/>
                      </a:lnTo>
                      <a:lnTo>
                        <a:pt x="303" y="278"/>
                      </a:lnTo>
                      <a:lnTo>
                        <a:pt x="303" y="277"/>
                      </a:lnTo>
                      <a:lnTo>
                        <a:pt x="301" y="276"/>
                      </a:lnTo>
                      <a:lnTo>
                        <a:pt x="300" y="275"/>
                      </a:lnTo>
                      <a:lnTo>
                        <a:pt x="298" y="273"/>
                      </a:lnTo>
                      <a:lnTo>
                        <a:pt x="296" y="272"/>
                      </a:lnTo>
                      <a:lnTo>
                        <a:pt x="295" y="271"/>
                      </a:lnTo>
                      <a:lnTo>
                        <a:pt x="294" y="270"/>
                      </a:lnTo>
                      <a:lnTo>
                        <a:pt x="293" y="269"/>
                      </a:lnTo>
                      <a:lnTo>
                        <a:pt x="292" y="269"/>
                      </a:lnTo>
                      <a:lnTo>
                        <a:pt x="291" y="268"/>
                      </a:lnTo>
                      <a:lnTo>
                        <a:pt x="290" y="267"/>
                      </a:lnTo>
                      <a:lnTo>
                        <a:pt x="289" y="267"/>
                      </a:lnTo>
                      <a:lnTo>
                        <a:pt x="287" y="266"/>
                      </a:lnTo>
                      <a:lnTo>
                        <a:pt x="286" y="265"/>
                      </a:lnTo>
                      <a:lnTo>
                        <a:pt x="285" y="264"/>
                      </a:lnTo>
                      <a:lnTo>
                        <a:pt x="283" y="264"/>
                      </a:lnTo>
                      <a:lnTo>
                        <a:pt x="282" y="263"/>
                      </a:lnTo>
                      <a:lnTo>
                        <a:pt x="281" y="262"/>
                      </a:lnTo>
                      <a:lnTo>
                        <a:pt x="279" y="261"/>
                      </a:lnTo>
                      <a:lnTo>
                        <a:pt x="278" y="260"/>
                      </a:lnTo>
                      <a:lnTo>
                        <a:pt x="276" y="259"/>
                      </a:lnTo>
                      <a:lnTo>
                        <a:pt x="274" y="258"/>
                      </a:lnTo>
                      <a:lnTo>
                        <a:pt x="273" y="257"/>
                      </a:lnTo>
                      <a:lnTo>
                        <a:pt x="271" y="257"/>
                      </a:lnTo>
                      <a:lnTo>
                        <a:pt x="269" y="256"/>
                      </a:lnTo>
                      <a:lnTo>
                        <a:pt x="268" y="255"/>
                      </a:lnTo>
                      <a:lnTo>
                        <a:pt x="265" y="254"/>
                      </a:lnTo>
                      <a:lnTo>
                        <a:pt x="263" y="253"/>
                      </a:lnTo>
                      <a:lnTo>
                        <a:pt x="261" y="252"/>
                      </a:lnTo>
                      <a:lnTo>
                        <a:pt x="260" y="252"/>
                      </a:lnTo>
                      <a:lnTo>
                        <a:pt x="257" y="251"/>
                      </a:lnTo>
                      <a:lnTo>
                        <a:pt x="256" y="250"/>
                      </a:lnTo>
                      <a:lnTo>
                        <a:pt x="253" y="249"/>
                      </a:lnTo>
                      <a:lnTo>
                        <a:pt x="251" y="248"/>
                      </a:lnTo>
                      <a:lnTo>
                        <a:pt x="248" y="247"/>
                      </a:lnTo>
                      <a:lnTo>
                        <a:pt x="246" y="246"/>
                      </a:lnTo>
                      <a:lnTo>
                        <a:pt x="244" y="245"/>
                      </a:lnTo>
                      <a:lnTo>
                        <a:pt x="241" y="244"/>
                      </a:lnTo>
                      <a:lnTo>
                        <a:pt x="239" y="244"/>
                      </a:lnTo>
                      <a:lnTo>
                        <a:pt x="236" y="243"/>
                      </a:lnTo>
                      <a:lnTo>
                        <a:pt x="233" y="242"/>
                      </a:lnTo>
                      <a:lnTo>
                        <a:pt x="231" y="241"/>
                      </a:lnTo>
                      <a:lnTo>
                        <a:pt x="228" y="240"/>
                      </a:lnTo>
                      <a:lnTo>
                        <a:pt x="225" y="240"/>
                      </a:lnTo>
                      <a:lnTo>
                        <a:pt x="222" y="239"/>
                      </a:lnTo>
                      <a:lnTo>
                        <a:pt x="219" y="238"/>
                      </a:lnTo>
                      <a:lnTo>
                        <a:pt x="215" y="237"/>
                      </a:lnTo>
                      <a:lnTo>
                        <a:pt x="213" y="236"/>
                      </a:lnTo>
                      <a:lnTo>
                        <a:pt x="210" y="235"/>
                      </a:lnTo>
                      <a:lnTo>
                        <a:pt x="207" y="235"/>
                      </a:lnTo>
                      <a:lnTo>
                        <a:pt x="204" y="234"/>
                      </a:lnTo>
                      <a:lnTo>
                        <a:pt x="201" y="234"/>
                      </a:lnTo>
                      <a:lnTo>
                        <a:pt x="199" y="233"/>
                      </a:lnTo>
                      <a:lnTo>
                        <a:pt x="197" y="232"/>
                      </a:lnTo>
                      <a:lnTo>
                        <a:pt x="194" y="231"/>
                      </a:lnTo>
                      <a:lnTo>
                        <a:pt x="191" y="230"/>
                      </a:lnTo>
                      <a:lnTo>
                        <a:pt x="189" y="229"/>
                      </a:lnTo>
                      <a:lnTo>
                        <a:pt x="187" y="229"/>
                      </a:lnTo>
                      <a:lnTo>
                        <a:pt x="184" y="229"/>
                      </a:lnTo>
                      <a:lnTo>
                        <a:pt x="182" y="228"/>
                      </a:lnTo>
                      <a:lnTo>
                        <a:pt x="181" y="228"/>
                      </a:lnTo>
                      <a:lnTo>
                        <a:pt x="178" y="227"/>
                      </a:lnTo>
                      <a:lnTo>
                        <a:pt x="177" y="226"/>
                      </a:lnTo>
                      <a:lnTo>
                        <a:pt x="174" y="226"/>
                      </a:lnTo>
                      <a:lnTo>
                        <a:pt x="173" y="226"/>
                      </a:lnTo>
                      <a:lnTo>
                        <a:pt x="171" y="225"/>
                      </a:lnTo>
                      <a:lnTo>
                        <a:pt x="169" y="224"/>
                      </a:lnTo>
                      <a:lnTo>
                        <a:pt x="168" y="224"/>
                      </a:lnTo>
                      <a:lnTo>
                        <a:pt x="166" y="224"/>
                      </a:lnTo>
                      <a:lnTo>
                        <a:pt x="165" y="224"/>
                      </a:lnTo>
                      <a:lnTo>
                        <a:pt x="163" y="223"/>
                      </a:lnTo>
                      <a:lnTo>
                        <a:pt x="162" y="223"/>
                      </a:lnTo>
                      <a:lnTo>
                        <a:pt x="160" y="223"/>
                      </a:lnTo>
                      <a:lnTo>
                        <a:pt x="159" y="222"/>
                      </a:lnTo>
                      <a:lnTo>
                        <a:pt x="158" y="222"/>
                      </a:lnTo>
                      <a:lnTo>
                        <a:pt x="157" y="222"/>
                      </a:lnTo>
                      <a:lnTo>
                        <a:pt x="156" y="221"/>
                      </a:lnTo>
                      <a:lnTo>
                        <a:pt x="155" y="221"/>
                      </a:lnTo>
                      <a:lnTo>
                        <a:pt x="154" y="221"/>
                      </a:lnTo>
                      <a:lnTo>
                        <a:pt x="153" y="220"/>
                      </a:lnTo>
                      <a:lnTo>
                        <a:pt x="152" y="220"/>
                      </a:lnTo>
                      <a:lnTo>
                        <a:pt x="151" y="220"/>
                      </a:lnTo>
                      <a:lnTo>
                        <a:pt x="149" y="219"/>
                      </a:lnTo>
                      <a:lnTo>
                        <a:pt x="148" y="219"/>
                      </a:lnTo>
                      <a:lnTo>
                        <a:pt x="147" y="219"/>
                      </a:lnTo>
                      <a:lnTo>
                        <a:pt x="145" y="218"/>
                      </a:lnTo>
                      <a:lnTo>
                        <a:pt x="144" y="218"/>
                      </a:lnTo>
                      <a:lnTo>
                        <a:pt x="142" y="217"/>
                      </a:lnTo>
                      <a:lnTo>
                        <a:pt x="141" y="217"/>
                      </a:lnTo>
                      <a:lnTo>
                        <a:pt x="140" y="217"/>
                      </a:lnTo>
                      <a:lnTo>
                        <a:pt x="139" y="217"/>
                      </a:lnTo>
                      <a:lnTo>
                        <a:pt x="138" y="217"/>
                      </a:lnTo>
                      <a:lnTo>
                        <a:pt x="136" y="216"/>
                      </a:lnTo>
                      <a:lnTo>
                        <a:pt x="134" y="216"/>
                      </a:lnTo>
                      <a:lnTo>
                        <a:pt x="133" y="216"/>
                      </a:lnTo>
                      <a:lnTo>
                        <a:pt x="132" y="215"/>
                      </a:lnTo>
                      <a:lnTo>
                        <a:pt x="131" y="215"/>
                      </a:lnTo>
                      <a:lnTo>
                        <a:pt x="130" y="215"/>
                      </a:lnTo>
                      <a:lnTo>
                        <a:pt x="128" y="214"/>
                      </a:lnTo>
                      <a:lnTo>
                        <a:pt x="127" y="214"/>
                      </a:lnTo>
                      <a:lnTo>
                        <a:pt x="125" y="213"/>
                      </a:lnTo>
                      <a:lnTo>
                        <a:pt x="124" y="213"/>
                      </a:lnTo>
                      <a:lnTo>
                        <a:pt x="122" y="212"/>
                      </a:lnTo>
                      <a:lnTo>
                        <a:pt x="121" y="212"/>
                      </a:lnTo>
                      <a:lnTo>
                        <a:pt x="119" y="212"/>
                      </a:lnTo>
                      <a:lnTo>
                        <a:pt x="117" y="211"/>
                      </a:lnTo>
                      <a:lnTo>
                        <a:pt x="116" y="210"/>
                      </a:lnTo>
                      <a:lnTo>
                        <a:pt x="114" y="210"/>
                      </a:lnTo>
                      <a:lnTo>
                        <a:pt x="112" y="209"/>
                      </a:lnTo>
                      <a:lnTo>
                        <a:pt x="110" y="209"/>
                      </a:lnTo>
                      <a:lnTo>
                        <a:pt x="108" y="208"/>
                      </a:lnTo>
                      <a:lnTo>
                        <a:pt x="106" y="207"/>
                      </a:lnTo>
                      <a:lnTo>
                        <a:pt x="104" y="207"/>
                      </a:lnTo>
                      <a:lnTo>
                        <a:pt x="103" y="206"/>
                      </a:lnTo>
                      <a:lnTo>
                        <a:pt x="100" y="205"/>
                      </a:lnTo>
                      <a:lnTo>
                        <a:pt x="98" y="205"/>
                      </a:lnTo>
                      <a:lnTo>
                        <a:pt x="96" y="203"/>
                      </a:lnTo>
                      <a:lnTo>
                        <a:pt x="94" y="202"/>
                      </a:lnTo>
                      <a:lnTo>
                        <a:pt x="92" y="201"/>
                      </a:lnTo>
                      <a:lnTo>
                        <a:pt x="90" y="200"/>
                      </a:lnTo>
                      <a:lnTo>
                        <a:pt x="88" y="200"/>
                      </a:lnTo>
                      <a:lnTo>
                        <a:pt x="86" y="199"/>
                      </a:lnTo>
                      <a:lnTo>
                        <a:pt x="84" y="197"/>
                      </a:lnTo>
                      <a:lnTo>
                        <a:pt x="81" y="196"/>
                      </a:lnTo>
                      <a:lnTo>
                        <a:pt x="79" y="195"/>
                      </a:lnTo>
                      <a:lnTo>
                        <a:pt x="77" y="194"/>
                      </a:lnTo>
                      <a:lnTo>
                        <a:pt x="75" y="193"/>
                      </a:lnTo>
                      <a:lnTo>
                        <a:pt x="73" y="192"/>
                      </a:lnTo>
                      <a:lnTo>
                        <a:pt x="71" y="191"/>
                      </a:lnTo>
                      <a:lnTo>
                        <a:pt x="69" y="190"/>
                      </a:lnTo>
                      <a:lnTo>
                        <a:pt x="67" y="188"/>
                      </a:lnTo>
                      <a:lnTo>
                        <a:pt x="65" y="187"/>
                      </a:lnTo>
                      <a:lnTo>
                        <a:pt x="63" y="185"/>
                      </a:lnTo>
                      <a:lnTo>
                        <a:pt x="61" y="184"/>
                      </a:lnTo>
                      <a:lnTo>
                        <a:pt x="59" y="182"/>
                      </a:lnTo>
                      <a:lnTo>
                        <a:pt x="57" y="181"/>
                      </a:lnTo>
                      <a:lnTo>
                        <a:pt x="55" y="180"/>
                      </a:lnTo>
                      <a:lnTo>
                        <a:pt x="53" y="178"/>
                      </a:lnTo>
                      <a:lnTo>
                        <a:pt x="52" y="177"/>
                      </a:lnTo>
                      <a:lnTo>
                        <a:pt x="50" y="175"/>
                      </a:lnTo>
                      <a:lnTo>
                        <a:pt x="48" y="173"/>
                      </a:lnTo>
                      <a:lnTo>
                        <a:pt x="46" y="172"/>
                      </a:lnTo>
                      <a:lnTo>
                        <a:pt x="44" y="170"/>
                      </a:lnTo>
                      <a:lnTo>
                        <a:pt x="43" y="168"/>
                      </a:lnTo>
                      <a:lnTo>
                        <a:pt x="41" y="167"/>
                      </a:lnTo>
                      <a:lnTo>
                        <a:pt x="40" y="165"/>
                      </a:lnTo>
                      <a:lnTo>
                        <a:pt x="40" y="164"/>
                      </a:lnTo>
                      <a:lnTo>
                        <a:pt x="38" y="163"/>
                      </a:lnTo>
                      <a:lnTo>
                        <a:pt x="37" y="163"/>
                      </a:lnTo>
                      <a:lnTo>
                        <a:pt x="36" y="162"/>
                      </a:lnTo>
                      <a:lnTo>
                        <a:pt x="35" y="160"/>
                      </a:lnTo>
                      <a:lnTo>
                        <a:pt x="34" y="159"/>
                      </a:lnTo>
                      <a:lnTo>
                        <a:pt x="33" y="157"/>
                      </a:lnTo>
                      <a:lnTo>
                        <a:pt x="31" y="156"/>
                      </a:lnTo>
                      <a:lnTo>
                        <a:pt x="30" y="154"/>
                      </a:lnTo>
                      <a:lnTo>
                        <a:pt x="28" y="152"/>
                      </a:lnTo>
                      <a:lnTo>
                        <a:pt x="26" y="150"/>
                      </a:lnTo>
                      <a:lnTo>
                        <a:pt x="25" y="148"/>
                      </a:lnTo>
                      <a:lnTo>
                        <a:pt x="23" y="145"/>
                      </a:lnTo>
                      <a:lnTo>
                        <a:pt x="22" y="143"/>
                      </a:lnTo>
                      <a:lnTo>
                        <a:pt x="20" y="141"/>
                      </a:lnTo>
                      <a:lnTo>
                        <a:pt x="20" y="140"/>
                      </a:lnTo>
                      <a:lnTo>
                        <a:pt x="18" y="139"/>
                      </a:lnTo>
                      <a:lnTo>
                        <a:pt x="18" y="137"/>
                      </a:lnTo>
                      <a:lnTo>
                        <a:pt x="17" y="136"/>
                      </a:lnTo>
                      <a:lnTo>
                        <a:pt x="16" y="135"/>
                      </a:lnTo>
                      <a:lnTo>
                        <a:pt x="15" y="133"/>
                      </a:lnTo>
                      <a:lnTo>
                        <a:pt x="14" y="132"/>
                      </a:lnTo>
                      <a:lnTo>
                        <a:pt x="13" y="130"/>
                      </a:lnTo>
                      <a:lnTo>
                        <a:pt x="13" y="128"/>
                      </a:lnTo>
                      <a:lnTo>
                        <a:pt x="11" y="127"/>
                      </a:lnTo>
                      <a:lnTo>
                        <a:pt x="11" y="125"/>
                      </a:lnTo>
                      <a:lnTo>
                        <a:pt x="10" y="123"/>
                      </a:lnTo>
                      <a:lnTo>
                        <a:pt x="9" y="122"/>
                      </a:lnTo>
                      <a:lnTo>
                        <a:pt x="9" y="120"/>
                      </a:lnTo>
                      <a:lnTo>
                        <a:pt x="8" y="119"/>
                      </a:lnTo>
                      <a:lnTo>
                        <a:pt x="7" y="117"/>
                      </a:lnTo>
                      <a:lnTo>
                        <a:pt x="7" y="115"/>
                      </a:lnTo>
                      <a:lnTo>
                        <a:pt x="6" y="113"/>
                      </a:lnTo>
                      <a:lnTo>
                        <a:pt x="5" y="111"/>
                      </a:lnTo>
                      <a:lnTo>
                        <a:pt x="5" y="109"/>
                      </a:lnTo>
                      <a:lnTo>
                        <a:pt x="4" y="107"/>
                      </a:lnTo>
                      <a:lnTo>
                        <a:pt x="3" y="106"/>
                      </a:lnTo>
                      <a:lnTo>
                        <a:pt x="3" y="104"/>
                      </a:lnTo>
                      <a:lnTo>
                        <a:pt x="3" y="102"/>
                      </a:lnTo>
                      <a:lnTo>
                        <a:pt x="2" y="100"/>
                      </a:lnTo>
                      <a:lnTo>
                        <a:pt x="2" y="98"/>
                      </a:lnTo>
                      <a:lnTo>
                        <a:pt x="2" y="96"/>
                      </a:lnTo>
                      <a:lnTo>
                        <a:pt x="1" y="94"/>
                      </a:lnTo>
                      <a:lnTo>
                        <a:pt x="1" y="92"/>
                      </a:lnTo>
                      <a:lnTo>
                        <a:pt x="1" y="90"/>
                      </a:lnTo>
                      <a:lnTo>
                        <a:pt x="1" y="88"/>
                      </a:lnTo>
                      <a:lnTo>
                        <a:pt x="0" y="86"/>
                      </a:lnTo>
                      <a:lnTo>
                        <a:pt x="0" y="84"/>
                      </a:lnTo>
                      <a:lnTo>
                        <a:pt x="0" y="82"/>
                      </a:lnTo>
                      <a:lnTo>
                        <a:pt x="0" y="80"/>
                      </a:lnTo>
                      <a:lnTo>
                        <a:pt x="0" y="78"/>
                      </a:lnTo>
                      <a:lnTo>
                        <a:pt x="0" y="76"/>
                      </a:lnTo>
                      <a:lnTo>
                        <a:pt x="0" y="74"/>
                      </a:lnTo>
                      <a:lnTo>
                        <a:pt x="1" y="72"/>
                      </a:lnTo>
                      <a:lnTo>
                        <a:pt x="1" y="70"/>
                      </a:lnTo>
                      <a:lnTo>
                        <a:pt x="1" y="68"/>
                      </a:lnTo>
                      <a:lnTo>
                        <a:pt x="1" y="66"/>
                      </a:lnTo>
                      <a:lnTo>
                        <a:pt x="2" y="64"/>
                      </a:lnTo>
                      <a:lnTo>
                        <a:pt x="2" y="62"/>
                      </a:lnTo>
                      <a:lnTo>
                        <a:pt x="2" y="60"/>
                      </a:lnTo>
                      <a:lnTo>
                        <a:pt x="3" y="58"/>
                      </a:lnTo>
                      <a:lnTo>
                        <a:pt x="3" y="56"/>
                      </a:lnTo>
                      <a:lnTo>
                        <a:pt x="4" y="54"/>
                      </a:lnTo>
                      <a:lnTo>
                        <a:pt x="5" y="52"/>
                      </a:lnTo>
                      <a:lnTo>
                        <a:pt x="5" y="50"/>
                      </a:lnTo>
                      <a:lnTo>
                        <a:pt x="6" y="49"/>
                      </a:lnTo>
                      <a:lnTo>
                        <a:pt x="7" y="47"/>
                      </a:lnTo>
                      <a:lnTo>
                        <a:pt x="7" y="45"/>
                      </a:lnTo>
                      <a:lnTo>
                        <a:pt x="8" y="43"/>
                      </a:lnTo>
                      <a:lnTo>
                        <a:pt x="9" y="41"/>
                      </a:lnTo>
                      <a:lnTo>
                        <a:pt x="10" y="40"/>
                      </a:lnTo>
                      <a:lnTo>
                        <a:pt x="11" y="38"/>
                      </a:lnTo>
                      <a:lnTo>
                        <a:pt x="12" y="36"/>
                      </a:lnTo>
                      <a:lnTo>
                        <a:pt x="13" y="35"/>
                      </a:lnTo>
                      <a:lnTo>
                        <a:pt x="14" y="33"/>
                      </a:lnTo>
                      <a:lnTo>
                        <a:pt x="15" y="31"/>
                      </a:lnTo>
                      <a:lnTo>
                        <a:pt x="17" y="30"/>
                      </a:lnTo>
                      <a:lnTo>
                        <a:pt x="18" y="29"/>
                      </a:lnTo>
                      <a:lnTo>
                        <a:pt x="19" y="27"/>
                      </a:lnTo>
                      <a:lnTo>
                        <a:pt x="20" y="25"/>
                      </a:lnTo>
                      <a:lnTo>
                        <a:pt x="22" y="24"/>
                      </a:lnTo>
                      <a:lnTo>
                        <a:pt x="23" y="22"/>
                      </a:lnTo>
                      <a:lnTo>
                        <a:pt x="24" y="21"/>
                      </a:lnTo>
                      <a:lnTo>
                        <a:pt x="26" y="20"/>
                      </a:lnTo>
                      <a:lnTo>
                        <a:pt x="27" y="18"/>
                      </a:lnTo>
                      <a:lnTo>
                        <a:pt x="29" y="17"/>
                      </a:lnTo>
                      <a:lnTo>
                        <a:pt x="31" y="16"/>
                      </a:lnTo>
                      <a:lnTo>
                        <a:pt x="32" y="15"/>
                      </a:lnTo>
                      <a:lnTo>
                        <a:pt x="34" y="14"/>
                      </a:lnTo>
                      <a:lnTo>
                        <a:pt x="35" y="12"/>
                      </a:lnTo>
                      <a:lnTo>
                        <a:pt x="37" y="12"/>
                      </a:lnTo>
                      <a:lnTo>
                        <a:pt x="39" y="11"/>
                      </a:lnTo>
                      <a:lnTo>
                        <a:pt x="41" y="10"/>
                      </a:lnTo>
                      <a:lnTo>
                        <a:pt x="43" y="9"/>
                      </a:lnTo>
                      <a:lnTo>
                        <a:pt x="45" y="8"/>
                      </a:lnTo>
                      <a:lnTo>
                        <a:pt x="47" y="7"/>
                      </a:lnTo>
                      <a:lnTo>
                        <a:pt x="49" y="6"/>
                      </a:lnTo>
                      <a:lnTo>
                        <a:pt x="51" y="5"/>
                      </a:lnTo>
                      <a:lnTo>
                        <a:pt x="53" y="4"/>
                      </a:lnTo>
                      <a:lnTo>
                        <a:pt x="55" y="4"/>
                      </a:lnTo>
                      <a:lnTo>
                        <a:pt x="58" y="4"/>
                      </a:lnTo>
                      <a:lnTo>
                        <a:pt x="60" y="3"/>
                      </a:lnTo>
                      <a:lnTo>
                        <a:pt x="62" y="2"/>
                      </a:lnTo>
                      <a:lnTo>
                        <a:pt x="65" y="2"/>
                      </a:lnTo>
                      <a:lnTo>
                        <a:pt x="67" y="2"/>
                      </a:lnTo>
                      <a:lnTo>
                        <a:pt x="70" y="1"/>
                      </a:lnTo>
                      <a:lnTo>
                        <a:pt x="72" y="1"/>
                      </a:lnTo>
                      <a:lnTo>
                        <a:pt x="75" y="1"/>
                      </a:lnTo>
                      <a:lnTo>
                        <a:pt x="77" y="1"/>
                      </a:lnTo>
                      <a:lnTo>
                        <a:pt x="80" y="1"/>
                      </a:lnTo>
                      <a:lnTo>
                        <a:pt x="83" y="0"/>
                      </a:lnTo>
                      <a:lnTo>
                        <a:pt x="85" y="0"/>
                      </a:lnTo>
                      <a:lnTo>
                        <a:pt x="88" y="1"/>
                      </a:lnTo>
                      <a:lnTo>
                        <a:pt x="91" y="1"/>
                      </a:lnTo>
                      <a:lnTo>
                        <a:pt x="93" y="1"/>
                      </a:lnTo>
                      <a:lnTo>
                        <a:pt x="95" y="1"/>
                      </a:lnTo>
                      <a:lnTo>
                        <a:pt x="98" y="2"/>
                      </a:lnTo>
                      <a:lnTo>
                        <a:pt x="101" y="2"/>
                      </a:lnTo>
                      <a:lnTo>
                        <a:pt x="103" y="3"/>
                      </a:lnTo>
                      <a:lnTo>
                        <a:pt x="105" y="3"/>
                      </a:lnTo>
                      <a:lnTo>
                        <a:pt x="108" y="4"/>
                      </a:lnTo>
                      <a:lnTo>
                        <a:pt x="111" y="5"/>
                      </a:lnTo>
                      <a:lnTo>
                        <a:pt x="112" y="5"/>
                      </a:lnTo>
                      <a:lnTo>
                        <a:pt x="115" y="6"/>
                      </a:lnTo>
                      <a:lnTo>
                        <a:pt x="117" y="7"/>
                      </a:lnTo>
                      <a:lnTo>
                        <a:pt x="120" y="8"/>
                      </a:lnTo>
                      <a:lnTo>
                        <a:pt x="122" y="9"/>
                      </a:lnTo>
                      <a:lnTo>
                        <a:pt x="125" y="10"/>
                      </a:lnTo>
                      <a:lnTo>
                        <a:pt x="127" y="11"/>
                      </a:lnTo>
                      <a:lnTo>
                        <a:pt x="129" y="12"/>
                      </a:lnTo>
                      <a:lnTo>
                        <a:pt x="131" y="13"/>
                      </a:lnTo>
                      <a:lnTo>
                        <a:pt x="134" y="15"/>
                      </a:lnTo>
                      <a:lnTo>
                        <a:pt x="136" y="16"/>
                      </a:lnTo>
                      <a:lnTo>
                        <a:pt x="138" y="17"/>
                      </a:lnTo>
                      <a:lnTo>
                        <a:pt x="140" y="18"/>
                      </a:lnTo>
                      <a:lnTo>
                        <a:pt x="142" y="20"/>
                      </a:lnTo>
                      <a:lnTo>
                        <a:pt x="144" y="21"/>
                      </a:lnTo>
                      <a:lnTo>
                        <a:pt x="146" y="22"/>
                      </a:lnTo>
                      <a:lnTo>
                        <a:pt x="148" y="24"/>
                      </a:lnTo>
                      <a:lnTo>
                        <a:pt x="150" y="25"/>
                      </a:lnTo>
                      <a:lnTo>
                        <a:pt x="152" y="27"/>
                      </a:lnTo>
                      <a:lnTo>
                        <a:pt x="154" y="29"/>
                      </a:lnTo>
                      <a:lnTo>
                        <a:pt x="156" y="30"/>
                      </a:lnTo>
                      <a:lnTo>
                        <a:pt x="158" y="31"/>
                      </a:lnTo>
                      <a:lnTo>
                        <a:pt x="160" y="33"/>
                      </a:lnTo>
                      <a:lnTo>
                        <a:pt x="162" y="34"/>
                      </a:lnTo>
                      <a:lnTo>
                        <a:pt x="163" y="36"/>
                      </a:lnTo>
                      <a:lnTo>
                        <a:pt x="165" y="38"/>
                      </a:lnTo>
                      <a:lnTo>
                        <a:pt x="167" y="39"/>
                      </a:lnTo>
                      <a:lnTo>
                        <a:pt x="169" y="40"/>
                      </a:lnTo>
                      <a:lnTo>
                        <a:pt x="170" y="42"/>
                      </a:lnTo>
                      <a:lnTo>
                        <a:pt x="171" y="44"/>
                      </a:lnTo>
                      <a:lnTo>
                        <a:pt x="173" y="45"/>
                      </a:lnTo>
                      <a:lnTo>
                        <a:pt x="174" y="46"/>
                      </a:lnTo>
                      <a:lnTo>
                        <a:pt x="176" y="48"/>
                      </a:lnTo>
                      <a:lnTo>
                        <a:pt x="177" y="50"/>
                      </a:lnTo>
                      <a:lnTo>
                        <a:pt x="179" y="51"/>
                      </a:lnTo>
                      <a:lnTo>
                        <a:pt x="180" y="52"/>
                      </a:lnTo>
                      <a:lnTo>
                        <a:pt x="181" y="54"/>
                      </a:lnTo>
                      <a:lnTo>
                        <a:pt x="182" y="55"/>
                      </a:lnTo>
                      <a:lnTo>
                        <a:pt x="184" y="57"/>
                      </a:lnTo>
                      <a:lnTo>
                        <a:pt x="185" y="58"/>
                      </a:lnTo>
                      <a:lnTo>
                        <a:pt x="186" y="59"/>
                      </a:lnTo>
                      <a:lnTo>
                        <a:pt x="187" y="61"/>
                      </a:lnTo>
                      <a:lnTo>
                        <a:pt x="189" y="62"/>
                      </a:lnTo>
                      <a:lnTo>
                        <a:pt x="190" y="63"/>
                      </a:lnTo>
                      <a:lnTo>
                        <a:pt x="191" y="66"/>
                      </a:lnTo>
                      <a:lnTo>
                        <a:pt x="193" y="68"/>
                      </a:lnTo>
                      <a:lnTo>
                        <a:pt x="195" y="70"/>
                      </a:lnTo>
                      <a:lnTo>
                        <a:pt x="196" y="72"/>
                      </a:lnTo>
                      <a:lnTo>
                        <a:pt x="197" y="73"/>
                      </a:lnTo>
                      <a:lnTo>
                        <a:pt x="199" y="76"/>
                      </a:lnTo>
                      <a:lnTo>
                        <a:pt x="200" y="78"/>
                      </a:lnTo>
                      <a:lnTo>
                        <a:pt x="201" y="80"/>
                      </a:lnTo>
                      <a:lnTo>
                        <a:pt x="202" y="81"/>
                      </a:lnTo>
                      <a:lnTo>
                        <a:pt x="203" y="83"/>
                      </a:lnTo>
                      <a:lnTo>
                        <a:pt x="203" y="84"/>
                      </a:lnTo>
                      <a:lnTo>
                        <a:pt x="204" y="85"/>
                      </a:lnTo>
                      <a:lnTo>
                        <a:pt x="205" y="86"/>
                      </a:lnTo>
                      <a:lnTo>
                        <a:pt x="206" y="88"/>
                      </a:lnTo>
                      <a:lnTo>
                        <a:pt x="206" y="90"/>
                      </a:lnTo>
                      <a:lnTo>
                        <a:pt x="207" y="91"/>
                      </a:lnTo>
                      <a:lnTo>
                        <a:pt x="208" y="93"/>
                      </a:lnTo>
                      <a:lnTo>
                        <a:pt x="209" y="94"/>
                      </a:lnTo>
                      <a:lnTo>
                        <a:pt x="209" y="96"/>
                      </a:lnTo>
                      <a:lnTo>
                        <a:pt x="210" y="98"/>
                      </a:lnTo>
                      <a:lnTo>
                        <a:pt x="211" y="100"/>
                      </a:lnTo>
                      <a:lnTo>
                        <a:pt x="212" y="101"/>
                      </a:lnTo>
                      <a:lnTo>
                        <a:pt x="212" y="103"/>
                      </a:lnTo>
                      <a:lnTo>
                        <a:pt x="213" y="105"/>
                      </a:lnTo>
                      <a:lnTo>
                        <a:pt x="214" y="107"/>
                      </a:lnTo>
                      <a:lnTo>
                        <a:pt x="215" y="109"/>
                      </a:lnTo>
                      <a:lnTo>
                        <a:pt x="215" y="111"/>
                      </a:lnTo>
                      <a:lnTo>
                        <a:pt x="216" y="113"/>
                      </a:lnTo>
                      <a:lnTo>
                        <a:pt x="217" y="115"/>
                      </a:lnTo>
                      <a:lnTo>
                        <a:pt x="217" y="118"/>
                      </a:lnTo>
                      <a:lnTo>
                        <a:pt x="218" y="120"/>
                      </a:lnTo>
                      <a:lnTo>
                        <a:pt x="219" y="122"/>
                      </a:lnTo>
                      <a:lnTo>
                        <a:pt x="220" y="124"/>
                      </a:lnTo>
                      <a:lnTo>
                        <a:pt x="221" y="127"/>
                      </a:lnTo>
                      <a:lnTo>
                        <a:pt x="221" y="129"/>
                      </a:lnTo>
                      <a:lnTo>
                        <a:pt x="222" y="132"/>
                      </a:lnTo>
                      <a:lnTo>
                        <a:pt x="222" y="134"/>
                      </a:lnTo>
                      <a:lnTo>
                        <a:pt x="223" y="136"/>
                      </a:lnTo>
                      <a:lnTo>
                        <a:pt x="224" y="139"/>
                      </a:lnTo>
                      <a:lnTo>
                        <a:pt x="224" y="142"/>
                      </a:lnTo>
                      <a:lnTo>
                        <a:pt x="225" y="144"/>
                      </a:lnTo>
                      <a:lnTo>
                        <a:pt x="225" y="147"/>
                      </a:lnTo>
                      <a:lnTo>
                        <a:pt x="226" y="150"/>
                      </a:lnTo>
                      <a:lnTo>
                        <a:pt x="227" y="153"/>
                      </a:lnTo>
                      <a:lnTo>
                        <a:pt x="227" y="155"/>
                      </a:lnTo>
                      <a:lnTo>
                        <a:pt x="228" y="159"/>
                      </a:lnTo>
                      <a:lnTo>
                        <a:pt x="228" y="162"/>
                      </a:lnTo>
                      <a:lnTo>
                        <a:pt x="229" y="165"/>
                      </a:lnTo>
                      <a:lnTo>
                        <a:pt x="229" y="168"/>
                      </a:lnTo>
                      <a:lnTo>
                        <a:pt x="229" y="171"/>
                      </a:lnTo>
                      <a:lnTo>
                        <a:pt x="230" y="174"/>
                      </a:lnTo>
                      <a:lnTo>
                        <a:pt x="230" y="177"/>
                      </a:lnTo>
                      <a:lnTo>
                        <a:pt x="231" y="181"/>
                      </a:lnTo>
                      <a:lnTo>
                        <a:pt x="231" y="184"/>
                      </a:lnTo>
                      <a:lnTo>
                        <a:pt x="231" y="188"/>
                      </a:lnTo>
                      <a:lnTo>
                        <a:pt x="232" y="191"/>
                      </a:lnTo>
                      <a:lnTo>
                        <a:pt x="232" y="195"/>
                      </a:lnTo>
                      <a:lnTo>
                        <a:pt x="232" y="198"/>
                      </a:lnTo>
                      <a:lnTo>
                        <a:pt x="232" y="201"/>
                      </a:lnTo>
                      <a:lnTo>
                        <a:pt x="233" y="205"/>
                      </a:lnTo>
                      <a:lnTo>
                        <a:pt x="233" y="209"/>
                      </a:lnTo>
                      <a:lnTo>
                        <a:pt x="233" y="213"/>
                      </a:lnTo>
                      <a:lnTo>
                        <a:pt x="233" y="217"/>
                      </a:lnTo>
                      <a:lnTo>
                        <a:pt x="233" y="221"/>
                      </a:lnTo>
                      <a:lnTo>
                        <a:pt x="225" y="213"/>
                      </a:lnTo>
                      <a:lnTo>
                        <a:pt x="224" y="212"/>
                      </a:lnTo>
                      <a:lnTo>
                        <a:pt x="224" y="211"/>
                      </a:lnTo>
                      <a:lnTo>
                        <a:pt x="224" y="210"/>
                      </a:lnTo>
                      <a:lnTo>
                        <a:pt x="224" y="208"/>
                      </a:lnTo>
                      <a:lnTo>
                        <a:pt x="224" y="206"/>
                      </a:lnTo>
                      <a:lnTo>
                        <a:pt x="224" y="205"/>
                      </a:lnTo>
                      <a:lnTo>
                        <a:pt x="224" y="203"/>
                      </a:lnTo>
                      <a:lnTo>
                        <a:pt x="224" y="202"/>
                      </a:lnTo>
                      <a:lnTo>
                        <a:pt x="224" y="200"/>
                      </a:lnTo>
                      <a:lnTo>
                        <a:pt x="224" y="198"/>
                      </a:lnTo>
                      <a:lnTo>
                        <a:pt x="224" y="196"/>
                      </a:lnTo>
                      <a:lnTo>
                        <a:pt x="224" y="195"/>
                      </a:lnTo>
                      <a:lnTo>
                        <a:pt x="223" y="192"/>
                      </a:lnTo>
                      <a:lnTo>
                        <a:pt x="223" y="190"/>
                      </a:lnTo>
                      <a:lnTo>
                        <a:pt x="223" y="188"/>
                      </a:lnTo>
                      <a:lnTo>
                        <a:pt x="222" y="186"/>
                      </a:lnTo>
                      <a:lnTo>
                        <a:pt x="222" y="183"/>
                      </a:lnTo>
                      <a:lnTo>
                        <a:pt x="221" y="180"/>
                      </a:lnTo>
                      <a:lnTo>
                        <a:pt x="221" y="178"/>
                      </a:lnTo>
                      <a:lnTo>
                        <a:pt x="221" y="176"/>
                      </a:lnTo>
                      <a:lnTo>
                        <a:pt x="220" y="173"/>
                      </a:lnTo>
                      <a:lnTo>
                        <a:pt x="220" y="170"/>
                      </a:lnTo>
                      <a:lnTo>
                        <a:pt x="219" y="167"/>
                      </a:lnTo>
                      <a:lnTo>
                        <a:pt x="219" y="164"/>
                      </a:lnTo>
                      <a:lnTo>
                        <a:pt x="218" y="161"/>
                      </a:lnTo>
                      <a:lnTo>
                        <a:pt x="217" y="158"/>
                      </a:lnTo>
                      <a:lnTo>
                        <a:pt x="217" y="155"/>
                      </a:lnTo>
                      <a:lnTo>
                        <a:pt x="216" y="152"/>
                      </a:lnTo>
                      <a:lnTo>
                        <a:pt x="215" y="149"/>
                      </a:lnTo>
                      <a:lnTo>
                        <a:pt x="214" y="145"/>
                      </a:lnTo>
                      <a:lnTo>
                        <a:pt x="213" y="142"/>
                      </a:lnTo>
                      <a:lnTo>
                        <a:pt x="212" y="139"/>
                      </a:lnTo>
                      <a:lnTo>
                        <a:pt x="211" y="135"/>
                      </a:lnTo>
                      <a:lnTo>
                        <a:pt x="210" y="132"/>
                      </a:lnTo>
                      <a:lnTo>
                        <a:pt x="209" y="129"/>
                      </a:lnTo>
                      <a:lnTo>
                        <a:pt x="208" y="126"/>
                      </a:lnTo>
                      <a:lnTo>
                        <a:pt x="206" y="122"/>
                      </a:lnTo>
                      <a:lnTo>
                        <a:pt x="205" y="119"/>
                      </a:lnTo>
                      <a:lnTo>
                        <a:pt x="204" y="115"/>
                      </a:lnTo>
                      <a:lnTo>
                        <a:pt x="202" y="112"/>
                      </a:lnTo>
                      <a:lnTo>
                        <a:pt x="201" y="109"/>
                      </a:lnTo>
                      <a:lnTo>
                        <a:pt x="199" y="106"/>
                      </a:lnTo>
                      <a:lnTo>
                        <a:pt x="197" y="102"/>
                      </a:lnTo>
                      <a:lnTo>
                        <a:pt x="196" y="99"/>
                      </a:lnTo>
                      <a:lnTo>
                        <a:pt x="194" y="96"/>
                      </a:lnTo>
                      <a:lnTo>
                        <a:pt x="192" y="93"/>
                      </a:lnTo>
                      <a:lnTo>
                        <a:pt x="190" y="89"/>
                      </a:lnTo>
                      <a:lnTo>
                        <a:pt x="188" y="86"/>
                      </a:lnTo>
                      <a:lnTo>
                        <a:pt x="186" y="83"/>
                      </a:lnTo>
                      <a:lnTo>
                        <a:pt x="184" y="79"/>
                      </a:lnTo>
                      <a:lnTo>
                        <a:pt x="181" y="76"/>
                      </a:lnTo>
                      <a:lnTo>
                        <a:pt x="179" y="73"/>
                      </a:lnTo>
                      <a:lnTo>
                        <a:pt x="177" y="71"/>
                      </a:lnTo>
                      <a:lnTo>
                        <a:pt x="174" y="68"/>
                      </a:lnTo>
                      <a:lnTo>
                        <a:pt x="171" y="65"/>
                      </a:lnTo>
                      <a:lnTo>
                        <a:pt x="169" y="62"/>
                      </a:lnTo>
                      <a:lnTo>
                        <a:pt x="166" y="59"/>
                      </a:lnTo>
                      <a:lnTo>
                        <a:pt x="163" y="57"/>
                      </a:lnTo>
                      <a:lnTo>
                        <a:pt x="160" y="54"/>
                      </a:lnTo>
                      <a:lnTo>
                        <a:pt x="157" y="51"/>
                      </a:lnTo>
                      <a:lnTo>
                        <a:pt x="154" y="49"/>
                      </a:lnTo>
                      <a:lnTo>
                        <a:pt x="151" y="47"/>
                      </a:lnTo>
                      <a:lnTo>
                        <a:pt x="148" y="45"/>
                      </a:lnTo>
                      <a:lnTo>
                        <a:pt x="145" y="43"/>
                      </a:lnTo>
                      <a:lnTo>
                        <a:pt x="141" y="40"/>
                      </a:lnTo>
                      <a:lnTo>
                        <a:pt x="138" y="39"/>
                      </a:lnTo>
                      <a:lnTo>
                        <a:pt x="136" y="37"/>
                      </a:lnTo>
                      <a:lnTo>
                        <a:pt x="133" y="35"/>
                      </a:lnTo>
                      <a:lnTo>
                        <a:pt x="130" y="33"/>
                      </a:lnTo>
                      <a:lnTo>
                        <a:pt x="127" y="32"/>
                      </a:lnTo>
                      <a:lnTo>
                        <a:pt x="124" y="31"/>
                      </a:lnTo>
                      <a:lnTo>
                        <a:pt x="122" y="29"/>
                      </a:lnTo>
                      <a:lnTo>
                        <a:pt x="119" y="28"/>
                      </a:lnTo>
                      <a:lnTo>
                        <a:pt x="116" y="27"/>
                      </a:lnTo>
                      <a:lnTo>
                        <a:pt x="114" y="26"/>
                      </a:lnTo>
                      <a:lnTo>
                        <a:pt x="112" y="25"/>
                      </a:lnTo>
                      <a:lnTo>
                        <a:pt x="109" y="23"/>
                      </a:lnTo>
                      <a:lnTo>
                        <a:pt x="106" y="23"/>
                      </a:lnTo>
                      <a:lnTo>
                        <a:pt x="104" y="22"/>
                      </a:lnTo>
                      <a:lnTo>
                        <a:pt x="101" y="21"/>
                      </a:lnTo>
                      <a:lnTo>
                        <a:pt x="99" y="20"/>
                      </a:lnTo>
                      <a:lnTo>
                        <a:pt x="97" y="20"/>
                      </a:lnTo>
                      <a:lnTo>
                        <a:pt x="94" y="19"/>
                      </a:lnTo>
                      <a:lnTo>
                        <a:pt x="92" y="19"/>
                      </a:lnTo>
                      <a:lnTo>
                        <a:pt x="90" y="18"/>
                      </a:lnTo>
                      <a:lnTo>
                        <a:pt x="88" y="18"/>
                      </a:lnTo>
                      <a:lnTo>
                        <a:pt x="86" y="17"/>
                      </a:lnTo>
                      <a:lnTo>
                        <a:pt x="84" y="17"/>
                      </a:lnTo>
                      <a:lnTo>
                        <a:pt x="82" y="17"/>
                      </a:lnTo>
                      <a:lnTo>
                        <a:pt x="80" y="17"/>
                      </a:lnTo>
                      <a:lnTo>
                        <a:pt x="78" y="17"/>
                      </a:lnTo>
                      <a:lnTo>
                        <a:pt x="76" y="17"/>
                      </a:lnTo>
                      <a:lnTo>
                        <a:pt x="74" y="17"/>
                      </a:lnTo>
                      <a:lnTo>
                        <a:pt x="73" y="17"/>
                      </a:lnTo>
                      <a:lnTo>
                        <a:pt x="70" y="17"/>
                      </a:lnTo>
                      <a:lnTo>
                        <a:pt x="69" y="17"/>
                      </a:lnTo>
                      <a:lnTo>
                        <a:pt x="67" y="17"/>
                      </a:lnTo>
                      <a:lnTo>
                        <a:pt x="66" y="17"/>
                      </a:lnTo>
                      <a:lnTo>
                        <a:pt x="64" y="17"/>
                      </a:lnTo>
                      <a:lnTo>
                        <a:pt x="63" y="17"/>
                      </a:lnTo>
                      <a:lnTo>
                        <a:pt x="61" y="17"/>
                      </a:lnTo>
                      <a:lnTo>
                        <a:pt x="59" y="18"/>
                      </a:lnTo>
                      <a:lnTo>
                        <a:pt x="58" y="18"/>
                      </a:lnTo>
                      <a:lnTo>
                        <a:pt x="57" y="19"/>
                      </a:lnTo>
                      <a:lnTo>
                        <a:pt x="55" y="19"/>
                      </a:lnTo>
                      <a:lnTo>
                        <a:pt x="54" y="19"/>
                      </a:lnTo>
                      <a:lnTo>
                        <a:pt x="52" y="20"/>
                      </a:lnTo>
                      <a:lnTo>
                        <a:pt x="51" y="20"/>
                      </a:lnTo>
                      <a:lnTo>
                        <a:pt x="50" y="21"/>
                      </a:lnTo>
                      <a:lnTo>
                        <a:pt x="49" y="21"/>
                      </a:lnTo>
                      <a:lnTo>
                        <a:pt x="48" y="21"/>
                      </a:lnTo>
                      <a:lnTo>
                        <a:pt x="46" y="22"/>
                      </a:lnTo>
                      <a:lnTo>
                        <a:pt x="45" y="22"/>
                      </a:lnTo>
                      <a:lnTo>
                        <a:pt x="44" y="23"/>
                      </a:lnTo>
                      <a:lnTo>
                        <a:pt x="43" y="23"/>
                      </a:lnTo>
                      <a:lnTo>
                        <a:pt x="42" y="24"/>
                      </a:lnTo>
                      <a:lnTo>
                        <a:pt x="41" y="25"/>
                      </a:lnTo>
                      <a:lnTo>
                        <a:pt x="40" y="25"/>
                      </a:lnTo>
                      <a:lnTo>
                        <a:pt x="40" y="26"/>
                      </a:lnTo>
                      <a:lnTo>
                        <a:pt x="39" y="26"/>
                      </a:lnTo>
                      <a:lnTo>
                        <a:pt x="37" y="27"/>
                      </a:lnTo>
                      <a:lnTo>
                        <a:pt x="36" y="29"/>
                      </a:lnTo>
                      <a:lnTo>
                        <a:pt x="35" y="30"/>
                      </a:lnTo>
                      <a:lnTo>
                        <a:pt x="34" y="31"/>
                      </a:lnTo>
                      <a:lnTo>
                        <a:pt x="33" y="33"/>
                      </a:lnTo>
                      <a:lnTo>
                        <a:pt x="31" y="35"/>
                      </a:lnTo>
                      <a:lnTo>
                        <a:pt x="30" y="38"/>
                      </a:lnTo>
                      <a:lnTo>
                        <a:pt x="29" y="38"/>
                      </a:lnTo>
                      <a:lnTo>
                        <a:pt x="28" y="40"/>
                      </a:lnTo>
                      <a:lnTo>
                        <a:pt x="27" y="42"/>
                      </a:lnTo>
                      <a:lnTo>
                        <a:pt x="26" y="43"/>
                      </a:lnTo>
                      <a:lnTo>
                        <a:pt x="26" y="44"/>
                      </a:lnTo>
                      <a:lnTo>
                        <a:pt x="25" y="45"/>
                      </a:lnTo>
                      <a:lnTo>
                        <a:pt x="25" y="47"/>
                      </a:lnTo>
                      <a:lnTo>
                        <a:pt x="24" y="48"/>
                      </a:lnTo>
                      <a:lnTo>
                        <a:pt x="23" y="50"/>
                      </a:lnTo>
                      <a:lnTo>
                        <a:pt x="23" y="51"/>
                      </a:lnTo>
                      <a:lnTo>
                        <a:pt x="23" y="53"/>
                      </a:lnTo>
                      <a:lnTo>
                        <a:pt x="22" y="55"/>
                      </a:lnTo>
                      <a:lnTo>
                        <a:pt x="22" y="56"/>
                      </a:lnTo>
                      <a:lnTo>
                        <a:pt x="21" y="58"/>
                      </a:lnTo>
                      <a:lnTo>
                        <a:pt x="20" y="60"/>
                      </a:lnTo>
                      <a:lnTo>
                        <a:pt x="20" y="62"/>
                      </a:lnTo>
                      <a:lnTo>
                        <a:pt x="20" y="63"/>
                      </a:lnTo>
                      <a:lnTo>
                        <a:pt x="20" y="66"/>
                      </a:lnTo>
                      <a:lnTo>
                        <a:pt x="20" y="67"/>
                      </a:lnTo>
                      <a:lnTo>
                        <a:pt x="19" y="69"/>
                      </a:lnTo>
                      <a:lnTo>
                        <a:pt x="19" y="71"/>
                      </a:lnTo>
                      <a:lnTo>
                        <a:pt x="19" y="73"/>
                      </a:lnTo>
                      <a:lnTo>
                        <a:pt x="19" y="75"/>
                      </a:lnTo>
                      <a:lnTo>
                        <a:pt x="19" y="77"/>
                      </a:lnTo>
                      <a:lnTo>
                        <a:pt x="19" y="79"/>
                      </a:lnTo>
                      <a:lnTo>
                        <a:pt x="19" y="82"/>
                      </a:lnTo>
                      <a:lnTo>
                        <a:pt x="20" y="84"/>
                      </a:lnTo>
                      <a:lnTo>
                        <a:pt x="20" y="86"/>
                      </a:lnTo>
                      <a:lnTo>
                        <a:pt x="20" y="88"/>
                      </a:lnTo>
                      <a:lnTo>
                        <a:pt x="20" y="91"/>
                      </a:lnTo>
                      <a:lnTo>
                        <a:pt x="21" y="93"/>
                      </a:lnTo>
                      <a:lnTo>
                        <a:pt x="21" y="96"/>
                      </a:lnTo>
                      <a:lnTo>
                        <a:pt x="22" y="98"/>
                      </a:lnTo>
                      <a:lnTo>
                        <a:pt x="22" y="101"/>
                      </a:lnTo>
                      <a:lnTo>
                        <a:pt x="23" y="103"/>
                      </a:lnTo>
                      <a:lnTo>
                        <a:pt x="23" y="106"/>
                      </a:lnTo>
                      <a:lnTo>
                        <a:pt x="25" y="108"/>
                      </a:lnTo>
                      <a:lnTo>
                        <a:pt x="26" y="111"/>
                      </a:lnTo>
                      <a:lnTo>
                        <a:pt x="27" y="114"/>
                      </a:lnTo>
                      <a:lnTo>
                        <a:pt x="28" y="117"/>
                      </a:lnTo>
                      <a:lnTo>
                        <a:pt x="29" y="120"/>
                      </a:lnTo>
                      <a:lnTo>
                        <a:pt x="31" y="122"/>
                      </a:lnTo>
                      <a:lnTo>
                        <a:pt x="32" y="126"/>
                      </a:lnTo>
                      <a:lnTo>
                        <a:pt x="33" y="128"/>
                      </a:lnTo>
                      <a:lnTo>
                        <a:pt x="35" y="131"/>
                      </a:lnTo>
                      <a:lnTo>
                        <a:pt x="37" y="134"/>
                      </a:lnTo>
                      <a:lnTo>
                        <a:pt x="38" y="136"/>
                      </a:lnTo>
                      <a:lnTo>
                        <a:pt x="40" y="139"/>
                      </a:lnTo>
                      <a:lnTo>
                        <a:pt x="42" y="141"/>
                      </a:lnTo>
                      <a:lnTo>
                        <a:pt x="44" y="144"/>
                      </a:lnTo>
                      <a:lnTo>
                        <a:pt x="46" y="147"/>
                      </a:lnTo>
                      <a:lnTo>
                        <a:pt x="48" y="149"/>
                      </a:lnTo>
                      <a:lnTo>
                        <a:pt x="50" y="151"/>
                      </a:lnTo>
                      <a:lnTo>
                        <a:pt x="52" y="153"/>
                      </a:lnTo>
                      <a:lnTo>
                        <a:pt x="55" y="156"/>
                      </a:lnTo>
                      <a:lnTo>
                        <a:pt x="57" y="158"/>
                      </a:lnTo>
                      <a:lnTo>
                        <a:pt x="59" y="160"/>
                      </a:lnTo>
                      <a:lnTo>
                        <a:pt x="61" y="162"/>
                      </a:lnTo>
                      <a:lnTo>
                        <a:pt x="64" y="164"/>
                      </a:lnTo>
                      <a:lnTo>
                        <a:pt x="66" y="166"/>
                      </a:lnTo>
                      <a:lnTo>
                        <a:pt x="68" y="168"/>
                      </a:lnTo>
                      <a:lnTo>
                        <a:pt x="71" y="169"/>
                      </a:lnTo>
                      <a:lnTo>
                        <a:pt x="73" y="171"/>
                      </a:lnTo>
                      <a:lnTo>
                        <a:pt x="76" y="173"/>
                      </a:lnTo>
                      <a:lnTo>
                        <a:pt x="79" y="174"/>
                      </a:lnTo>
                      <a:lnTo>
                        <a:pt x="81" y="176"/>
                      </a:lnTo>
                      <a:lnTo>
                        <a:pt x="84" y="177"/>
                      </a:lnTo>
                      <a:lnTo>
                        <a:pt x="86" y="179"/>
                      </a:lnTo>
                      <a:lnTo>
                        <a:pt x="88" y="180"/>
                      </a:lnTo>
                      <a:lnTo>
                        <a:pt x="91" y="182"/>
                      </a:lnTo>
                      <a:lnTo>
                        <a:pt x="93" y="183"/>
                      </a:lnTo>
                      <a:lnTo>
                        <a:pt x="96" y="184"/>
                      </a:lnTo>
                      <a:lnTo>
                        <a:pt x="98" y="185"/>
                      </a:lnTo>
                      <a:lnTo>
                        <a:pt x="101" y="187"/>
                      </a:lnTo>
                      <a:lnTo>
                        <a:pt x="103" y="188"/>
                      </a:lnTo>
                      <a:lnTo>
                        <a:pt x="105" y="189"/>
                      </a:lnTo>
                      <a:lnTo>
                        <a:pt x="108" y="190"/>
                      </a:lnTo>
                      <a:lnTo>
                        <a:pt x="110" y="191"/>
                      </a:lnTo>
                      <a:lnTo>
                        <a:pt x="112" y="192"/>
                      </a:lnTo>
                      <a:lnTo>
                        <a:pt x="114" y="192"/>
                      </a:lnTo>
                      <a:lnTo>
                        <a:pt x="116" y="193"/>
                      </a:lnTo>
                      <a:lnTo>
                        <a:pt x="119" y="194"/>
                      </a:lnTo>
                      <a:lnTo>
                        <a:pt x="121" y="195"/>
                      </a:lnTo>
                      <a:lnTo>
                        <a:pt x="123" y="196"/>
                      </a:lnTo>
                      <a:lnTo>
                        <a:pt x="125" y="196"/>
                      </a:lnTo>
                      <a:lnTo>
                        <a:pt x="127" y="197"/>
                      </a:lnTo>
                      <a:lnTo>
                        <a:pt x="129" y="198"/>
                      </a:lnTo>
                      <a:lnTo>
                        <a:pt x="131" y="198"/>
                      </a:lnTo>
                      <a:lnTo>
                        <a:pt x="133" y="199"/>
                      </a:lnTo>
                      <a:lnTo>
                        <a:pt x="135" y="199"/>
                      </a:lnTo>
                      <a:lnTo>
                        <a:pt x="136" y="200"/>
                      </a:lnTo>
                      <a:lnTo>
                        <a:pt x="138" y="200"/>
                      </a:lnTo>
                      <a:lnTo>
                        <a:pt x="139" y="200"/>
                      </a:lnTo>
                      <a:lnTo>
                        <a:pt x="141" y="200"/>
                      </a:lnTo>
                      <a:lnTo>
                        <a:pt x="142" y="201"/>
                      </a:lnTo>
                      <a:lnTo>
                        <a:pt x="143" y="201"/>
                      </a:lnTo>
                      <a:lnTo>
                        <a:pt x="144" y="201"/>
                      </a:lnTo>
                      <a:lnTo>
                        <a:pt x="145" y="202"/>
                      </a:lnTo>
                      <a:lnTo>
                        <a:pt x="147" y="202"/>
                      </a:lnTo>
                      <a:lnTo>
                        <a:pt x="148" y="202"/>
                      </a:lnTo>
                      <a:lnTo>
                        <a:pt x="149" y="203"/>
                      </a:lnTo>
                      <a:lnTo>
                        <a:pt x="150" y="203"/>
                      </a:lnTo>
                      <a:lnTo>
                        <a:pt x="151" y="203"/>
                      </a:lnTo>
                      <a:lnTo>
                        <a:pt x="152" y="203"/>
                      </a:lnTo>
                      <a:lnTo>
                        <a:pt x="153" y="203"/>
                      </a:lnTo>
                      <a:lnTo>
                        <a:pt x="154" y="204"/>
                      </a:lnTo>
                      <a:lnTo>
                        <a:pt x="155" y="204"/>
                      </a:lnTo>
                      <a:lnTo>
                        <a:pt x="156" y="205"/>
                      </a:lnTo>
                      <a:lnTo>
                        <a:pt x="157" y="205"/>
                      </a:lnTo>
                      <a:lnTo>
                        <a:pt x="159" y="205"/>
                      </a:lnTo>
                      <a:lnTo>
                        <a:pt x="160" y="205"/>
                      </a:lnTo>
                      <a:lnTo>
                        <a:pt x="162" y="206"/>
                      </a:lnTo>
                      <a:lnTo>
                        <a:pt x="163" y="206"/>
                      </a:lnTo>
                      <a:lnTo>
                        <a:pt x="165" y="207"/>
                      </a:lnTo>
                      <a:lnTo>
                        <a:pt x="167" y="207"/>
                      </a:lnTo>
                      <a:lnTo>
                        <a:pt x="169" y="207"/>
                      </a:lnTo>
                      <a:lnTo>
                        <a:pt x="170" y="208"/>
                      </a:lnTo>
                      <a:lnTo>
                        <a:pt x="173" y="208"/>
                      </a:lnTo>
                      <a:lnTo>
                        <a:pt x="174" y="209"/>
                      </a:lnTo>
                      <a:lnTo>
                        <a:pt x="176" y="209"/>
                      </a:lnTo>
                      <a:lnTo>
                        <a:pt x="178" y="210"/>
                      </a:lnTo>
                      <a:lnTo>
                        <a:pt x="181" y="210"/>
                      </a:lnTo>
                      <a:lnTo>
                        <a:pt x="183" y="211"/>
                      </a:lnTo>
                      <a:lnTo>
                        <a:pt x="185" y="212"/>
                      </a:lnTo>
                      <a:lnTo>
                        <a:pt x="188" y="212"/>
                      </a:lnTo>
                      <a:lnTo>
                        <a:pt x="190" y="213"/>
                      </a:lnTo>
                      <a:lnTo>
                        <a:pt x="193" y="214"/>
                      </a:lnTo>
                      <a:lnTo>
                        <a:pt x="195" y="215"/>
                      </a:lnTo>
                      <a:lnTo>
                        <a:pt x="198" y="216"/>
                      </a:lnTo>
                      <a:lnTo>
                        <a:pt x="201" y="216"/>
                      </a:lnTo>
                      <a:lnTo>
                        <a:pt x="203" y="217"/>
                      </a:lnTo>
                      <a:lnTo>
                        <a:pt x="206" y="217"/>
                      </a:lnTo>
                      <a:lnTo>
                        <a:pt x="208" y="218"/>
                      </a:lnTo>
                      <a:lnTo>
                        <a:pt x="211" y="219"/>
                      </a:lnTo>
                      <a:lnTo>
                        <a:pt x="214" y="220"/>
                      </a:lnTo>
                      <a:lnTo>
                        <a:pt x="217" y="221"/>
                      </a:lnTo>
                      <a:lnTo>
                        <a:pt x="219" y="222"/>
                      </a:lnTo>
                      <a:lnTo>
                        <a:pt x="222" y="223"/>
                      </a:lnTo>
                      <a:lnTo>
                        <a:pt x="225" y="223"/>
                      </a:lnTo>
                      <a:lnTo>
                        <a:pt x="228" y="224"/>
                      </a:lnTo>
                      <a:lnTo>
                        <a:pt x="230" y="225"/>
                      </a:lnTo>
                      <a:lnTo>
                        <a:pt x="233" y="226"/>
                      </a:lnTo>
                      <a:lnTo>
                        <a:pt x="236" y="227"/>
                      </a:lnTo>
                      <a:lnTo>
                        <a:pt x="239" y="228"/>
                      </a:lnTo>
                      <a:lnTo>
                        <a:pt x="241" y="229"/>
                      </a:lnTo>
                      <a:lnTo>
                        <a:pt x="244" y="230"/>
                      </a:lnTo>
                      <a:lnTo>
                        <a:pt x="247" y="231"/>
                      </a:lnTo>
                      <a:lnTo>
                        <a:pt x="250" y="232"/>
                      </a:lnTo>
                      <a:lnTo>
                        <a:pt x="252" y="234"/>
                      </a:lnTo>
                      <a:lnTo>
                        <a:pt x="255" y="234"/>
                      </a:lnTo>
                      <a:lnTo>
                        <a:pt x="258" y="235"/>
                      </a:lnTo>
                      <a:lnTo>
                        <a:pt x="260" y="236"/>
                      </a:lnTo>
                      <a:lnTo>
                        <a:pt x="263" y="238"/>
                      </a:lnTo>
                      <a:lnTo>
                        <a:pt x="266" y="239"/>
                      </a:lnTo>
                      <a:lnTo>
                        <a:pt x="268" y="240"/>
                      </a:lnTo>
                      <a:lnTo>
                        <a:pt x="271" y="241"/>
                      </a:lnTo>
                      <a:lnTo>
                        <a:pt x="273" y="242"/>
                      </a:lnTo>
                      <a:lnTo>
                        <a:pt x="276" y="243"/>
                      </a:lnTo>
                      <a:lnTo>
                        <a:pt x="278" y="244"/>
                      </a:lnTo>
                      <a:lnTo>
                        <a:pt x="280" y="245"/>
                      </a:lnTo>
                      <a:lnTo>
                        <a:pt x="282" y="247"/>
                      </a:lnTo>
                      <a:lnTo>
                        <a:pt x="285" y="248"/>
                      </a:lnTo>
                      <a:lnTo>
                        <a:pt x="287" y="249"/>
                      </a:lnTo>
                      <a:lnTo>
                        <a:pt x="289" y="250"/>
                      </a:lnTo>
                      <a:lnTo>
                        <a:pt x="291" y="251"/>
                      </a:lnTo>
                      <a:lnTo>
                        <a:pt x="293" y="252"/>
                      </a:lnTo>
                      <a:lnTo>
                        <a:pt x="294" y="254"/>
                      </a:lnTo>
                      <a:lnTo>
                        <a:pt x="296" y="255"/>
                      </a:lnTo>
                      <a:lnTo>
                        <a:pt x="298" y="256"/>
                      </a:lnTo>
                      <a:lnTo>
                        <a:pt x="300" y="257"/>
                      </a:lnTo>
                      <a:lnTo>
                        <a:pt x="302" y="258"/>
                      </a:lnTo>
                      <a:lnTo>
                        <a:pt x="303" y="260"/>
                      </a:lnTo>
                      <a:lnTo>
                        <a:pt x="305" y="261"/>
                      </a:lnTo>
                      <a:lnTo>
                        <a:pt x="307" y="262"/>
                      </a:lnTo>
                      <a:lnTo>
                        <a:pt x="308" y="264"/>
                      </a:lnTo>
                      <a:lnTo>
                        <a:pt x="309" y="265"/>
                      </a:lnTo>
                      <a:lnTo>
                        <a:pt x="311" y="267"/>
                      </a:lnTo>
                      <a:lnTo>
                        <a:pt x="312" y="268"/>
                      </a:lnTo>
                      <a:lnTo>
                        <a:pt x="314" y="269"/>
                      </a:lnTo>
                      <a:lnTo>
                        <a:pt x="315" y="270"/>
                      </a:lnTo>
                      <a:lnTo>
                        <a:pt x="316" y="271"/>
                      </a:lnTo>
                      <a:lnTo>
                        <a:pt x="318" y="272"/>
                      </a:lnTo>
                      <a:lnTo>
                        <a:pt x="318" y="274"/>
                      </a:lnTo>
                      <a:lnTo>
                        <a:pt x="319" y="275"/>
                      </a:lnTo>
                      <a:lnTo>
                        <a:pt x="320" y="276"/>
                      </a:lnTo>
                      <a:lnTo>
                        <a:pt x="321" y="278"/>
                      </a:lnTo>
                      <a:lnTo>
                        <a:pt x="323" y="279"/>
                      </a:lnTo>
                      <a:lnTo>
                        <a:pt x="323" y="280"/>
                      </a:lnTo>
                      <a:lnTo>
                        <a:pt x="324" y="281"/>
                      </a:lnTo>
                      <a:lnTo>
                        <a:pt x="325" y="282"/>
                      </a:lnTo>
                      <a:lnTo>
                        <a:pt x="326" y="284"/>
                      </a:lnTo>
                      <a:lnTo>
                        <a:pt x="327" y="285"/>
                      </a:lnTo>
                      <a:lnTo>
                        <a:pt x="328" y="286"/>
                      </a:lnTo>
                      <a:lnTo>
                        <a:pt x="329" y="287"/>
                      </a:lnTo>
                      <a:lnTo>
                        <a:pt x="330" y="289"/>
                      </a:lnTo>
                      <a:lnTo>
                        <a:pt x="331" y="292"/>
                      </a:lnTo>
                      <a:lnTo>
                        <a:pt x="332" y="294"/>
                      </a:lnTo>
                      <a:lnTo>
                        <a:pt x="334" y="295"/>
                      </a:lnTo>
                      <a:lnTo>
                        <a:pt x="334" y="297"/>
                      </a:lnTo>
                      <a:lnTo>
                        <a:pt x="335" y="299"/>
                      </a:lnTo>
                      <a:lnTo>
                        <a:pt x="336" y="300"/>
                      </a:lnTo>
                      <a:lnTo>
                        <a:pt x="336" y="302"/>
                      </a:lnTo>
                      <a:lnTo>
                        <a:pt x="337" y="303"/>
                      </a:lnTo>
                      <a:lnTo>
                        <a:pt x="337" y="304"/>
                      </a:lnTo>
                      <a:lnTo>
                        <a:pt x="338" y="305"/>
                      </a:lnTo>
                      <a:lnTo>
                        <a:pt x="338" y="306"/>
                      </a:lnTo>
                      <a:lnTo>
                        <a:pt x="338" y="307"/>
                      </a:lnTo>
                      <a:lnTo>
                        <a:pt x="339" y="308"/>
                      </a:lnTo>
                      <a:lnTo>
                        <a:pt x="339" y="309"/>
                      </a:lnTo>
                      <a:lnTo>
                        <a:pt x="339" y="310"/>
                      </a:lnTo>
                      <a:lnTo>
                        <a:pt x="339" y="313"/>
                      </a:lnTo>
                      <a:lnTo>
                        <a:pt x="339" y="314"/>
                      </a:lnTo>
                      <a:lnTo>
                        <a:pt x="339" y="315"/>
                      </a:lnTo>
                      <a:lnTo>
                        <a:pt x="339" y="316"/>
                      </a:lnTo>
                      <a:lnTo>
                        <a:pt x="339" y="318"/>
                      </a:lnTo>
                      <a:lnTo>
                        <a:pt x="339" y="319"/>
                      </a:lnTo>
                      <a:lnTo>
                        <a:pt x="339" y="321"/>
                      </a:lnTo>
                      <a:lnTo>
                        <a:pt x="339" y="323"/>
                      </a:lnTo>
                      <a:lnTo>
                        <a:pt x="339" y="324"/>
                      </a:lnTo>
                      <a:lnTo>
                        <a:pt x="339" y="326"/>
                      </a:lnTo>
                      <a:lnTo>
                        <a:pt x="338" y="328"/>
                      </a:lnTo>
                      <a:lnTo>
                        <a:pt x="338" y="329"/>
                      </a:lnTo>
                      <a:lnTo>
                        <a:pt x="337" y="331"/>
                      </a:lnTo>
                      <a:lnTo>
                        <a:pt x="336" y="333"/>
                      </a:lnTo>
                      <a:lnTo>
                        <a:pt x="336" y="335"/>
                      </a:lnTo>
                      <a:lnTo>
                        <a:pt x="335" y="337"/>
                      </a:lnTo>
                      <a:lnTo>
                        <a:pt x="334" y="339"/>
                      </a:lnTo>
                      <a:lnTo>
                        <a:pt x="333" y="340"/>
                      </a:lnTo>
                      <a:lnTo>
                        <a:pt x="331" y="342"/>
                      </a:lnTo>
                      <a:lnTo>
                        <a:pt x="330" y="344"/>
                      </a:lnTo>
                      <a:lnTo>
                        <a:pt x="329" y="345"/>
                      </a:lnTo>
                      <a:lnTo>
                        <a:pt x="327" y="347"/>
                      </a:lnTo>
                      <a:lnTo>
                        <a:pt x="325" y="349"/>
                      </a:lnTo>
                      <a:lnTo>
                        <a:pt x="324" y="350"/>
                      </a:lnTo>
                      <a:lnTo>
                        <a:pt x="323" y="350"/>
                      </a:lnTo>
                      <a:lnTo>
                        <a:pt x="322" y="351"/>
                      </a:lnTo>
                      <a:lnTo>
                        <a:pt x="321" y="352"/>
                      </a:lnTo>
                      <a:lnTo>
                        <a:pt x="320" y="352"/>
                      </a:lnTo>
                      <a:lnTo>
                        <a:pt x="318" y="353"/>
                      </a:lnTo>
                      <a:lnTo>
                        <a:pt x="318" y="354"/>
                      </a:lnTo>
                      <a:lnTo>
                        <a:pt x="316" y="354"/>
                      </a:lnTo>
                      <a:lnTo>
                        <a:pt x="314" y="356"/>
                      </a:lnTo>
                      <a:lnTo>
                        <a:pt x="312" y="356"/>
                      </a:lnTo>
                      <a:lnTo>
                        <a:pt x="310" y="357"/>
                      </a:lnTo>
                      <a:lnTo>
                        <a:pt x="309" y="359"/>
                      </a:lnTo>
                      <a:lnTo>
                        <a:pt x="307" y="359"/>
                      </a:lnTo>
                      <a:lnTo>
                        <a:pt x="305" y="360"/>
                      </a:lnTo>
                      <a:lnTo>
                        <a:pt x="303" y="361"/>
                      </a:lnTo>
                      <a:lnTo>
                        <a:pt x="301" y="361"/>
                      </a:lnTo>
                      <a:lnTo>
                        <a:pt x="299" y="362"/>
                      </a:lnTo>
                      <a:lnTo>
                        <a:pt x="298" y="363"/>
                      </a:lnTo>
                      <a:lnTo>
                        <a:pt x="296" y="363"/>
                      </a:lnTo>
                      <a:lnTo>
                        <a:pt x="294" y="363"/>
                      </a:lnTo>
                      <a:lnTo>
                        <a:pt x="292" y="364"/>
                      </a:lnTo>
                      <a:lnTo>
                        <a:pt x="290" y="364"/>
                      </a:lnTo>
                      <a:lnTo>
                        <a:pt x="289" y="364"/>
                      </a:lnTo>
                      <a:lnTo>
                        <a:pt x="288" y="364"/>
                      </a:lnTo>
                      <a:lnTo>
                        <a:pt x="287" y="364"/>
                      </a:lnTo>
                      <a:lnTo>
                        <a:pt x="285" y="365"/>
                      </a:lnTo>
                      <a:lnTo>
                        <a:pt x="284" y="365"/>
                      </a:lnTo>
                      <a:lnTo>
                        <a:pt x="282" y="365"/>
                      </a:lnTo>
                      <a:lnTo>
                        <a:pt x="281" y="365"/>
                      </a:lnTo>
                      <a:lnTo>
                        <a:pt x="280" y="365"/>
                      </a:lnTo>
                      <a:lnTo>
                        <a:pt x="279" y="365"/>
                      </a:lnTo>
                      <a:lnTo>
                        <a:pt x="277" y="365"/>
                      </a:lnTo>
                      <a:lnTo>
                        <a:pt x="275" y="365"/>
                      </a:lnTo>
                      <a:lnTo>
                        <a:pt x="274" y="365"/>
                      </a:lnTo>
                      <a:lnTo>
                        <a:pt x="272" y="365"/>
                      </a:lnTo>
                      <a:lnTo>
                        <a:pt x="271" y="365"/>
                      </a:lnTo>
                      <a:lnTo>
                        <a:pt x="270" y="364"/>
                      </a:lnTo>
                      <a:lnTo>
                        <a:pt x="268" y="364"/>
                      </a:lnTo>
                      <a:lnTo>
                        <a:pt x="266" y="364"/>
                      </a:lnTo>
                      <a:lnTo>
                        <a:pt x="265" y="364"/>
                      </a:lnTo>
                      <a:lnTo>
                        <a:pt x="263" y="364"/>
                      </a:lnTo>
                      <a:lnTo>
                        <a:pt x="261" y="364"/>
                      </a:lnTo>
                      <a:lnTo>
                        <a:pt x="260" y="363"/>
                      </a:lnTo>
                      <a:lnTo>
                        <a:pt x="258" y="363"/>
                      </a:lnTo>
                      <a:lnTo>
                        <a:pt x="257" y="363"/>
                      </a:lnTo>
                      <a:lnTo>
                        <a:pt x="254" y="363"/>
                      </a:lnTo>
                      <a:lnTo>
                        <a:pt x="253" y="363"/>
                      </a:lnTo>
                      <a:lnTo>
                        <a:pt x="251" y="363"/>
                      </a:lnTo>
                      <a:lnTo>
                        <a:pt x="249" y="362"/>
                      </a:lnTo>
                      <a:lnTo>
                        <a:pt x="247" y="362"/>
                      </a:lnTo>
                      <a:lnTo>
                        <a:pt x="245" y="362"/>
                      </a:lnTo>
                      <a:lnTo>
                        <a:pt x="243" y="362"/>
                      </a:lnTo>
                      <a:lnTo>
                        <a:pt x="240" y="362"/>
                      </a:lnTo>
                      <a:lnTo>
                        <a:pt x="238" y="361"/>
                      </a:lnTo>
                      <a:lnTo>
                        <a:pt x="236" y="361"/>
                      </a:lnTo>
                      <a:lnTo>
                        <a:pt x="234" y="361"/>
                      </a:lnTo>
                      <a:lnTo>
                        <a:pt x="231" y="361"/>
                      </a:lnTo>
                      <a:lnTo>
                        <a:pt x="229" y="360"/>
                      </a:lnTo>
                      <a:lnTo>
                        <a:pt x="228" y="360"/>
                      </a:lnTo>
                      <a:lnTo>
                        <a:pt x="225" y="359"/>
                      </a:lnTo>
                      <a:lnTo>
                        <a:pt x="224" y="359"/>
                      </a:lnTo>
                      <a:lnTo>
                        <a:pt x="221" y="358"/>
                      </a:lnTo>
                      <a:lnTo>
                        <a:pt x="219" y="358"/>
                      </a:lnTo>
                      <a:lnTo>
                        <a:pt x="217" y="357"/>
                      </a:lnTo>
                      <a:lnTo>
                        <a:pt x="215" y="357"/>
                      </a:lnTo>
                      <a:lnTo>
                        <a:pt x="213" y="356"/>
                      </a:lnTo>
                      <a:lnTo>
                        <a:pt x="211" y="356"/>
                      </a:lnTo>
                      <a:lnTo>
                        <a:pt x="209" y="356"/>
                      </a:lnTo>
                      <a:lnTo>
                        <a:pt x="207" y="355"/>
                      </a:lnTo>
                      <a:lnTo>
                        <a:pt x="206" y="355"/>
                      </a:lnTo>
                      <a:lnTo>
                        <a:pt x="203" y="354"/>
                      </a:lnTo>
                      <a:lnTo>
                        <a:pt x="202" y="353"/>
                      </a:lnTo>
                      <a:lnTo>
                        <a:pt x="200" y="353"/>
                      </a:lnTo>
                      <a:lnTo>
                        <a:pt x="198" y="352"/>
                      </a:lnTo>
                      <a:lnTo>
                        <a:pt x="197" y="352"/>
                      </a:lnTo>
                      <a:lnTo>
                        <a:pt x="195" y="351"/>
                      </a:lnTo>
                      <a:lnTo>
                        <a:pt x="193" y="350"/>
                      </a:lnTo>
                      <a:lnTo>
                        <a:pt x="191" y="350"/>
                      </a:lnTo>
                      <a:lnTo>
                        <a:pt x="190" y="349"/>
                      </a:lnTo>
                      <a:lnTo>
                        <a:pt x="188" y="349"/>
                      </a:lnTo>
                      <a:lnTo>
                        <a:pt x="187" y="348"/>
                      </a:lnTo>
                      <a:lnTo>
                        <a:pt x="185" y="347"/>
                      </a:lnTo>
                      <a:lnTo>
                        <a:pt x="184" y="347"/>
                      </a:lnTo>
                      <a:lnTo>
                        <a:pt x="182" y="347"/>
                      </a:lnTo>
                      <a:lnTo>
                        <a:pt x="181" y="346"/>
                      </a:lnTo>
                      <a:lnTo>
                        <a:pt x="179" y="345"/>
                      </a:lnTo>
                      <a:lnTo>
                        <a:pt x="178" y="345"/>
                      </a:lnTo>
                      <a:lnTo>
                        <a:pt x="177" y="344"/>
                      </a:lnTo>
                      <a:lnTo>
                        <a:pt x="175" y="343"/>
                      </a:lnTo>
                      <a:lnTo>
                        <a:pt x="173" y="343"/>
                      </a:lnTo>
                      <a:lnTo>
                        <a:pt x="173" y="342"/>
                      </a:lnTo>
                      <a:lnTo>
                        <a:pt x="172" y="342"/>
                      </a:lnTo>
                      <a:lnTo>
                        <a:pt x="170" y="341"/>
                      </a:lnTo>
                      <a:lnTo>
                        <a:pt x="169" y="341"/>
                      </a:lnTo>
                      <a:lnTo>
                        <a:pt x="168" y="340"/>
                      </a:lnTo>
                      <a:lnTo>
                        <a:pt x="167" y="340"/>
                      </a:lnTo>
                      <a:lnTo>
                        <a:pt x="165" y="339"/>
                      </a:lnTo>
                      <a:lnTo>
                        <a:pt x="164" y="338"/>
                      </a:lnTo>
                      <a:lnTo>
                        <a:pt x="162" y="337"/>
                      </a:lnTo>
                      <a:lnTo>
                        <a:pt x="161" y="337"/>
                      </a:lnTo>
                      <a:lnTo>
                        <a:pt x="159" y="336"/>
                      </a:lnTo>
                      <a:lnTo>
                        <a:pt x="158" y="335"/>
                      </a:lnTo>
                      <a:lnTo>
                        <a:pt x="158" y="334"/>
                      </a:lnTo>
                      <a:lnTo>
                        <a:pt x="157" y="334"/>
                      </a:lnTo>
                      <a:lnTo>
                        <a:pt x="156" y="334"/>
                      </a:lnTo>
                      <a:lnTo>
                        <a:pt x="155" y="333"/>
                      </a:lnTo>
                      <a:lnTo>
                        <a:pt x="154" y="333"/>
                      </a:lnTo>
                      <a:lnTo>
                        <a:pt x="153" y="332"/>
                      </a:lnTo>
                      <a:lnTo>
                        <a:pt x="151" y="332"/>
                      </a:lnTo>
                      <a:lnTo>
                        <a:pt x="150" y="331"/>
                      </a:lnTo>
                      <a:lnTo>
                        <a:pt x="148" y="330"/>
                      </a:lnTo>
                      <a:lnTo>
                        <a:pt x="147" y="329"/>
                      </a:lnTo>
                      <a:lnTo>
                        <a:pt x="145" y="328"/>
                      </a:lnTo>
                      <a:lnTo>
                        <a:pt x="143" y="328"/>
                      </a:lnTo>
                      <a:lnTo>
                        <a:pt x="141" y="327"/>
                      </a:lnTo>
                      <a:lnTo>
                        <a:pt x="140" y="326"/>
                      </a:lnTo>
                      <a:lnTo>
                        <a:pt x="139" y="326"/>
                      </a:lnTo>
                      <a:lnTo>
                        <a:pt x="138" y="325"/>
                      </a:lnTo>
                      <a:lnTo>
                        <a:pt x="137" y="325"/>
                      </a:lnTo>
                      <a:lnTo>
                        <a:pt x="136" y="324"/>
                      </a:lnTo>
                      <a:lnTo>
                        <a:pt x="135" y="324"/>
                      </a:lnTo>
                      <a:lnTo>
                        <a:pt x="134" y="323"/>
                      </a:lnTo>
                      <a:lnTo>
                        <a:pt x="132" y="323"/>
                      </a:lnTo>
                      <a:lnTo>
                        <a:pt x="131" y="322"/>
                      </a:lnTo>
                      <a:lnTo>
                        <a:pt x="130" y="322"/>
                      </a:lnTo>
                      <a:lnTo>
                        <a:pt x="128" y="321"/>
                      </a:lnTo>
                      <a:lnTo>
                        <a:pt x="126" y="320"/>
                      </a:lnTo>
                      <a:lnTo>
                        <a:pt x="124" y="318"/>
                      </a:lnTo>
                      <a:lnTo>
                        <a:pt x="122" y="318"/>
                      </a:lnTo>
                      <a:lnTo>
                        <a:pt x="121" y="317"/>
                      </a:lnTo>
                      <a:lnTo>
                        <a:pt x="119" y="316"/>
                      </a:lnTo>
                      <a:lnTo>
                        <a:pt x="117" y="315"/>
                      </a:lnTo>
                      <a:lnTo>
                        <a:pt x="116" y="314"/>
                      </a:lnTo>
                      <a:lnTo>
                        <a:pt x="115" y="314"/>
                      </a:lnTo>
                      <a:lnTo>
                        <a:pt x="114" y="314"/>
                      </a:lnTo>
                      <a:lnTo>
                        <a:pt x="112" y="313"/>
                      </a:lnTo>
                      <a:close/>
                    </a:path>
                  </a:pathLst>
                </a:custGeom>
                <a:noFill/>
                <a:ln w="11113" cap="rnd">
                  <a:solidFill>
                    <a:srgbClr val="777777"/>
                  </a:solidFill>
                  <a:round/>
                  <a:headEnd/>
                  <a:tailEnd/>
                </a:ln>
              </p:spPr>
              <p:txBody>
                <a:bodyPr/>
                <a:lstStyle/>
                <a:p>
                  <a:endParaRPr lang="en-US">
                    <a:solidFill>
                      <a:srgbClr val="000000"/>
                    </a:solidFill>
                    <a:latin typeface="Arial" pitchFamily="34" charset="0"/>
                  </a:endParaRPr>
                </a:p>
              </p:txBody>
            </p:sp>
          </p:grpSp>
          <p:sp>
            <p:nvSpPr>
              <p:cNvPr id="104" name="Freeform 141"/>
              <p:cNvSpPr>
                <a:spLocks/>
              </p:cNvSpPr>
              <p:nvPr/>
            </p:nvSpPr>
            <p:spPr bwMode="auto">
              <a:xfrm>
                <a:off x="1042988" y="2601913"/>
                <a:ext cx="63500" cy="53975"/>
              </a:xfrm>
              <a:custGeom>
                <a:avLst/>
                <a:gdLst>
                  <a:gd name="T0" fmla="*/ 0 w 40"/>
                  <a:gd name="T1" fmla="*/ 2147483647 h 34"/>
                  <a:gd name="T2" fmla="*/ 0 w 40"/>
                  <a:gd name="T3" fmla="*/ 2147483647 h 34"/>
                  <a:gd name="T4" fmla="*/ 0 w 40"/>
                  <a:gd name="T5" fmla="*/ 2147483647 h 34"/>
                  <a:gd name="T6" fmla="*/ 0 w 40"/>
                  <a:gd name="T7" fmla="*/ 2147483647 h 34"/>
                  <a:gd name="T8" fmla="*/ 0 w 40"/>
                  <a:gd name="T9" fmla="*/ 2147483647 h 34"/>
                  <a:gd name="T10" fmla="*/ 0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2147483647 h 34"/>
                  <a:gd name="T24" fmla="*/ 2147483647 w 40"/>
                  <a:gd name="T25" fmla="*/ 2147483647 h 34"/>
                  <a:gd name="T26" fmla="*/ 2147483647 w 40"/>
                  <a:gd name="T27" fmla="*/ 0 h 34"/>
                  <a:gd name="T28" fmla="*/ 2147483647 w 40"/>
                  <a:gd name="T29" fmla="*/ 0 h 34"/>
                  <a:gd name="T30" fmla="*/ 2147483647 w 40"/>
                  <a:gd name="T31" fmla="*/ 0 h 34"/>
                  <a:gd name="T32" fmla="*/ 2147483647 w 40"/>
                  <a:gd name="T33" fmla="*/ 0 h 34"/>
                  <a:gd name="T34" fmla="*/ 2147483647 w 40"/>
                  <a:gd name="T35" fmla="*/ 0 h 34"/>
                  <a:gd name="T36" fmla="*/ 2147483647 w 40"/>
                  <a:gd name="T37" fmla="*/ 0 h 34"/>
                  <a:gd name="T38" fmla="*/ 2147483647 w 40"/>
                  <a:gd name="T39" fmla="*/ 0 h 34"/>
                  <a:gd name="T40" fmla="*/ 2147483647 w 40"/>
                  <a:gd name="T41" fmla="*/ 2147483647 h 34"/>
                  <a:gd name="T42" fmla="*/ 2147483647 w 40"/>
                  <a:gd name="T43" fmla="*/ 2147483647 h 34"/>
                  <a:gd name="T44" fmla="*/ 2147483647 w 40"/>
                  <a:gd name="T45" fmla="*/ 2147483647 h 34"/>
                  <a:gd name="T46" fmla="*/ 2147483647 w 40"/>
                  <a:gd name="T47" fmla="*/ 2147483647 h 34"/>
                  <a:gd name="T48" fmla="*/ 2147483647 w 40"/>
                  <a:gd name="T49" fmla="*/ 2147483647 h 34"/>
                  <a:gd name="T50" fmla="*/ 2147483647 w 40"/>
                  <a:gd name="T51" fmla="*/ 2147483647 h 34"/>
                  <a:gd name="T52" fmla="*/ 2147483647 w 40"/>
                  <a:gd name="T53" fmla="*/ 2147483647 h 34"/>
                  <a:gd name="T54" fmla="*/ 2147483647 w 40"/>
                  <a:gd name="T55" fmla="*/ 2147483647 h 34"/>
                  <a:gd name="T56" fmla="*/ 2147483647 w 40"/>
                  <a:gd name="T57" fmla="*/ 2147483647 h 34"/>
                  <a:gd name="T58" fmla="*/ 2147483647 w 40"/>
                  <a:gd name="T59" fmla="*/ 2147483647 h 34"/>
                  <a:gd name="T60" fmla="*/ 2147483647 w 40"/>
                  <a:gd name="T61" fmla="*/ 2147483647 h 34"/>
                  <a:gd name="T62" fmla="*/ 2147483647 w 40"/>
                  <a:gd name="T63" fmla="*/ 2147483647 h 34"/>
                  <a:gd name="T64" fmla="*/ 2147483647 w 40"/>
                  <a:gd name="T65" fmla="*/ 2147483647 h 34"/>
                  <a:gd name="T66" fmla="*/ 2147483647 w 40"/>
                  <a:gd name="T67" fmla="*/ 2147483647 h 34"/>
                  <a:gd name="T68" fmla="*/ 2147483647 w 40"/>
                  <a:gd name="T69" fmla="*/ 2147483647 h 34"/>
                  <a:gd name="T70" fmla="*/ 2147483647 w 40"/>
                  <a:gd name="T71" fmla="*/ 2147483647 h 34"/>
                  <a:gd name="T72" fmla="*/ 2147483647 w 40"/>
                  <a:gd name="T73" fmla="*/ 2147483647 h 34"/>
                  <a:gd name="T74" fmla="*/ 2147483647 w 40"/>
                  <a:gd name="T75" fmla="*/ 2147483647 h 34"/>
                  <a:gd name="T76" fmla="*/ 2147483647 w 40"/>
                  <a:gd name="T77" fmla="*/ 2147483647 h 34"/>
                  <a:gd name="T78" fmla="*/ 2147483647 w 40"/>
                  <a:gd name="T79" fmla="*/ 2147483647 h 34"/>
                  <a:gd name="T80" fmla="*/ 2147483647 w 40"/>
                  <a:gd name="T81" fmla="*/ 2147483647 h 34"/>
                  <a:gd name="T82" fmla="*/ 2147483647 w 40"/>
                  <a:gd name="T83" fmla="*/ 2147483647 h 34"/>
                  <a:gd name="T84" fmla="*/ 2147483647 w 40"/>
                  <a:gd name="T85" fmla="*/ 2147483647 h 34"/>
                  <a:gd name="T86" fmla="*/ 2147483647 w 40"/>
                  <a:gd name="T87" fmla="*/ 2147483647 h 34"/>
                  <a:gd name="T88" fmla="*/ 2147483647 w 40"/>
                  <a:gd name="T89" fmla="*/ 2147483647 h 34"/>
                  <a:gd name="T90" fmla="*/ 2147483647 w 40"/>
                  <a:gd name="T91" fmla="*/ 2147483647 h 34"/>
                  <a:gd name="T92" fmla="*/ 2147483647 w 40"/>
                  <a:gd name="T93" fmla="*/ 2147483647 h 34"/>
                  <a:gd name="T94" fmla="*/ 2147483647 w 40"/>
                  <a:gd name="T95" fmla="*/ 2147483647 h 34"/>
                  <a:gd name="T96" fmla="*/ 2147483647 w 40"/>
                  <a:gd name="T97" fmla="*/ 2147483647 h 34"/>
                  <a:gd name="T98" fmla="*/ 2147483647 w 40"/>
                  <a:gd name="T99" fmla="*/ 2147483647 h 34"/>
                  <a:gd name="T100" fmla="*/ 2147483647 w 40"/>
                  <a:gd name="T101" fmla="*/ 2147483647 h 34"/>
                  <a:gd name="T102" fmla="*/ 2147483647 w 40"/>
                  <a:gd name="T103" fmla="*/ 2147483647 h 34"/>
                  <a:gd name="T104" fmla="*/ 2147483647 w 40"/>
                  <a:gd name="T105" fmla="*/ 2147483647 h 34"/>
                  <a:gd name="T106" fmla="*/ 2147483647 w 40"/>
                  <a:gd name="T107" fmla="*/ 2147483647 h 34"/>
                  <a:gd name="T108" fmla="*/ 2147483647 w 40"/>
                  <a:gd name="T109" fmla="*/ 2147483647 h 34"/>
                  <a:gd name="T110" fmla="*/ 2147483647 w 40"/>
                  <a:gd name="T111" fmla="*/ 2147483647 h 34"/>
                  <a:gd name="T112" fmla="*/ 2147483647 w 40"/>
                  <a:gd name="T113" fmla="*/ 2147483647 h 34"/>
                  <a:gd name="T114" fmla="*/ 2147483647 w 40"/>
                  <a:gd name="T115" fmla="*/ 2147483647 h 34"/>
                  <a:gd name="T116" fmla="*/ 0 w 40"/>
                  <a:gd name="T117" fmla="*/ 2147483647 h 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
                  <a:gd name="T178" fmla="*/ 0 h 34"/>
                  <a:gd name="T179" fmla="*/ 40 w 40"/>
                  <a:gd name="T180" fmla="*/ 34 h 3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 h="34">
                    <a:moveTo>
                      <a:pt x="0" y="20"/>
                    </a:moveTo>
                    <a:lnTo>
                      <a:pt x="0" y="19"/>
                    </a:lnTo>
                    <a:lnTo>
                      <a:pt x="0" y="17"/>
                    </a:lnTo>
                    <a:lnTo>
                      <a:pt x="0" y="16"/>
                    </a:lnTo>
                    <a:lnTo>
                      <a:pt x="0" y="14"/>
                    </a:lnTo>
                    <a:lnTo>
                      <a:pt x="1" y="12"/>
                    </a:lnTo>
                    <a:lnTo>
                      <a:pt x="2" y="10"/>
                    </a:lnTo>
                    <a:lnTo>
                      <a:pt x="3" y="8"/>
                    </a:lnTo>
                    <a:lnTo>
                      <a:pt x="4" y="6"/>
                    </a:lnTo>
                    <a:lnTo>
                      <a:pt x="5" y="4"/>
                    </a:lnTo>
                    <a:lnTo>
                      <a:pt x="7" y="2"/>
                    </a:lnTo>
                    <a:lnTo>
                      <a:pt x="9" y="1"/>
                    </a:lnTo>
                    <a:lnTo>
                      <a:pt x="11" y="0"/>
                    </a:lnTo>
                    <a:lnTo>
                      <a:pt x="12" y="0"/>
                    </a:lnTo>
                    <a:lnTo>
                      <a:pt x="14" y="0"/>
                    </a:lnTo>
                    <a:lnTo>
                      <a:pt x="16" y="0"/>
                    </a:lnTo>
                    <a:lnTo>
                      <a:pt x="18" y="0"/>
                    </a:lnTo>
                    <a:lnTo>
                      <a:pt x="20" y="0"/>
                    </a:lnTo>
                    <a:lnTo>
                      <a:pt x="23" y="0"/>
                    </a:lnTo>
                    <a:lnTo>
                      <a:pt x="25" y="1"/>
                    </a:lnTo>
                    <a:lnTo>
                      <a:pt x="27" y="1"/>
                    </a:lnTo>
                    <a:lnTo>
                      <a:pt x="29" y="2"/>
                    </a:lnTo>
                    <a:lnTo>
                      <a:pt x="31" y="3"/>
                    </a:lnTo>
                    <a:lnTo>
                      <a:pt x="33" y="4"/>
                    </a:lnTo>
                    <a:lnTo>
                      <a:pt x="35" y="7"/>
                    </a:lnTo>
                    <a:lnTo>
                      <a:pt x="37" y="9"/>
                    </a:lnTo>
                    <a:lnTo>
                      <a:pt x="38" y="10"/>
                    </a:lnTo>
                    <a:lnTo>
                      <a:pt x="39" y="12"/>
                    </a:lnTo>
                    <a:lnTo>
                      <a:pt x="40" y="13"/>
                    </a:lnTo>
                    <a:lnTo>
                      <a:pt x="40" y="15"/>
                    </a:lnTo>
                    <a:lnTo>
                      <a:pt x="40" y="16"/>
                    </a:lnTo>
                    <a:lnTo>
                      <a:pt x="40" y="17"/>
                    </a:lnTo>
                    <a:lnTo>
                      <a:pt x="40" y="19"/>
                    </a:lnTo>
                    <a:lnTo>
                      <a:pt x="40" y="21"/>
                    </a:lnTo>
                    <a:lnTo>
                      <a:pt x="39" y="24"/>
                    </a:lnTo>
                    <a:lnTo>
                      <a:pt x="37" y="26"/>
                    </a:lnTo>
                    <a:lnTo>
                      <a:pt x="35" y="28"/>
                    </a:lnTo>
                    <a:lnTo>
                      <a:pt x="34" y="30"/>
                    </a:lnTo>
                    <a:lnTo>
                      <a:pt x="32" y="31"/>
                    </a:lnTo>
                    <a:lnTo>
                      <a:pt x="29" y="33"/>
                    </a:lnTo>
                    <a:lnTo>
                      <a:pt x="27" y="34"/>
                    </a:lnTo>
                    <a:lnTo>
                      <a:pt x="25" y="34"/>
                    </a:lnTo>
                    <a:lnTo>
                      <a:pt x="24" y="34"/>
                    </a:lnTo>
                    <a:lnTo>
                      <a:pt x="23" y="34"/>
                    </a:lnTo>
                    <a:lnTo>
                      <a:pt x="22" y="34"/>
                    </a:lnTo>
                    <a:lnTo>
                      <a:pt x="20" y="34"/>
                    </a:lnTo>
                    <a:lnTo>
                      <a:pt x="18" y="34"/>
                    </a:lnTo>
                    <a:lnTo>
                      <a:pt x="15" y="34"/>
                    </a:lnTo>
                    <a:lnTo>
                      <a:pt x="13" y="34"/>
                    </a:lnTo>
                    <a:lnTo>
                      <a:pt x="11" y="33"/>
                    </a:lnTo>
                    <a:lnTo>
                      <a:pt x="9" y="32"/>
                    </a:lnTo>
                    <a:lnTo>
                      <a:pt x="8" y="31"/>
                    </a:lnTo>
                    <a:lnTo>
                      <a:pt x="6" y="30"/>
                    </a:lnTo>
                    <a:lnTo>
                      <a:pt x="4" y="28"/>
                    </a:lnTo>
                    <a:lnTo>
                      <a:pt x="3" y="27"/>
                    </a:lnTo>
                    <a:lnTo>
                      <a:pt x="2" y="25"/>
                    </a:lnTo>
                    <a:lnTo>
                      <a:pt x="0" y="20"/>
                    </a:lnTo>
                    <a:close/>
                  </a:path>
                </a:pathLst>
              </a:custGeom>
              <a:solidFill>
                <a:srgbClr val="F7E391"/>
              </a:solidFill>
              <a:ln w="9525">
                <a:noFill/>
                <a:round/>
                <a:headEnd/>
                <a:tailEnd/>
              </a:ln>
            </p:spPr>
            <p:txBody>
              <a:bodyPr/>
              <a:lstStyle/>
              <a:p>
                <a:endParaRPr lang="en-US">
                  <a:solidFill>
                    <a:srgbClr val="000000"/>
                  </a:solidFill>
                  <a:latin typeface="Arial" pitchFamily="34" charset="0"/>
                </a:endParaRPr>
              </a:p>
            </p:txBody>
          </p:sp>
          <p:sp>
            <p:nvSpPr>
              <p:cNvPr id="105" name="Freeform 142"/>
              <p:cNvSpPr>
                <a:spLocks/>
              </p:cNvSpPr>
              <p:nvPr/>
            </p:nvSpPr>
            <p:spPr bwMode="auto">
              <a:xfrm>
                <a:off x="938213" y="2617788"/>
                <a:ext cx="63500" cy="49212"/>
              </a:xfrm>
              <a:custGeom>
                <a:avLst/>
                <a:gdLst>
                  <a:gd name="T0" fmla="*/ 0 w 40"/>
                  <a:gd name="T1" fmla="*/ 2147483647 h 31"/>
                  <a:gd name="T2" fmla="*/ 0 w 40"/>
                  <a:gd name="T3" fmla="*/ 0 h 31"/>
                  <a:gd name="T4" fmla="*/ 2147483647 w 40"/>
                  <a:gd name="T5" fmla="*/ 0 h 31"/>
                  <a:gd name="T6" fmla="*/ 2147483647 w 40"/>
                  <a:gd name="T7" fmla="*/ 0 h 31"/>
                  <a:gd name="T8" fmla="*/ 2147483647 w 40"/>
                  <a:gd name="T9" fmla="*/ 0 h 31"/>
                  <a:gd name="T10" fmla="*/ 2147483647 w 40"/>
                  <a:gd name="T11" fmla="*/ 0 h 31"/>
                  <a:gd name="T12" fmla="*/ 2147483647 w 40"/>
                  <a:gd name="T13" fmla="*/ 0 h 31"/>
                  <a:gd name="T14" fmla="*/ 2147483647 w 40"/>
                  <a:gd name="T15" fmla="*/ 0 h 31"/>
                  <a:gd name="T16" fmla="*/ 2147483647 w 40"/>
                  <a:gd name="T17" fmla="*/ 0 h 31"/>
                  <a:gd name="T18" fmla="*/ 2147483647 w 40"/>
                  <a:gd name="T19" fmla="*/ 0 h 31"/>
                  <a:gd name="T20" fmla="*/ 2147483647 w 40"/>
                  <a:gd name="T21" fmla="*/ 0 h 31"/>
                  <a:gd name="T22" fmla="*/ 2147483647 w 40"/>
                  <a:gd name="T23" fmla="*/ 0 h 31"/>
                  <a:gd name="T24" fmla="*/ 2147483647 w 40"/>
                  <a:gd name="T25" fmla="*/ 2147483647 h 31"/>
                  <a:gd name="T26" fmla="*/ 2147483647 w 40"/>
                  <a:gd name="T27" fmla="*/ 2147483647 h 31"/>
                  <a:gd name="T28" fmla="*/ 2147483647 w 40"/>
                  <a:gd name="T29" fmla="*/ 2147483647 h 31"/>
                  <a:gd name="T30" fmla="*/ 2147483647 w 40"/>
                  <a:gd name="T31" fmla="*/ 2147483647 h 31"/>
                  <a:gd name="T32" fmla="*/ 2147483647 w 40"/>
                  <a:gd name="T33" fmla="*/ 2147483647 h 31"/>
                  <a:gd name="T34" fmla="*/ 2147483647 w 40"/>
                  <a:gd name="T35" fmla="*/ 2147483647 h 31"/>
                  <a:gd name="T36" fmla="*/ 2147483647 w 40"/>
                  <a:gd name="T37" fmla="*/ 2147483647 h 31"/>
                  <a:gd name="T38" fmla="*/ 2147483647 w 40"/>
                  <a:gd name="T39" fmla="*/ 2147483647 h 31"/>
                  <a:gd name="T40" fmla="*/ 2147483647 w 40"/>
                  <a:gd name="T41" fmla="*/ 2147483647 h 31"/>
                  <a:gd name="T42" fmla="*/ 2147483647 w 40"/>
                  <a:gd name="T43" fmla="*/ 2147483647 h 31"/>
                  <a:gd name="T44" fmla="*/ 2147483647 w 40"/>
                  <a:gd name="T45" fmla="*/ 2147483647 h 31"/>
                  <a:gd name="T46" fmla="*/ 2147483647 w 40"/>
                  <a:gd name="T47" fmla="*/ 2147483647 h 31"/>
                  <a:gd name="T48" fmla="*/ 2147483647 w 40"/>
                  <a:gd name="T49" fmla="*/ 2147483647 h 31"/>
                  <a:gd name="T50" fmla="*/ 2147483647 w 40"/>
                  <a:gd name="T51" fmla="*/ 2147483647 h 31"/>
                  <a:gd name="T52" fmla="*/ 2147483647 w 40"/>
                  <a:gd name="T53" fmla="*/ 2147483647 h 31"/>
                  <a:gd name="T54" fmla="*/ 2147483647 w 40"/>
                  <a:gd name="T55" fmla="*/ 2147483647 h 31"/>
                  <a:gd name="T56" fmla="*/ 2147483647 w 40"/>
                  <a:gd name="T57" fmla="*/ 2147483647 h 31"/>
                  <a:gd name="T58" fmla="*/ 2147483647 w 40"/>
                  <a:gd name="T59" fmla="*/ 2147483647 h 31"/>
                  <a:gd name="T60" fmla="*/ 2147483647 w 40"/>
                  <a:gd name="T61" fmla="*/ 2147483647 h 31"/>
                  <a:gd name="T62" fmla="*/ 2147483647 w 40"/>
                  <a:gd name="T63" fmla="*/ 2147483647 h 31"/>
                  <a:gd name="T64" fmla="*/ 2147483647 w 40"/>
                  <a:gd name="T65" fmla="*/ 2147483647 h 31"/>
                  <a:gd name="T66" fmla="*/ 2147483647 w 40"/>
                  <a:gd name="T67" fmla="*/ 2147483647 h 31"/>
                  <a:gd name="T68" fmla="*/ 2147483647 w 40"/>
                  <a:gd name="T69" fmla="*/ 2147483647 h 31"/>
                  <a:gd name="T70" fmla="*/ 2147483647 w 40"/>
                  <a:gd name="T71" fmla="*/ 2147483647 h 31"/>
                  <a:gd name="T72" fmla="*/ 2147483647 w 40"/>
                  <a:gd name="T73" fmla="*/ 2147483647 h 31"/>
                  <a:gd name="T74" fmla="*/ 2147483647 w 40"/>
                  <a:gd name="T75" fmla="*/ 2147483647 h 31"/>
                  <a:gd name="T76" fmla="*/ 2147483647 w 40"/>
                  <a:gd name="T77" fmla="*/ 2147483647 h 31"/>
                  <a:gd name="T78" fmla="*/ 2147483647 w 40"/>
                  <a:gd name="T79" fmla="*/ 2147483647 h 31"/>
                  <a:gd name="T80" fmla="*/ 0 w 40"/>
                  <a:gd name="T81" fmla="*/ 2147483647 h 31"/>
                  <a:gd name="T82" fmla="*/ 0 w 40"/>
                  <a:gd name="T83" fmla="*/ 2147483647 h 3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31"/>
                  <a:gd name="T128" fmla="*/ 40 w 40"/>
                  <a:gd name="T129" fmla="*/ 31 h 3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31">
                    <a:moveTo>
                      <a:pt x="0" y="1"/>
                    </a:moveTo>
                    <a:lnTo>
                      <a:pt x="0" y="0"/>
                    </a:lnTo>
                    <a:lnTo>
                      <a:pt x="1" y="0"/>
                    </a:lnTo>
                    <a:lnTo>
                      <a:pt x="2" y="0"/>
                    </a:lnTo>
                    <a:lnTo>
                      <a:pt x="4" y="0"/>
                    </a:lnTo>
                    <a:lnTo>
                      <a:pt x="6" y="0"/>
                    </a:lnTo>
                    <a:lnTo>
                      <a:pt x="9" y="0"/>
                    </a:lnTo>
                    <a:lnTo>
                      <a:pt x="10" y="0"/>
                    </a:lnTo>
                    <a:lnTo>
                      <a:pt x="11" y="0"/>
                    </a:lnTo>
                    <a:lnTo>
                      <a:pt x="13" y="0"/>
                    </a:lnTo>
                    <a:lnTo>
                      <a:pt x="15" y="0"/>
                    </a:lnTo>
                    <a:lnTo>
                      <a:pt x="18" y="0"/>
                    </a:lnTo>
                    <a:lnTo>
                      <a:pt x="21" y="1"/>
                    </a:lnTo>
                    <a:lnTo>
                      <a:pt x="22" y="1"/>
                    </a:lnTo>
                    <a:lnTo>
                      <a:pt x="24" y="1"/>
                    </a:lnTo>
                    <a:lnTo>
                      <a:pt x="26" y="1"/>
                    </a:lnTo>
                    <a:lnTo>
                      <a:pt x="28" y="2"/>
                    </a:lnTo>
                    <a:lnTo>
                      <a:pt x="30" y="3"/>
                    </a:lnTo>
                    <a:lnTo>
                      <a:pt x="34" y="4"/>
                    </a:lnTo>
                    <a:lnTo>
                      <a:pt x="36" y="5"/>
                    </a:lnTo>
                    <a:lnTo>
                      <a:pt x="38" y="8"/>
                    </a:lnTo>
                    <a:lnTo>
                      <a:pt x="40" y="31"/>
                    </a:lnTo>
                    <a:lnTo>
                      <a:pt x="39" y="30"/>
                    </a:lnTo>
                    <a:lnTo>
                      <a:pt x="37" y="28"/>
                    </a:lnTo>
                    <a:lnTo>
                      <a:pt x="35" y="28"/>
                    </a:lnTo>
                    <a:lnTo>
                      <a:pt x="34" y="27"/>
                    </a:lnTo>
                    <a:lnTo>
                      <a:pt x="32" y="26"/>
                    </a:lnTo>
                    <a:lnTo>
                      <a:pt x="30" y="25"/>
                    </a:lnTo>
                    <a:lnTo>
                      <a:pt x="27" y="24"/>
                    </a:lnTo>
                    <a:lnTo>
                      <a:pt x="25" y="24"/>
                    </a:lnTo>
                    <a:lnTo>
                      <a:pt x="22" y="23"/>
                    </a:lnTo>
                    <a:lnTo>
                      <a:pt x="20" y="22"/>
                    </a:lnTo>
                    <a:lnTo>
                      <a:pt x="17" y="21"/>
                    </a:lnTo>
                    <a:lnTo>
                      <a:pt x="15" y="21"/>
                    </a:lnTo>
                    <a:lnTo>
                      <a:pt x="12" y="21"/>
                    </a:lnTo>
                    <a:lnTo>
                      <a:pt x="10" y="21"/>
                    </a:lnTo>
                    <a:lnTo>
                      <a:pt x="7" y="21"/>
                    </a:lnTo>
                    <a:lnTo>
                      <a:pt x="6" y="22"/>
                    </a:lnTo>
                    <a:lnTo>
                      <a:pt x="3" y="22"/>
                    </a:lnTo>
                    <a:lnTo>
                      <a:pt x="2" y="22"/>
                    </a:lnTo>
                    <a:lnTo>
                      <a:pt x="0" y="22"/>
                    </a:lnTo>
                    <a:lnTo>
                      <a:pt x="0" y="1"/>
                    </a:lnTo>
                    <a:close/>
                  </a:path>
                </a:pathLst>
              </a:custGeom>
              <a:solidFill>
                <a:srgbClr val="FFE6B3"/>
              </a:solidFill>
              <a:ln w="9525">
                <a:noFill/>
                <a:round/>
                <a:headEnd/>
                <a:tailEnd/>
              </a:ln>
            </p:spPr>
            <p:txBody>
              <a:bodyPr/>
              <a:lstStyle/>
              <a:p>
                <a:endParaRPr lang="en-US">
                  <a:solidFill>
                    <a:srgbClr val="000000"/>
                  </a:solidFill>
                  <a:latin typeface="Arial" pitchFamily="34" charset="0"/>
                </a:endParaRPr>
              </a:p>
            </p:txBody>
          </p:sp>
          <p:grpSp>
            <p:nvGrpSpPr>
              <p:cNvPr id="32768" name="Group 143"/>
              <p:cNvGrpSpPr>
                <a:grpSpLocks/>
              </p:cNvGrpSpPr>
              <p:nvPr/>
            </p:nvGrpSpPr>
            <p:grpSpPr bwMode="auto">
              <a:xfrm>
                <a:off x="931863" y="2674938"/>
                <a:ext cx="74612" cy="42862"/>
                <a:chOff x="587" y="1685"/>
                <a:chExt cx="47" cy="27"/>
              </a:xfrm>
            </p:grpSpPr>
            <p:sp>
              <p:nvSpPr>
                <p:cNvPr id="173" name="Freeform 144"/>
                <p:cNvSpPr>
                  <a:spLocks/>
                </p:cNvSpPr>
                <p:nvPr/>
              </p:nvSpPr>
              <p:spPr bwMode="auto">
                <a:xfrm>
                  <a:off x="587" y="1685"/>
                  <a:ext cx="47" cy="27"/>
                </a:xfrm>
                <a:custGeom>
                  <a:avLst/>
                  <a:gdLst>
                    <a:gd name="T0" fmla="*/ 3 w 47"/>
                    <a:gd name="T1" fmla="*/ 19 h 27"/>
                    <a:gd name="T2" fmla="*/ 3 w 47"/>
                    <a:gd name="T3" fmla="*/ 17 h 27"/>
                    <a:gd name="T4" fmla="*/ 1 w 47"/>
                    <a:gd name="T5" fmla="*/ 15 h 27"/>
                    <a:gd name="T6" fmla="*/ 1 w 47"/>
                    <a:gd name="T7" fmla="*/ 11 h 27"/>
                    <a:gd name="T8" fmla="*/ 0 w 47"/>
                    <a:gd name="T9" fmla="*/ 8 h 27"/>
                    <a:gd name="T10" fmla="*/ 1 w 47"/>
                    <a:gd name="T11" fmla="*/ 4 h 27"/>
                    <a:gd name="T12" fmla="*/ 4 w 47"/>
                    <a:gd name="T13" fmla="*/ 1 h 27"/>
                    <a:gd name="T14" fmla="*/ 7 w 47"/>
                    <a:gd name="T15" fmla="*/ 0 h 27"/>
                    <a:gd name="T16" fmla="*/ 11 w 47"/>
                    <a:gd name="T17" fmla="*/ 0 h 27"/>
                    <a:gd name="T18" fmla="*/ 14 w 47"/>
                    <a:gd name="T19" fmla="*/ 0 h 27"/>
                    <a:gd name="T20" fmla="*/ 18 w 47"/>
                    <a:gd name="T21" fmla="*/ 0 h 27"/>
                    <a:gd name="T22" fmla="*/ 21 w 47"/>
                    <a:gd name="T23" fmla="*/ 0 h 27"/>
                    <a:gd name="T24" fmla="*/ 25 w 47"/>
                    <a:gd name="T25" fmla="*/ 0 h 27"/>
                    <a:gd name="T26" fmla="*/ 28 w 47"/>
                    <a:gd name="T27" fmla="*/ 1 h 27"/>
                    <a:gd name="T28" fmla="*/ 32 w 47"/>
                    <a:gd name="T29" fmla="*/ 1 h 27"/>
                    <a:gd name="T30" fmla="*/ 35 w 47"/>
                    <a:gd name="T31" fmla="*/ 2 h 27"/>
                    <a:gd name="T32" fmla="*/ 38 w 47"/>
                    <a:gd name="T33" fmla="*/ 3 h 27"/>
                    <a:gd name="T34" fmla="*/ 42 w 47"/>
                    <a:gd name="T35" fmla="*/ 5 h 27"/>
                    <a:gd name="T36" fmla="*/ 46 w 47"/>
                    <a:gd name="T37" fmla="*/ 8 h 27"/>
                    <a:gd name="T38" fmla="*/ 47 w 47"/>
                    <a:gd name="T39" fmla="*/ 13 h 27"/>
                    <a:gd name="T40" fmla="*/ 47 w 47"/>
                    <a:gd name="T41" fmla="*/ 16 h 27"/>
                    <a:gd name="T42" fmla="*/ 46 w 47"/>
                    <a:gd name="T43" fmla="*/ 20 h 27"/>
                    <a:gd name="T44" fmla="*/ 44 w 47"/>
                    <a:gd name="T45" fmla="*/ 22 h 27"/>
                    <a:gd name="T46" fmla="*/ 41 w 47"/>
                    <a:gd name="T47" fmla="*/ 24 h 27"/>
                    <a:gd name="T48" fmla="*/ 36 w 47"/>
                    <a:gd name="T49" fmla="*/ 27 h 27"/>
                    <a:gd name="T50" fmla="*/ 33 w 47"/>
                    <a:gd name="T51" fmla="*/ 27 h 27"/>
                    <a:gd name="T52" fmla="*/ 29 w 47"/>
                    <a:gd name="T53" fmla="*/ 27 h 27"/>
                    <a:gd name="T54" fmla="*/ 28 w 47"/>
                    <a:gd name="T55" fmla="*/ 27 h 27"/>
                    <a:gd name="T56" fmla="*/ 25 w 47"/>
                    <a:gd name="T57" fmla="*/ 25 h 27"/>
                    <a:gd name="T58" fmla="*/ 20 w 47"/>
                    <a:gd name="T59" fmla="*/ 23 h 27"/>
                    <a:gd name="T60" fmla="*/ 15 w 47"/>
                    <a:gd name="T61" fmla="*/ 22 h 27"/>
                    <a:gd name="T62" fmla="*/ 11 w 47"/>
                    <a:gd name="T63" fmla="*/ 21 h 27"/>
                    <a:gd name="T64" fmla="*/ 7 w 47"/>
                    <a:gd name="T65" fmla="*/ 20 h 27"/>
                    <a:gd name="T66" fmla="*/ 4 w 47"/>
                    <a:gd name="T67" fmla="*/ 20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7"/>
                    <a:gd name="T103" fmla="*/ 0 h 27"/>
                    <a:gd name="T104" fmla="*/ 47 w 47"/>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7" h="27">
                      <a:moveTo>
                        <a:pt x="4" y="20"/>
                      </a:moveTo>
                      <a:lnTo>
                        <a:pt x="3" y="19"/>
                      </a:lnTo>
                      <a:lnTo>
                        <a:pt x="3" y="18"/>
                      </a:lnTo>
                      <a:lnTo>
                        <a:pt x="3" y="17"/>
                      </a:lnTo>
                      <a:lnTo>
                        <a:pt x="2" y="16"/>
                      </a:lnTo>
                      <a:lnTo>
                        <a:pt x="1" y="15"/>
                      </a:lnTo>
                      <a:lnTo>
                        <a:pt x="1" y="13"/>
                      </a:lnTo>
                      <a:lnTo>
                        <a:pt x="1" y="11"/>
                      </a:lnTo>
                      <a:lnTo>
                        <a:pt x="1" y="10"/>
                      </a:lnTo>
                      <a:lnTo>
                        <a:pt x="0" y="8"/>
                      </a:lnTo>
                      <a:lnTo>
                        <a:pt x="1" y="6"/>
                      </a:lnTo>
                      <a:lnTo>
                        <a:pt x="1" y="4"/>
                      </a:lnTo>
                      <a:lnTo>
                        <a:pt x="3" y="3"/>
                      </a:lnTo>
                      <a:lnTo>
                        <a:pt x="4" y="1"/>
                      </a:lnTo>
                      <a:lnTo>
                        <a:pt x="7" y="1"/>
                      </a:lnTo>
                      <a:lnTo>
                        <a:pt x="7" y="0"/>
                      </a:lnTo>
                      <a:lnTo>
                        <a:pt x="9" y="0"/>
                      </a:lnTo>
                      <a:lnTo>
                        <a:pt x="11" y="0"/>
                      </a:lnTo>
                      <a:lnTo>
                        <a:pt x="13" y="0"/>
                      </a:lnTo>
                      <a:lnTo>
                        <a:pt x="14" y="0"/>
                      </a:lnTo>
                      <a:lnTo>
                        <a:pt x="15" y="0"/>
                      </a:lnTo>
                      <a:lnTo>
                        <a:pt x="18" y="0"/>
                      </a:lnTo>
                      <a:lnTo>
                        <a:pt x="20" y="0"/>
                      </a:lnTo>
                      <a:lnTo>
                        <a:pt x="21" y="0"/>
                      </a:lnTo>
                      <a:lnTo>
                        <a:pt x="24" y="0"/>
                      </a:lnTo>
                      <a:lnTo>
                        <a:pt x="25" y="0"/>
                      </a:lnTo>
                      <a:lnTo>
                        <a:pt x="27" y="1"/>
                      </a:lnTo>
                      <a:lnTo>
                        <a:pt x="28" y="1"/>
                      </a:lnTo>
                      <a:lnTo>
                        <a:pt x="30" y="1"/>
                      </a:lnTo>
                      <a:lnTo>
                        <a:pt x="32" y="1"/>
                      </a:lnTo>
                      <a:lnTo>
                        <a:pt x="34" y="2"/>
                      </a:lnTo>
                      <a:lnTo>
                        <a:pt x="35" y="2"/>
                      </a:lnTo>
                      <a:lnTo>
                        <a:pt x="37" y="3"/>
                      </a:lnTo>
                      <a:lnTo>
                        <a:pt x="38" y="3"/>
                      </a:lnTo>
                      <a:lnTo>
                        <a:pt x="39" y="4"/>
                      </a:lnTo>
                      <a:lnTo>
                        <a:pt x="42" y="5"/>
                      </a:lnTo>
                      <a:lnTo>
                        <a:pt x="44" y="7"/>
                      </a:lnTo>
                      <a:lnTo>
                        <a:pt x="46" y="8"/>
                      </a:lnTo>
                      <a:lnTo>
                        <a:pt x="47" y="11"/>
                      </a:lnTo>
                      <a:lnTo>
                        <a:pt x="47" y="13"/>
                      </a:lnTo>
                      <a:lnTo>
                        <a:pt x="47" y="15"/>
                      </a:lnTo>
                      <a:lnTo>
                        <a:pt x="47" y="16"/>
                      </a:lnTo>
                      <a:lnTo>
                        <a:pt x="46" y="18"/>
                      </a:lnTo>
                      <a:lnTo>
                        <a:pt x="46" y="20"/>
                      </a:lnTo>
                      <a:lnTo>
                        <a:pt x="45" y="21"/>
                      </a:lnTo>
                      <a:lnTo>
                        <a:pt x="44" y="22"/>
                      </a:lnTo>
                      <a:lnTo>
                        <a:pt x="43" y="23"/>
                      </a:lnTo>
                      <a:lnTo>
                        <a:pt x="41" y="24"/>
                      </a:lnTo>
                      <a:lnTo>
                        <a:pt x="38" y="25"/>
                      </a:lnTo>
                      <a:lnTo>
                        <a:pt x="36" y="27"/>
                      </a:lnTo>
                      <a:lnTo>
                        <a:pt x="34" y="27"/>
                      </a:lnTo>
                      <a:lnTo>
                        <a:pt x="33" y="27"/>
                      </a:lnTo>
                      <a:lnTo>
                        <a:pt x="30" y="27"/>
                      </a:lnTo>
                      <a:lnTo>
                        <a:pt x="29" y="27"/>
                      </a:lnTo>
                      <a:lnTo>
                        <a:pt x="28" y="27"/>
                      </a:lnTo>
                      <a:lnTo>
                        <a:pt x="26" y="25"/>
                      </a:lnTo>
                      <a:lnTo>
                        <a:pt x="25" y="25"/>
                      </a:lnTo>
                      <a:lnTo>
                        <a:pt x="23" y="24"/>
                      </a:lnTo>
                      <a:lnTo>
                        <a:pt x="20" y="23"/>
                      </a:lnTo>
                      <a:lnTo>
                        <a:pt x="18" y="22"/>
                      </a:lnTo>
                      <a:lnTo>
                        <a:pt x="15" y="22"/>
                      </a:lnTo>
                      <a:lnTo>
                        <a:pt x="13" y="21"/>
                      </a:lnTo>
                      <a:lnTo>
                        <a:pt x="11" y="21"/>
                      </a:lnTo>
                      <a:lnTo>
                        <a:pt x="9" y="21"/>
                      </a:lnTo>
                      <a:lnTo>
                        <a:pt x="7" y="20"/>
                      </a:lnTo>
                      <a:lnTo>
                        <a:pt x="4" y="20"/>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74" name="Freeform 145"/>
                <p:cNvSpPr>
                  <a:spLocks/>
                </p:cNvSpPr>
                <p:nvPr/>
              </p:nvSpPr>
              <p:spPr bwMode="auto">
                <a:xfrm>
                  <a:off x="587" y="1685"/>
                  <a:ext cx="47" cy="27"/>
                </a:xfrm>
                <a:custGeom>
                  <a:avLst/>
                  <a:gdLst>
                    <a:gd name="T0" fmla="*/ 3 w 47"/>
                    <a:gd name="T1" fmla="*/ 19 h 27"/>
                    <a:gd name="T2" fmla="*/ 3 w 47"/>
                    <a:gd name="T3" fmla="*/ 17 h 27"/>
                    <a:gd name="T4" fmla="*/ 1 w 47"/>
                    <a:gd name="T5" fmla="*/ 15 h 27"/>
                    <a:gd name="T6" fmla="*/ 1 w 47"/>
                    <a:gd name="T7" fmla="*/ 11 h 27"/>
                    <a:gd name="T8" fmla="*/ 0 w 47"/>
                    <a:gd name="T9" fmla="*/ 8 h 27"/>
                    <a:gd name="T10" fmla="*/ 1 w 47"/>
                    <a:gd name="T11" fmla="*/ 4 h 27"/>
                    <a:gd name="T12" fmla="*/ 4 w 47"/>
                    <a:gd name="T13" fmla="*/ 1 h 27"/>
                    <a:gd name="T14" fmla="*/ 7 w 47"/>
                    <a:gd name="T15" fmla="*/ 0 h 27"/>
                    <a:gd name="T16" fmla="*/ 11 w 47"/>
                    <a:gd name="T17" fmla="*/ 0 h 27"/>
                    <a:gd name="T18" fmla="*/ 14 w 47"/>
                    <a:gd name="T19" fmla="*/ 0 h 27"/>
                    <a:gd name="T20" fmla="*/ 18 w 47"/>
                    <a:gd name="T21" fmla="*/ 0 h 27"/>
                    <a:gd name="T22" fmla="*/ 21 w 47"/>
                    <a:gd name="T23" fmla="*/ 0 h 27"/>
                    <a:gd name="T24" fmla="*/ 25 w 47"/>
                    <a:gd name="T25" fmla="*/ 0 h 27"/>
                    <a:gd name="T26" fmla="*/ 28 w 47"/>
                    <a:gd name="T27" fmla="*/ 1 h 27"/>
                    <a:gd name="T28" fmla="*/ 32 w 47"/>
                    <a:gd name="T29" fmla="*/ 1 h 27"/>
                    <a:gd name="T30" fmla="*/ 35 w 47"/>
                    <a:gd name="T31" fmla="*/ 2 h 27"/>
                    <a:gd name="T32" fmla="*/ 38 w 47"/>
                    <a:gd name="T33" fmla="*/ 3 h 27"/>
                    <a:gd name="T34" fmla="*/ 42 w 47"/>
                    <a:gd name="T35" fmla="*/ 5 h 27"/>
                    <a:gd name="T36" fmla="*/ 46 w 47"/>
                    <a:gd name="T37" fmla="*/ 8 h 27"/>
                    <a:gd name="T38" fmla="*/ 47 w 47"/>
                    <a:gd name="T39" fmla="*/ 13 h 27"/>
                    <a:gd name="T40" fmla="*/ 47 w 47"/>
                    <a:gd name="T41" fmla="*/ 16 h 27"/>
                    <a:gd name="T42" fmla="*/ 46 w 47"/>
                    <a:gd name="T43" fmla="*/ 20 h 27"/>
                    <a:gd name="T44" fmla="*/ 44 w 47"/>
                    <a:gd name="T45" fmla="*/ 22 h 27"/>
                    <a:gd name="T46" fmla="*/ 41 w 47"/>
                    <a:gd name="T47" fmla="*/ 24 h 27"/>
                    <a:gd name="T48" fmla="*/ 36 w 47"/>
                    <a:gd name="T49" fmla="*/ 27 h 27"/>
                    <a:gd name="T50" fmla="*/ 33 w 47"/>
                    <a:gd name="T51" fmla="*/ 27 h 27"/>
                    <a:gd name="T52" fmla="*/ 29 w 47"/>
                    <a:gd name="T53" fmla="*/ 27 h 27"/>
                    <a:gd name="T54" fmla="*/ 28 w 47"/>
                    <a:gd name="T55" fmla="*/ 27 h 27"/>
                    <a:gd name="T56" fmla="*/ 25 w 47"/>
                    <a:gd name="T57" fmla="*/ 25 h 27"/>
                    <a:gd name="T58" fmla="*/ 20 w 47"/>
                    <a:gd name="T59" fmla="*/ 23 h 27"/>
                    <a:gd name="T60" fmla="*/ 15 w 47"/>
                    <a:gd name="T61" fmla="*/ 22 h 27"/>
                    <a:gd name="T62" fmla="*/ 11 w 47"/>
                    <a:gd name="T63" fmla="*/ 21 h 27"/>
                    <a:gd name="T64" fmla="*/ 7 w 47"/>
                    <a:gd name="T65" fmla="*/ 20 h 27"/>
                    <a:gd name="T66" fmla="*/ 4 w 47"/>
                    <a:gd name="T67" fmla="*/ 20 h 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7"/>
                    <a:gd name="T103" fmla="*/ 0 h 27"/>
                    <a:gd name="T104" fmla="*/ 47 w 47"/>
                    <a:gd name="T105" fmla="*/ 27 h 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7" h="27">
                      <a:moveTo>
                        <a:pt x="4" y="20"/>
                      </a:moveTo>
                      <a:lnTo>
                        <a:pt x="3" y="19"/>
                      </a:lnTo>
                      <a:lnTo>
                        <a:pt x="3" y="18"/>
                      </a:lnTo>
                      <a:lnTo>
                        <a:pt x="3" y="17"/>
                      </a:lnTo>
                      <a:lnTo>
                        <a:pt x="2" y="16"/>
                      </a:lnTo>
                      <a:lnTo>
                        <a:pt x="1" y="15"/>
                      </a:lnTo>
                      <a:lnTo>
                        <a:pt x="1" y="13"/>
                      </a:lnTo>
                      <a:lnTo>
                        <a:pt x="1" y="11"/>
                      </a:lnTo>
                      <a:lnTo>
                        <a:pt x="1" y="10"/>
                      </a:lnTo>
                      <a:lnTo>
                        <a:pt x="0" y="8"/>
                      </a:lnTo>
                      <a:lnTo>
                        <a:pt x="1" y="6"/>
                      </a:lnTo>
                      <a:lnTo>
                        <a:pt x="1" y="4"/>
                      </a:lnTo>
                      <a:lnTo>
                        <a:pt x="3" y="3"/>
                      </a:lnTo>
                      <a:lnTo>
                        <a:pt x="4" y="1"/>
                      </a:lnTo>
                      <a:lnTo>
                        <a:pt x="7" y="1"/>
                      </a:lnTo>
                      <a:lnTo>
                        <a:pt x="7" y="0"/>
                      </a:lnTo>
                      <a:lnTo>
                        <a:pt x="9" y="0"/>
                      </a:lnTo>
                      <a:lnTo>
                        <a:pt x="11" y="0"/>
                      </a:lnTo>
                      <a:lnTo>
                        <a:pt x="13" y="0"/>
                      </a:lnTo>
                      <a:lnTo>
                        <a:pt x="14" y="0"/>
                      </a:lnTo>
                      <a:lnTo>
                        <a:pt x="15" y="0"/>
                      </a:lnTo>
                      <a:lnTo>
                        <a:pt x="18" y="0"/>
                      </a:lnTo>
                      <a:lnTo>
                        <a:pt x="20" y="0"/>
                      </a:lnTo>
                      <a:lnTo>
                        <a:pt x="21" y="0"/>
                      </a:lnTo>
                      <a:lnTo>
                        <a:pt x="24" y="0"/>
                      </a:lnTo>
                      <a:lnTo>
                        <a:pt x="25" y="0"/>
                      </a:lnTo>
                      <a:lnTo>
                        <a:pt x="27" y="1"/>
                      </a:lnTo>
                      <a:lnTo>
                        <a:pt x="28" y="1"/>
                      </a:lnTo>
                      <a:lnTo>
                        <a:pt x="30" y="1"/>
                      </a:lnTo>
                      <a:lnTo>
                        <a:pt x="32" y="1"/>
                      </a:lnTo>
                      <a:lnTo>
                        <a:pt x="34" y="2"/>
                      </a:lnTo>
                      <a:lnTo>
                        <a:pt x="35" y="2"/>
                      </a:lnTo>
                      <a:lnTo>
                        <a:pt x="37" y="3"/>
                      </a:lnTo>
                      <a:lnTo>
                        <a:pt x="38" y="3"/>
                      </a:lnTo>
                      <a:lnTo>
                        <a:pt x="39" y="4"/>
                      </a:lnTo>
                      <a:lnTo>
                        <a:pt x="42" y="5"/>
                      </a:lnTo>
                      <a:lnTo>
                        <a:pt x="44" y="7"/>
                      </a:lnTo>
                      <a:lnTo>
                        <a:pt x="46" y="8"/>
                      </a:lnTo>
                      <a:lnTo>
                        <a:pt x="47" y="11"/>
                      </a:lnTo>
                      <a:lnTo>
                        <a:pt x="47" y="13"/>
                      </a:lnTo>
                      <a:lnTo>
                        <a:pt x="47" y="15"/>
                      </a:lnTo>
                      <a:lnTo>
                        <a:pt x="47" y="16"/>
                      </a:lnTo>
                      <a:lnTo>
                        <a:pt x="46" y="18"/>
                      </a:lnTo>
                      <a:lnTo>
                        <a:pt x="46" y="20"/>
                      </a:lnTo>
                      <a:lnTo>
                        <a:pt x="45" y="21"/>
                      </a:lnTo>
                      <a:lnTo>
                        <a:pt x="44" y="22"/>
                      </a:lnTo>
                      <a:lnTo>
                        <a:pt x="43" y="23"/>
                      </a:lnTo>
                      <a:lnTo>
                        <a:pt x="41" y="24"/>
                      </a:lnTo>
                      <a:lnTo>
                        <a:pt x="38" y="25"/>
                      </a:lnTo>
                      <a:lnTo>
                        <a:pt x="36" y="27"/>
                      </a:lnTo>
                      <a:lnTo>
                        <a:pt x="34" y="27"/>
                      </a:lnTo>
                      <a:lnTo>
                        <a:pt x="33" y="27"/>
                      </a:lnTo>
                      <a:lnTo>
                        <a:pt x="30" y="27"/>
                      </a:lnTo>
                      <a:lnTo>
                        <a:pt x="29" y="27"/>
                      </a:lnTo>
                      <a:lnTo>
                        <a:pt x="28" y="27"/>
                      </a:lnTo>
                      <a:lnTo>
                        <a:pt x="26" y="25"/>
                      </a:lnTo>
                      <a:lnTo>
                        <a:pt x="25" y="25"/>
                      </a:lnTo>
                      <a:lnTo>
                        <a:pt x="23" y="24"/>
                      </a:lnTo>
                      <a:lnTo>
                        <a:pt x="20" y="23"/>
                      </a:lnTo>
                      <a:lnTo>
                        <a:pt x="18" y="22"/>
                      </a:lnTo>
                      <a:lnTo>
                        <a:pt x="15" y="22"/>
                      </a:lnTo>
                      <a:lnTo>
                        <a:pt x="13" y="21"/>
                      </a:lnTo>
                      <a:lnTo>
                        <a:pt x="11" y="21"/>
                      </a:lnTo>
                      <a:lnTo>
                        <a:pt x="9" y="21"/>
                      </a:lnTo>
                      <a:lnTo>
                        <a:pt x="7" y="20"/>
                      </a:lnTo>
                      <a:lnTo>
                        <a:pt x="4" y="20"/>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107" name="Freeform 146"/>
              <p:cNvSpPr>
                <a:spLocks/>
              </p:cNvSpPr>
              <p:nvPr/>
            </p:nvSpPr>
            <p:spPr bwMode="auto">
              <a:xfrm>
                <a:off x="814388" y="2713038"/>
                <a:ext cx="244475" cy="271462"/>
              </a:xfrm>
              <a:custGeom>
                <a:avLst/>
                <a:gdLst>
                  <a:gd name="T0" fmla="*/ 2147483647 w 154"/>
                  <a:gd name="T1" fmla="*/ 2147483647 h 171"/>
                  <a:gd name="T2" fmla="*/ 2147483647 w 154"/>
                  <a:gd name="T3" fmla="*/ 0 h 171"/>
                  <a:gd name="T4" fmla="*/ 2147483647 w 154"/>
                  <a:gd name="T5" fmla="*/ 2147483647 h 171"/>
                  <a:gd name="T6" fmla="*/ 2147483647 w 154"/>
                  <a:gd name="T7" fmla="*/ 2147483647 h 171"/>
                  <a:gd name="T8" fmla="*/ 2147483647 w 154"/>
                  <a:gd name="T9" fmla="*/ 2147483647 h 171"/>
                  <a:gd name="T10" fmla="*/ 2147483647 w 154"/>
                  <a:gd name="T11" fmla="*/ 2147483647 h 171"/>
                  <a:gd name="T12" fmla="*/ 2147483647 w 154"/>
                  <a:gd name="T13" fmla="*/ 2147483647 h 171"/>
                  <a:gd name="T14" fmla="*/ 2147483647 w 154"/>
                  <a:gd name="T15" fmla="*/ 2147483647 h 171"/>
                  <a:gd name="T16" fmla="*/ 2147483647 w 154"/>
                  <a:gd name="T17" fmla="*/ 2147483647 h 171"/>
                  <a:gd name="T18" fmla="*/ 2147483647 w 154"/>
                  <a:gd name="T19" fmla="*/ 2147483647 h 171"/>
                  <a:gd name="T20" fmla="*/ 2147483647 w 154"/>
                  <a:gd name="T21" fmla="*/ 2147483647 h 171"/>
                  <a:gd name="T22" fmla="*/ 2147483647 w 154"/>
                  <a:gd name="T23" fmla="*/ 2147483647 h 171"/>
                  <a:gd name="T24" fmla="*/ 2147483647 w 154"/>
                  <a:gd name="T25" fmla="*/ 2147483647 h 171"/>
                  <a:gd name="T26" fmla="*/ 2147483647 w 154"/>
                  <a:gd name="T27" fmla="*/ 2147483647 h 171"/>
                  <a:gd name="T28" fmla="*/ 2147483647 w 154"/>
                  <a:gd name="T29" fmla="*/ 2147483647 h 171"/>
                  <a:gd name="T30" fmla="*/ 2147483647 w 154"/>
                  <a:gd name="T31" fmla="*/ 2147483647 h 171"/>
                  <a:gd name="T32" fmla="*/ 2147483647 w 154"/>
                  <a:gd name="T33" fmla="*/ 2147483647 h 171"/>
                  <a:gd name="T34" fmla="*/ 2147483647 w 154"/>
                  <a:gd name="T35" fmla="*/ 2147483647 h 171"/>
                  <a:gd name="T36" fmla="*/ 2147483647 w 154"/>
                  <a:gd name="T37" fmla="*/ 2147483647 h 171"/>
                  <a:gd name="T38" fmla="*/ 2147483647 w 154"/>
                  <a:gd name="T39" fmla="*/ 2147483647 h 171"/>
                  <a:gd name="T40" fmla="*/ 2147483647 w 154"/>
                  <a:gd name="T41" fmla="*/ 2147483647 h 171"/>
                  <a:gd name="T42" fmla="*/ 2147483647 w 154"/>
                  <a:gd name="T43" fmla="*/ 2147483647 h 171"/>
                  <a:gd name="T44" fmla="*/ 2147483647 w 154"/>
                  <a:gd name="T45" fmla="*/ 2147483647 h 171"/>
                  <a:gd name="T46" fmla="*/ 2147483647 w 154"/>
                  <a:gd name="T47" fmla="*/ 2147483647 h 171"/>
                  <a:gd name="T48" fmla="*/ 2147483647 w 154"/>
                  <a:gd name="T49" fmla="*/ 2147483647 h 171"/>
                  <a:gd name="T50" fmla="*/ 2147483647 w 154"/>
                  <a:gd name="T51" fmla="*/ 2147483647 h 171"/>
                  <a:gd name="T52" fmla="*/ 2147483647 w 154"/>
                  <a:gd name="T53" fmla="*/ 2147483647 h 171"/>
                  <a:gd name="T54" fmla="*/ 2147483647 w 154"/>
                  <a:gd name="T55" fmla="*/ 2147483647 h 171"/>
                  <a:gd name="T56" fmla="*/ 2147483647 w 154"/>
                  <a:gd name="T57" fmla="*/ 2147483647 h 171"/>
                  <a:gd name="T58" fmla="*/ 2147483647 w 154"/>
                  <a:gd name="T59" fmla="*/ 2147483647 h 171"/>
                  <a:gd name="T60" fmla="*/ 2147483647 w 154"/>
                  <a:gd name="T61" fmla="*/ 2147483647 h 171"/>
                  <a:gd name="T62" fmla="*/ 2147483647 w 154"/>
                  <a:gd name="T63" fmla="*/ 2147483647 h 171"/>
                  <a:gd name="T64" fmla="*/ 2147483647 w 154"/>
                  <a:gd name="T65" fmla="*/ 2147483647 h 171"/>
                  <a:gd name="T66" fmla="*/ 2147483647 w 154"/>
                  <a:gd name="T67" fmla="*/ 2147483647 h 171"/>
                  <a:gd name="T68" fmla="*/ 2147483647 w 154"/>
                  <a:gd name="T69" fmla="*/ 2147483647 h 171"/>
                  <a:gd name="T70" fmla="*/ 2147483647 w 154"/>
                  <a:gd name="T71" fmla="*/ 2147483647 h 171"/>
                  <a:gd name="T72" fmla="*/ 2147483647 w 154"/>
                  <a:gd name="T73" fmla="*/ 2147483647 h 171"/>
                  <a:gd name="T74" fmla="*/ 2147483647 w 154"/>
                  <a:gd name="T75" fmla="*/ 2147483647 h 171"/>
                  <a:gd name="T76" fmla="*/ 2147483647 w 154"/>
                  <a:gd name="T77" fmla="*/ 2147483647 h 171"/>
                  <a:gd name="T78" fmla="*/ 0 w 154"/>
                  <a:gd name="T79" fmla="*/ 2147483647 h 171"/>
                  <a:gd name="T80" fmla="*/ 0 w 154"/>
                  <a:gd name="T81" fmla="*/ 2147483647 h 171"/>
                  <a:gd name="T82" fmla="*/ 2147483647 w 154"/>
                  <a:gd name="T83" fmla="*/ 2147483647 h 171"/>
                  <a:gd name="T84" fmla="*/ 2147483647 w 154"/>
                  <a:gd name="T85" fmla="*/ 2147483647 h 171"/>
                  <a:gd name="T86" fmla="*/ 2147483647 w 154"/>
                  <a:gd name="T87" fmla="*/ 2147483647 h 171"/>
                  <a:gd name="T88" fmla="*/ 2147483647 w 154"/>
                  <a:gd name="T89" fmla="*/ 2147483647 h 171"/>
                  <a:gd name="T90" fmla="*/ 2147483647 w 154"/>
                  <a:gd name="T91" fmla="*/ 2147483647 h 171"/>
                  <a:gd name="T92" fmla="*/ 2147483647 w 154"/>
                  <a:gd name="T93" fmla="*/ 2147483647 h 171"/>
                  <a:gd name="T94" fmla="*/ 2147483647 w 154"/>
                  <a:gd name="T95" fmla="*/ 2147483647 h 171"/>
                  <a:gd name="T96" fmla="*/ 2147483647 w 154"/>
                  <a:gd name="T97" fmla="*/ 2147483647 h 171"/>
                  <a:gd name="T98" fmla="*/ 2147483647 w 154"/>
                  <a:gd name="T99" fmla="*/ 2147483647 h 171"/>
                  <a:gd name="T100" fmla="*/ 2147483647 w 154"/>
                  <a:gd name="T101" fmla="*/ 2147483647 h 171"/>
                  <a:gd name="T102" fmla="*/ 2147483647 w 154"/>
                  <a:gd name="T103" fmla="*/ 2147483647 h 171"/>
                  <a:gd name="T104" fmla="*/ 2147483647 w 154"/>
                  <a:gd name="T105" fmla="*/ 2147483647 h 171"/>
                  <a:gd name="T106" fmla="*/ 2147483647 w 154"/>
                  <a:gd name="T107" fmla="*/ 2147483647 h 171"/>
                  <a:gd name="T108" fmla="*/ 2147483647 w 154"/>
                  <a:gd name="T109" fmla="*/ 2147483647 h 17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4"/>
                  <a:gd name="T166" fmla="*/ 0 h 171"/>
                  <a:gd name="T167" fmla="*/ 154 w 154"/>
                  <a:gd name="T168" fmla="*/ 171 h 17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4" h="171">
                    <a:moveTo>
                      <a:pt x="92" y="1"/>
                    </a:moveTo>
                    <a:lnTo>
                      <a:pt x="92" y="1"/>
                    </a:lnTo>
                    <a:lnTo>
                      <a:pt x="94" y="1"/>
                    </a:lnTo>
                    <a:lnTo>
                      <a:pt x="97" y="0"/>
                    </a:lnTo>
                    <a:lnTo>
                      <a:pt x="99" y="0"/>
                    </a:lnTo>
                    <a:lnTo>
                      <a:pt x="103" y="0"/>
                    </a:lnTo>
                    <a:lnTo>
                      <a:pt x="105" y="0"/>
                    </a:lnTo>
                    <a:lnTo>
                      <a:pt x="106" y="0"/>
                    </a:lnTo>
                    <a:lnTo>
                      <a:pt x="108" y="0"/>
                    </a:lnTo>
                    <a:lnTo>
                      <a:pt x="111" y="1"/>
                    </a:lnTo>
                    <a:lnTo>
                      <a:pt x="113" y="1"/>
                    </a:lnTo>
                    <a:lnTo>
                      <a:pt x="114" y="1"/>
                    </a:lnTo>
                    <a:lnTo>
                      <a:pt x="117" y="1"/>
                    </a:lnTo>
                    <a:lnTo>
                      <a:pt x="119" y="2"/>
                    </a:lnTo>
                    <a:lnTo>
                      <a:pt x="121" y="3"/>
                    </a:lnTo>
                    <a:lnTo>
                      <a:pt x="123" y="4"/>
                    </a:lnTo>
                    <a:lnTo>
                      <a:pt x="125" y="4"/>
                    </a:lnTo>
                    <a:lnTo>
                      <a:pt x="127" y="6"/>
                    </a:lnTo>
                    <a:lnTo>
                      <a:pt x="129" y="8"/>
                    </a:lnTo>
                    <a:lnTo>
                      <a:pt x="131" y="9"/>
                    </a:lnTo>
                    <a:lnTo>
                      <a:pt x="133" y="11"/>
                    </a:lnTo>
                    <a:lnTo>
                      <a:pt x="135" y="13"/>
                    </a:lnTo>
                    <a:lnTo>
                      <a:pt x="137" y="15"/>
                    </a:lnTo>
                    <a:lnTo>
                      <a:pt x="139" y="18"/>
                    </a:lnTo>
                    <a:lnTo>
                      <a:pt x="140" y="19"/>
                    </a:lnTo>
                    <a:lnTo>
                      <a:pt x="140" y="21"/>
                    </a:lnTo>
                    <a:lnTo>
                      <a:pt x="141" y="22"/>
                    </a:lnTo>
                    <a:lnTo>
                      <a:pt x="142" y="24"/>
                    </a:lnTo>
                    <a:lnTo>
                      <a:pt x="142" y="25"/>
                    </a:lnTo>
                    <a:lnTo>
                      <a:pt x="143" y="26"/>
                    </a:lnTo>
                    <a:lnTo>
                      <a:pt x="144" y="28"/>
                    </a:lnTo>
                    <a:lnTo>
                      <a:pt x="145" y="30"/>
                    </a:lnTo>
                    <a:lnTo>
                      <a:pt x="146" y="31"/>
                    </a:lnTo>
                    <a:lnTo>
                      <a:pt x="146" y="34"/>
                    </a:lnTo>
                    <a:lnTo>
                      <a:pt x="146" y="36"/>
                    </a:lnTo>
                    <a:lnTo>
                      <a:pt x="148" y="39"/>
                    </a:lnTo>
                    <a:lnTo>
                      <a:pt x="148" y="40"/>
                    </a:lnTo>
                    <a:lnTo>
                      <a:pt x="149" y="42"/>
                    </a:lnTo>
                    <a:lnTo>
                      <a:pt x="149" y="43"/>
                    </a:lnTo>
                    <a:lnTo>
                      <a:pt x="149" y="45"/>
                    </a:lnTo>
                    <a:lnTo>
                      <a:pt x="150" y="46"/>
                    </a:lnTo>
                    <a:lnTo>
                      <a:pt x="150" y="48"/>
                    </a:lnTo>
                    <a:lnTo>
                      <a:pt x="151" y="50"/>
                    </a:lnTo>
                    <a:lnTo>
                      <a:pt x="151" y="51"/>
                    </a:lnTo>
                    <a:lnTo>
                      <a:pt x="151" y="53"/>
                    </a:lnTo>
                    <a:lnTo>
                      <a:pt x="151" y="55"/>
                    </a:lnTo>
                    <a:lnTo>
                      <a:pt x="152" y="57"/>
                    </a:lnTo>
                    <a:lnTo>
                      <a:pt x="153" y="59"/>
                    </a:lnTo>
                    <a:lnTo>
                      <a:pt x="153" y="60"/>
                    </a:lnTo>
                    <a:lnTo>
                      <a:pt x="153" y="62"/>
                    </a:lnTo>
                    <a:lnTo>
                      <a:pt x="153" y="64"/>
                    </a:lnTo>
                    <a:lnTo>
                      <a:pt x="153" y="67"/>
                    </a:lnTo>
                    <a:lnTo>
                      <a:pt x="153" y="69"/>
                    </a:lnTo>
                    <a:lnTo>
                      <a:pt x="153" y="71"/>
                    </a:lnTo>
                    <a:lnTo>
                      <a:pt x="153" y="73"/>
                    </a:lnTo>
                    <a:lnTo>
                      <a:pt x="154" y="75"/>
                    </a:lnTo>
                    <a:lnTo>
                      <a:pt x="154" y="78"/>
                    </a:lnTo>
                    <a:lnTo>
                      <a:pt x="154" y="80"/>
                    </a:lnTo>
                    <a:lnTo>
                      <a:pt x="154" y="82"/>
                    </a:lnTo>
                    <a:lnTo>
                      <a:pt x="154" y="84"/>
                    </a:lnTo>
                    <a:lnTo>
                      <a:pt x="153" y="86"/>
                    </a:lnTo>
                    <a:lnTo>
                      <a:pt x="153" y="89"/>
                    </a:lnTo>
                    <a:lnTo>
                      <a:pt x="153" y="92"/>
                    </a:lnTo>
                    <a:lnTo>
                      <a:pt x="153" y="94"/>
                    </a:lnTo>
                    <a:lnTo>
                      <a:pt x="152" y="97"/>
                    </a:lnTo>
                    <a:lnTo>
                      <a:pt x="152" y="99"/>
                    </a:lnTo>
                    <a:lnTo>
                      <a:pt x="151" y="102"/>
                    </a:lnTo>
                    <a:lnTo>
                      <a:pt x="151" y="105"/>
                    </a:lnTo>
                    <a:lnTo>
                      <a:pt x="151" y="107"/>
                    </a:lnTo>
                    <a:lnTo>
                      <a:pt x="150" y="110"/>
                    </a:lnTo>
                    <a:lnTo>
                      <a:pt x="149" y="112"/>
                    </a:lnTo>
                    <a:lnTo>
                      <a:pt x="149" y="115"/>
                    </a:lnTo>
                    <a:lnTo>
                      <a:pt x="147" y="118"/>
                    </a:lnTo>
                    <a:lnTo>
                      <a:pt x="146" y="121"/>
                    </a:lnTo>
                    <a:lnTo>
                      <a:pt x="146" y="123"/>
                    </a:lnTo>
                    <a:lnTo>
                      <a:pt x="145" y="126"/>
                    </a:lnTo>
                    <a:lnTo>
                      <a:pt x="143" y="128"/>
                    </a:lnTo>
                    <a:lnTo>
                      <a:pt x="143" y="131"/>
                    </a:lnTo>
                    <a:lnTo>
                      <a:pt x="141" y="134"/>
                    </a:lnTo>
                    <a:lnTo>
                      <a:pt x="140" y="138"/>
                    </a:lnTo>
                    <a:lnTo>
                      <a:pt x="139" y="140"/>
                    </a:lnTo>
                    <a:lnTo>
                      <a:pt x="137" y="142"/>
                    </a:lnTo>
                    <a:lnTo>
                      <a:pt x="136" y="145"/>
                    </a:lnTo>
                    <a:lnTo>
                      <a:pt x="134" y="147"/>
                    </a:lnTo>
                    <a:lnTo>
                      <a:pt x="132" y="149"/>
                    </a:lnTo>
                    <a:lnTo>
                      <a:pt x="131" y="151"/>
                    </a:lnTo>
                    <a:lnTo>
                      <a:pt x="129" y="153"/>
                    </a:lnTo>
                    <a:lnTo>
                      <a:pt x="127" y="155"/>
                    </a:lnTo>
                    <a:lnTo>
                      <a:pt x="124" y="157"/>
                    </a:lnTo>
                    <a:lnTo>
                      <a:pt x="122" y="158"/>
                    </a:lnTo>
                    <a:lnTo>
                      <a:pt x="121" y="160"/>
                    </a:lnTo>
                    <a:lnTo>
                      <a:pt x="119" y="162"/>
                    </a:lnTo>
                    <a:lnTo>
                      <a:pt x="117" y="163"/>
                    </a:lnTo>
                    <a:lnTo>
                      <a:pt x="115" y="164"/>
                    </a:lnTo>
                    <a:lnTo>
                      <a:pt x="113" y="165"/>
                    </a:lnTo>
                    <a:lnTo>
                      <a:pt x="111" y="166"/>
                    </a:lnTo>
                    <a:lnTo>
                      <a:pt x="108" y="167"/>
                    </a:lnTo>
                    <a:lnTo>
                      <a:pt x="106" y="168"/>
                    </a:lnTo>
                    <a:lnTo>
                      <a:pt x="104" y="168"/>
                    </a:lnTo>
                    <a:lnTo>
                      <a:pt x="102" y="169"/>
                    </a:lnTo>
                    <a:lnTo>
                      <a:pt x="99" y="169"/>
                    </a:lnTo>
                    <a:lnTo>
                      <a:pt x="97" y="170"/>
                    </a:lnTo>
                    <a:lnTo>
                      <a:pt x="95" y="170"/>
                    </a:lnTo>
                    <a:lnTo>
                      <a:pt x="92" y="171"/>
                    </a:lnTo>
                    <a:lnTo>
                      <a:pt x="90" y="171"/>
                    </a:lnTo>
                    <a:lnTo>
                      <a:pt x="87" y="171"/>
                    </a:lnTo>
                    <a:lnTo>
                      <a:pt x="85" y="171"/>
                    </a:lnTo>
                    <a:lnTo>
                      <a:pt x="83" y="171"/>
                    </a:lnTo>
                    <a:lnTo>
                      <a:pt x="81" y="171"/>
                    </a:lnTo>
                    <a:lnTo>
                      <a:pt x="78" y="171"/>
                    </a:lnTo>
                    <a:lnTo>
                      <a:pt x="76" y="171"/>
                    </a:lnTo>
                    <a:lnTo>
                      <a:pt x="74" y="171"/>
                    </a:lnTo>
                    <a:lnTo>
                      <a:pt x="71" y="170"/>
                    </a:lnTo>
                    <a:lnTo>
                      <a:pt x="69" y="169"/>
                    </a:lnTo>
                    <a:lnTo>
                      <a:pt x="66" y="169"/>
                    </a:lnTo>
                    <a:lnTo>
                      <a:pt x="65" y="168"/>
                    </a:lnTo>
                    <a:lnTo>
                      <a:pt x="62" y="168"/>
                    </a:lnTo>
                    <a:lnTo>
                      <a:pt x="60" y="167"/>
                    </a:lnTo>
                    <a:lnTo>
                      <a:pt x="58" y="167"/>
                    </a:lnTo>
                    <a:lnTo>
                      <a:pt x="56" y="166"/>
                    </a:lnTo>
                    <a:lnTo>
                      <a:pt x="53" y="165"/>
                    </a:lnTo>
                    <a:lnTo>
                      <a:pt x="51" y="164"/>
                    </a:lnTo>
                    <a:lnTo>
                      <a:pt x="49" y="164"/>
                    </a:lnTo>
                    <a:lnTo>
                      <a:pt x="47" y="163"/>
                    </a:lnTo>
                    <a:lnTo>
                      <a:pt x="45" y="162"/>
                    </a:lnTo>
                    <a:lnTo>
                      <a:pt x="43" y="161"/>
                    </a:lnTo>
                    <a:lnTo>
                      <a:pt x="41" y="160"/>
                    </a:lnTo>
                    <a:lnTo>
                      <a:pt x="39" y="159"/>
                    </a:lnTo>
                    <a:lnTo>
                      <a:pt x="38" y="158"/>
                    </a:lnTo>
                    <a:lnTo>
                      <a:pt x="36" y="157"/>
                    </a:lnTo>
                    <a:lnTo>
                      <a:pt x="34" y="156"/>
                    </a:lnTo>
                    <a:lnTo>
                      <a:pt x="33" y="155"/>
                    </a:lnTo>
                    <a:lnTo>
                      <a:pt x="30" y="152"/>
                    </a:lnTo>
                    <a:lnTo>
                      <a:pt x="27" y="151"/>
                    </a:lnTo>
                    <a:lnTo>
                      <a:pt x="24" y="149"/>
                    </a:lnTo>
                    <a:lnTo>
                      <a:pt x="23" y="146"/>
                    </a:lnTo>
                    <a:lnTo>
                      <a:pt x="21" y="144"/>
                    </a:lnTo>
                    <a:lnTo>
                      <a:pt x="19" y="142"/>
                    </a:lnTo>
                    <a:lnTo>
                      <a:pt x="18" y="140"/>
                    </a:lnTo>
                    <a:lnTo>
                      <a:pt x="17" y="138"/>
                    </a:lnTo>
                    <a:lnTo>
                      <a:pt x="15" y="136"/>
                    </a:lnTo>
                    <a:lnTo>
                      <a:pt x="13" y="134"/>
                    </a:lnTo>
                    <a:lnTo>
                      <a:pt x="12" y="131"/>
                    </a:lnTo>
                    <a:lnTo>
                      <a:pt x="11" y="130"/>
                    </a:lnTo>
                    <a:lnTo>
                      <a:pt x="10" y="127"/>
                    </a:lnTo>
                    <a:lnTo>
                      <a:pt x="8" y="125"/>
                    </a:lnTo>
                    <a:lnTo>
                      <a:pt x="8" y="123"/>
                    </a:lnTo>
                    <a:lnTo>
                      <a:pt x="6" y="120"/>
                    </a:lnTo>
                    <a:lnTo>
                      <a:pt x="6" y="118"/>
                    </a:lnTo>
                    <a:lnTo>
                      <a:pt x="4" y="115"/>
                    </a:lnTo>
                    <a:lnTo>
                      <a:pt x="4" y="113"/>
                    </a:lnTo>
                    <a:lnTo>
                      <a:pt x="3" y="110"/>
                    </a:lnTo>
                    <a:lnTo>
                      <a:pt x="2" y="108"/>
                    </a:lnTo>
                    <a:lnTo>
                      <a:pt x="2" y="106"/>
                    </a:lnTo>
                    <a:lnTo>
                      <a:pt x="1" y="103"/>
                    </a:lnTo>
                    <a:lnTo>
                      <a:pt x="1" y="100"/>
                    </a:lnTo>
                    <a:lnTo>
                      <a:pt x="0" y="98"/>
                    </a:lnTo>
                    <a:lnTo>
                      <a:pt x="0" y="95"/>
                    </a:lnTo>
                    <a:lnTo>
                      <a:pt x="0" y="92"/>
                    </a:lnTo>
                    <a:lnTo>
                      <a:pt x="0" y="89"/>
                    </a:lnTo>
                    <a:lnTo>
                      <a:pt x="0" y="86"/>
                    </a:lnTo>
                    <a:lnTo>
                      <a:pt x="0" y="84"/>
                    </a:lnTo>
                    <a:lnTo>
                      <a:pt x="0" y="83"/>
                    </a:lnTo>
                    <a:lnTo>
                      <a:pt x="0" y="81"/>
                    </a:lnTo>
                    <a:lnTo>
                      <a:pt x="0" y="80"/>
                    </a:lnTo>
                    <a:lnTo>
                      <a:pt x="0" y="78"/>
                    </a:lnTo>
                    <a:lnTo>
                      <a:pt x="1" y="75"/>
                    </a:lnTo>
                    <a:lnTo>
                      <a:pt x="2" y="73"/>
                    </a:lnTo>
                    <a:lnTo>
                      <a:pt x="2" y="71"/>
                    </a:lnTo>
                    <a:lnTo>
                      <a:pt x="2" y="70"/>
                    </a:lnTo>
                    <a:lnTo>
                      <a:pt x="3" y="68"/>
                    </a:lnTo>
                    <a:lnTo>
                      <a:pt x="3" y="67"/>
                    </a:lnTo>
                    <a:lnTo>
                      <a:pt x="4" y="65"/>
                    </a:lnTo>
                    <a:lnTo>
                      <a:pt x="4" y="64"/>
                    </a:lnTo>
                    <a:lnTo>
                      <a:pt x="5" y="62"/>
                    </a:lnTo>
                    <a:lnTo>
                      <a:pt x="6" y="61"/>
                    </a:lnTo>
                    <a:lnTo>
                      <a:pt x="6" y="59"/>
                    </a:lnTo>
                    <a:lnTo>
                      <a:pt x="7" y="58"/>
                    </a:lnTo>
                    <a:lnTo>
                      <a:pt x="8" y="56"/>
                    </a:lnTo>
                    <a:lnTo>
                      <a:pt x="8" y="55"/>
                    </a:lnTo>
                    <a:lnTo>
                      <a:pt x="10" y="53"/>
                    </a:lnTo>
                    <a:lnTo>
                      <a:pt x="11" y="52"/>
                    </a:lnTo>
                    <a:lnTo>
                      <a:pt x="12" y="51"/>
                    </a:lnTo>
                    <a:lnTo>
                      <a:pt x="13" y="50"/>
                    </a:lnTo>
                    <a:lnTo>
                      <a:pt x="15" y="46"/>
                    </a:lnTo>
                    <a:lnTo>
                      <a:pt x="19" y="44"/>
                    </a:lnTo>
                    <a:lnTo>
                      <a:pt x="21" y="41"/>
                    </a:lnTo>
                    <a:lnTo>
                      <a:pt x="24" y="38"/>
                    </a:lnTo>
                    <a:lnTo>
                      <a:pt x="28" y="35"/>
                    </a:lnTo>
                    <a:lnTo>
                      <a:pt x="31" y="33"/>
                    </a:lnTo>
                    <a:lnTo>
                      <a:pt x="33" y="31"/>
                    </a:lnTo>
                    <a:lnTo>
                      <a:pt x="35" y="30"/>
                    </a:lnTo>
                    <a:lnTo>
                      <a:pt x="37" y="29"/>
                    </a:lnTo>
                    <a:lnTo>
                      <a:pt x="39" y="28"/>
                    </a:lnTo>
                    <a:lnTo>
                      <a:pt x="40" y="27"/>
                    </a:lnTo>
                    <a:lnTo>
                      <a:pt x="42" y="26"/>
                    </a:lnTo>
                    <a:lnTo>
                      <a:pt x="44" y="25"/>
                    </a:lnTo>
                    <a:lnTo>
                      <a:pt x="46" y="24"/>
                    </a:lnTo>
                    <a:lnTo>
                      <a:pt x="48" y="23"/>
                    </a:lnTo>
                    <a:lnTo>
                      <a:pt x="50" y="21"/>
                    </a:lnTo>
                    <a:lnTo>
                      <a:pt x="52" y="20"/>
                    </a:lnTo>
                    <a:lnTo>
                      <a:pt x="54" y="20"/>
                    </a:lnTo>
                    <a:lnTo>
                      <a:pt x="55" y="18"/>
                    </a:lnTo>
                    <a:lnTo>
                      <a:pt x="57" y="17"/>
                    </a:lnTo>
                    <a:lnTo>
                      <a:pt x="58" y="16"/>
                    </a:lnTo>
                    <a:lnTo>
                      <a:pt x="60" y="15"/>
                    </a:lnTo>
                    <a:lnTo>
                      <a:pt x="63" y="14"/>
                    </a:lnTo>
                    <a:lnTo>
                      <a:pt x="64" y="13"/>
                    </a:lnTo>
                    <a:lnTo>
                      <a:pt x="66" y="13"/>
                    </a:lnTo>
                    <a:lnTo>
                      <a:pt x="68" y="12"/>
                    </a:lnTo>
                    <a:lnTo>
                      <a:pt x="71" y="10"/>
                    </a:lnTo>
                    <a:lnTo>
                      <a:pt x="74" y="8"/>
                    </a:lnTo>
                    <a:lnTo>
                      <a:pt x="77" y="7"/>
                    </a:lnTo>
                    <a:lnTo>
                      <a:pt x="79" y="6"/>
                    </a:lnTo>
                    <a:lnTo>
                      <a:pt x="82" y="4"/>
                    </a:lnTo>
                    <a:lnTo>
                      <a:pt x="84" y="4"/>
                    </a:lnTo>
                    <a:lnTo>
                      <a:pt x="86" y="3"/>
                    </a:lnTo>
                    <a:lnTo>
                      <a:pt x="87" y="2"/>
                    </a:lnTo>
                    <a:lnTo>
                      <a:pt x="90" y="1"/>
                    </a:lnTo>
                    <a:lnTo>
                      <a:pt x="92" y="1"/>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grpSp>
            <p:nvGrpSpPr>
              <p:cNvPr id="32769" name="Group 147"/>
              <p:cNvGrpSpPr>
                <a:grpSpLocks/>
              </p:cNvGrpSpPr>
              <p:nvPr/>
            </p:nvGrpSpPr>
            <p:grpSpPr bwMode="auto">
              <a:xfrm>
                <a:off x="563563" y="2265363"/>
                <a:ext cx="161925" cy="201612"/>
                <a:chOff x="355" y="1427"/>
                <a:chExt cx="102" cy="127"/>
              </a:xfrm>
            </p:grpSpPr>
            <p:sp>
              <p:nvSpPr>
                <p:cNvPr id="171" name="Freeform 148"/>
                <p:cNvSpPr>
                  <a:spLocks/>
                </p:cNvSpPr>
                <p:nvPr/>
              </p:nvSpPr>
              <p:spPr bwMode="auto">
                <a:xfrm>
                  <a:off x="355" y="1427"/>
                  <a:ext cx="102" cy="127"/>
                </a:xfrm>
                <a:custGeom>
                  <a:avLst/>
                  <a:gdLst>
                    <a:gd name="T0" fmla="*/ 43 w 102"/>
                    <a:gd name="T1" fmla="*/ 127 h 127"/>
                    <a:gd name="T2" fmla="*/ 37 w 102"/>
                    <a:gd name="T3" fmla="*/ 125 h 127"/>
                    <a:gd name="T4" fmla="*/ 33 w 102"/>
                    <a:gd name="T5" fmla="*/ 123 h 127"/>
                    <a:gd name="T6" fmla="*/ 28 w 102"/>
                    <a:gd name="T7" fmla="*/ 120 h 127"/>
                    <a:gd name="T8" fmla="*/ 22 w 102"/>
                    <a:gd name="T9" fmla="*/ 117 h 127"/>
                    <a:gd name="T10" fmla="*/ 17 w 102"/>
                    <a:gd name="T11" fmla="*/ 112 h 127"/>
                    <a:gd name="T12" fmla="*/ 12 w 102"/>
                    <a:gd name="T13" fmla="*/ 106 h 127"/>
                    <a:gd name="T14" fmla="*/ 7 w 102"/>
                    <a:gd name="T15" fmla="*/ 99 h 127"/>
                    <a:gd name="T16" fmla="*/ 4 w 102"/>
                    <a:gd name="T17" fmla="*/ 93 h 127"/>
                    <a:gd name="T18" fmla="*/ 3 w 102"/>
                    <a:gd name="T19" fmla="*/ 89 h 127"/>
                    <a:gd name="T20" fmla="*/ 1 w 102"/>
                    <a:gd name="T21" fmla="*/ 84 h 127"/>
                    <a:gd name="T22" fmla="*/ 0 w 102"/>
                    <a:gd name="T23" fmla="*/ 78 h 127"/>
                    <a:gd name="T24" fmla="*/ 0 w 102"/>
                    <a:gd name="T25" fmla="*/ 72 h 127"/>
                    <a:gd name="T26" fmla="*/ 0 w 102"/>
                    <a:gd name="T27" fmla="*/ 66 h 127"/>
                    <a:gd name="T28" fmla="*/ 0 w 102"/>
                    <a:gd name="T29" fmla="*/ 61 h 127"/>
                    <a:gd name="T30" fmla="*/ 1 w 102"/>
                    <a:gd name="T31" fmla="*/ 56 h 127"/>
                    <a:gd name="T32" fmla="*/ 2 w 102"/>
                    <a:gd name="T33" fmla="*/ 50 h 127"/>
                    <a:gd name="T34" fmla="*/ 3 w 102"/>
                    <a:gd name="T35" fmla="*/ 45 h 127"/>
                    <a:gd name="T36" fmla="*/ 5 w 102"/>
                    <a:gd name="T37" fmla="*/ 40 h 127"/>
                    <a:gd name="T38" fmla="*/ 7 w 102"/>
                    <a:gd name="T39" fmla="*/ 35 h 127"/>
                    <a:gd name="T40" fmla="*/ 9 w 102"/>
                    <a:gd name="T41" fmla="*/ 30 h 127"/>
                    <a:gd name="T42" fmla="*/ 12 w 102"/>
                    <a:gd name="T43" fmla="*/ 26 h 127"/>
                    <a:gd name="T44" fmla="*/ 15 w 102"/>
                    <a:gd name="T45" fmla="*/ 22 h 127"/>
                    <a:gd name="T46" fmla="*/ 21 w 102"/>
                    <a:gd name="T47" fmla="*/ 15 h 127"/>
                    <a:gd name="T48" fmla="*/ 29 w 102"/>
                    <a:gd name="T49" fmla="*/ 9 h 127"/>
                    <a:gd name="T50" fmla="*/ 36 w 102"/>
                    <a:gd name="T51" fmla="*/ 4 h 127"/>
                    <a:gd name="T52" fmla="*/ 44 w 102"/>
                    <a:gd name="T53" fmla="*/ 1 h 127"/>
                    <a:gd name="T54" fmla="*/ 52 w 102"/>
                    <a:gd name="T55" fmla="*/ 0 h 127"/>
                    <a:gd name="T56" fmla="*/ 61 w 102"/>
                    <a:gd name="T57" fmla="*/ 0 h 127"/>
                    <a:gd name="T58" fmla="*/ 67 w 102"/>
                    <a:gd name="T59" fmla="*/ 1 h 127"/>
                    <a:gd name="T60" fmla="*/ 74 w 102"/>
                    <a:gd name="T61" fmla="*/ 2 h 127"/>
                    <a:gd name="T62" fmla="*/ 81 w 102"/>
                    <a:gd name="T63" fmla="*/ 3 h 127"/>
                    <a:gd name="T64" fmla="*/ 87 w 102"/>
                    <a:gd name="T65" fmla="*/ 5 h 127"/>
                    <a:gd name="T66" fmla="*/ 91 w 102"/>
                    <a:gd name="T67" fmla="*/ 6 h 127"/>
                    <a:gd name="T68" fmla="*/ 98 w 102"/>
                    <a:gd name="T69" fmla="*/ 9 h 127"/>
                    <a:gd name="T70" fmla="*/ 102 w 102"/>
                    <a:gd name="T71" fmla="*/ 10 h 127"/>
                    <a:gd name="T72" fmla="*/ 100 w 102"/>
                    <a:gd name="T73" fmla="*/ 10 h 127"/>
                    <a:gd name="T74" fmla="*/ 94 w 102"/>
                    <a:gd name="T75" fmla="*/ 12 h 127"/>
                    <a:gd name="T76" fmla="*/ 90 w 102"/>
                    <a:gd name="T77" fmla="*/ 13 h 127"/>
                    <a:gd name="T78" fmla="*/ 85 w 102"/>
                    <a:gd name="T79" fmla="*/ 16 h 127"/>
                    <a:gd name="T80" fmla="*/ 79 w 102"/>
                    <a:gd name="T81" fmla="*/ 21 h 127"/>
                    <a:gd name="T82" fmla="*/ 72 w 102"/>
                    <a:gd name="T83" fmla="*/ 26 h 127"/>
                    <a:gd name="T84" fmla="*/ 67 w 102"/>
                    <a:gd name="T85" fmla="*/ 31 h 127"/>
                    <a:gd name="T86" fmla="*/ 65 w 102"/>
                    <a:gd name="T87" fmla="*/ 35 h 127"/>
                    <a:gd name="T88" fmla="*/ 62 w 102"/>
                    <a:gd name="T89" fmla="*/ 40 h 127"/>
                    <a:gd name="T90" fmla="*/ 59 w 102"/>
                    <a:gd name="T91" fmla="*/ 45 h 127"/>
                    <a:gd name="T92" fmla="*/ 56 w 102"/>
                    <a:gd name="T93" fmla="*/ 51 h 127"/>
                    <a:gd name="T94" fmla="*/ 53 w 102"/>
                    <a:gd name="T95" fmla="*/ 57 h 127"/>
                    <a:gd name="T96" fmla="*/ 51 w 102"/>
                    <a:gd name="T97" fmla="*/ 64 h 127"/>
                    <a:gd name="T98" fmla="*/ 49 w 102"/>
                    <a:gd name="T99" fmla="*/ 71 h 127"/>
                    <a:gd name="T100" fmla="*/ 47 w 102"/>
                    <a:gd name="T101" fmla="*/ 78 h 127"/>
                    <a:gd name="T102" fmla="*/ 46 w 102"/>
                    <a:gd name="T103" fmla="*/ 84 h 127"/>
                    <a:gd name="T104" fmla="*/ 44 w 102"/>
                    <a:gd name="T105" fmla="*/ 89 h 127"/>
                    <a:gd name="T106" fmla="*/ 43 w 102"/>
                    <a:gd name="T107" fmla="*/ 94 h 127"/>
                    <a:gd name="T108" fmla="*/ 42 w 102"/>
                    <a:gd name="T109" fmla="*/ 98 h 127"/>
                    <a:gd name="T110" fmla="*/ 41 w 102"/>
                    <a:gd name="T111" fmla="*/ 104 h 127"/>
                    <a:gd name="T112" fmla="*/ 41 w 102"/>
                    <a:gd name="T113" fmla="*/ 111 h 127"/>
                    <a:gd name="T114" fmla="*/ 41 w 102"/>
                    <a:gd name="T115" fmla="*/ 116 h 127"/>
                    <a:gd name="T116" fmla="*/ 42 w 102"/>
                    <a:gd name="T117" fmla="*/ 120 h 127"/>
                    <a:gd name="T118" fmla="*/ 43 w 102"/>
                    <a:gd name="T119" fmla="*/ 125 h 12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2"/>
                    <a:gd name="T181" fmla="*/ 0 h 127"/>
                    <a:gd name="T182" fmla="*/ 102 w 102"/>
                    <a:gd name="T183" fmla="*/ 127 h 12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2" h="127">
                      <a:moveTo>
                        <a:pt x="44" y="127"/>
                      </a:moveTo>
                      <a:lnTo>
                        <a:pt x="43" y="127"/>
                      </a:lnTo>
                      <a:lnTo>
                        <a:pt x="41" y="125"/>
                      </a:lnTo>
                      <a:lnTo>
                        <a:pt x="39" y="125"/>
                      </a:lnTo>
                      <a:lnTo>
                        <a:pt x="37" y="125"/>
                      </a:lnTo>
                      <a:lnTo>
                        <a:pt x="36" y="124"/>
                      </a:lnTo>
                      <a:lnTo>
                        <a:pt x="34" y="123"/>
                      </a:lnTo>
                      <a:lnTo>
                        <a:pt x="33" y="123"/>
                      </a:lnTo>
                      <a:lnTo>
                        <a:pt x="31" y="122"/>
                      </a:lnTo>
                      <a:lnTo>
                        <a:pt x="29" y="121"/>
                      </a:lnTo>
                      <a:lnTo>
                        <a:pt x="28" y="120"/>
                      </a:lnTo>
                      <a:lnTo>
                        <a:pt x="26" y="120"/>
                      </a:lnTo>
                      <a:lnTo>
                        <a:pt x="24" y="118"/>
                      </a:lnTo>
                      <a:lnTo>
                        <a:pt x="22" y="117"/>
                      </a:lnTo>
                      <a:lnTo>
                        <a:pt x="20" y="115"/>
                      </a:lnTo>
                      <a:lnTo>
                        <a:pt x="19" y="114"/>
                      </a:lnTo>
                      <a:lnTo>
                        <a:pt x="17" y="112"/>
                      </a:lnTo>
                      <a:lnTo>
                        <a:pt x="15" y="110"/>
                      </a:lnTo>
                      <a:lnTo>
                        <a:pt x="13" y="108"/>
                      </a:lnTo>
                      <a:lnTo>
                        <a:pt x="12" y="106"/>
                      </a:lnTo>
                      <a:lnTo>
                        <a:pt x="10" y="104"/>
                      </a:lnTo>
                      <a:lnTo>
                        <a:pt x="8" y="102"/>
                      </a:lnTo>
                      <a:lnTo>
                        <a:pt x="7" y="99"/>
                      </a:lnTo>
                      <a:lnTo>
                        <a:pt x="6" y="97"/>
                      </a:lnTo>
                      <a:lnTo>
                        <a:pt x="5" y="95"/>
                      </a:lnTo>
                      <a:lnTo>
                        <a:pt x="4" y="93"/>
                      </a:lnTo>
                      <a:lnTo>
                        <a:pt x="4" y="92"/>
                      </a:lnTo>
                      <a:lnTo>
                        <a:pt x="3" y="90"/>
                      </a:lnTo>
                      <a:lnTo>
                        <a:pt x="3" y="89"/>
                      </a:lnTo>
                      <a:lnTo>
                        <a:pt x="2" y="87"/>
                      </a:lnTo>
                      <a:lnTo>
                        <a:pt x="1" y="85"/>
                      </a:lnTo>
                      <a:lnTo>
                        <a:pt x="1" y="84"/>
                      </a:lnTo>
                      <a:lnTo>
                        <a:pt x="1" y="81"/>
                      </a:lnTo>
                      <a:lnTo>
                        <a:pt x="1" y="80"/>
                      </a:lnTo>
                      <a:lnTo>
                        <a:pt x="0" y="78"/>
                      </a:lnTo>
                      <a:lnTo>
                        <a:pt x="0" y="76"/>
                      </a:lnTo>
                      <a:lnTo>
                        <a:pt x="0" y="74"/>
                      </a:lnTo>
                      <a:lnTo>
                        <a:pt x="0" y="72"/>
                      </a:lnTo>
                      <a:lnTo>
                        <a:pt x="0" y="70"/>
                      </a:lnTo>
                      <a:lnTo>
                        <a:pt x="0" y="69"/>
                      </a:lnTo>
                      <a:lnTo>
                        <a:pt x="0" y="66"/>
                      </a:lnTo>
                      <a:lnTo>
                        <a:pt x="0" y="65"/>
                      </a:lnTo>
                      <a:lnTo>
                        <a:pt x="0" y="63"/>
                      </a:lnTo>
                      <a:lnTo>
                        <a:pt x="0" y="61"/>
                      </a:lnTo>
                      <a:lnTo>
                        <a:pt x="0" y="59"/>
                      </a:lnTo>
                      <a:lnTo>
                        <a:pt x="1" y="58"/>
                      </a:lnTo>
                      <a:lnTo>
                        <a:pt x="1" y="56"/>
                      </a:lnTo>
                      <a:lnTo>
                        <a:pt x="1" y="54"/>
                      </a:lnTo>
                      <a:lnTo>
                        <a:pt x="1" y="52"/>
                      </a:lnTo>
                      <a:lnTo>
                        <a:pt x="2" y="50"/>
                      </a:lnTo>
                      <a:lnTo>
                        <a:pt x="2" y="49"/>
                      </a:lnTo>
                      <a:lnTo>
                        <a:pt x="3" y="47"/>
                      </a:lnTo>
                      <a:lnTo>
                        <a:pt x="3" y="45"/>
                      </a:lnTo>
                      <a:lnTo>
                        <a:pt x="4" y="43"/>
                      </a:lnTo>
                      <a:lnTo>
                        <a:pt x="4" y="42"/>
                      </a:lnTo>
                      <a:lnTo>
                        <a:pt x="5" y="40"/>
                      </a:lnTo>
                      <a:lnTo>
                        <a:pt x="6" y="39"/>
                      </a:lnTo>
                      <a:lnTo>
                        <a:pt x="6" y="37"/>
                      </a:lnTo>
                      <a:lnTo>
                        <a:pt x="7" y="35"/>
                      </a:lnTo>
                      <a:lnTo>
                        <a:pt x="7" y="34"/>
                      </a:lnTo>
                      <a:lnTo>
                        <a:pt x="9" y="32"/>
                      </a:lnTo>
                      <a:lnTo>
                        <a:pt x="9" y="30"/>
                      </a:lnTo>
                      <a:lnTo>
                        <a:pt x="10" y="29"/>
                      </a:lnTo>
                      <a:lnTo>
                        <a:pt x="11" y="28"/>
                      </a:lnTo>
                      <a:lnTo>
                        <a:pt x="12" y="26"/>
                      </a:lnTo>
                      <a:lnTo>
                        <a:pt x="13" y="25"/>
                      </a:lnTo>
                      <a:lnTo>
                        <a:pt x="14" y="23"/>
                      </a:lnTo>
                      <a:lnTo>
                        <a:pt x="15" y="22"/>
                      </a:lnTo>
                      <a:lnTo>
                        <a:pt x="17" y="19"/>
                      </a:lnTo>
                      <a:lnTo>
                        <a:pt x="19" y="17"/>
                      </a:lnTo>
                      <a:lnTo>
                        <a:pt x="21" y="15"/>
                      </a:lnTo>
                      <a:lnTo>
                        <a:pt x="23" y="12"/>
                      </a:lnTo>
                      <a:lnTo>
                        <a:pt x="26" y="10"/>
                      </a:lnTo>
                      <a:lnTo>
                        <a:pt x="29" y="9"/>
                      </a:lnTo>
                      <a:lnTo>
                        <a:pt x="31" y="7"/>
                      </a:lnTo>
                      <a:lnTo>
                        <a:pt x="33" y="5"/>
                      </a:lnTo>
                      <a:lnTo>
                        <a:pt x="36" y="4"/>
                      </a:lnTo>
                      <a:lnTo>
                        <a:pt x="39" y="3"/>
                      </a:lnTo>
                      <a:lnTo>
                        <a:pt x="41" y="1"/>
                      </a:lnTo>
                      <a:lnTo>
                        <a:pt x="44" y="1"/>
                      </a:lnTo>
                      <a:lnTo>
                        <a:pt x="47" y="1"/>
                      </a:lnTo>
                      <a:lnTo>
                        <a:pt x="50" y="1"/>
                      </a:lnTo>
                      <a:lnTo>
                        <a:pt x="52" y="0"/>
                      </a:lnTo>
                      <a:lnTo>
                        <a:pt x="55" y="0"/>
                      </a:lnTo>
                      <a:lnTo>
                        <a:pt x="57" y="0"/>
                      </a:lnTo>
                      <a:lnTo>
                        <a:pt x="61" y="0"/>
                      </a:lnTo>
                      <a:lnTo>
                        <a:pt x="63" y="0"/>
                      </a:lnTo>
                      <a:lnTo>
                        <a:pt x="65" y="0"/>
                      </a:lnTo>
                      <a:lnTo>
                        <a:pt x="67" y="1"/>
                      </a:lnTo>
                      <a:lnTo>
                        <a:pt x="70" y="1"/>
                      </a:lnTo>
                      <a:lnTo>
                        <a:pt x="73" y="1"/>
                      </a:lnTo>
                      <a:lnTo>
                        <a:pt x="74" y="2"/>
                      </a:lnTo>
                      <a:lnTo>
                        <a:pt x="77" y="2"/>
                      </a:lnTo>
                      <a:lnTo>
                        <a:pt x="79" y="3"/>
                      </a:lnTo>
                      <a:lnTo>
                        <a:pt x="81" y="3"/>
                      </a:lnTo>
                      <a:lnTo>
                        <a:pt x="83" y="4"/>
                      </a:lnTo>
                      <a:lnTo>
                        <a:pt x="85" y="4"/>
                      </a:lnTo>
                      <a:lnTo>
                        <a:pt x="87" y="5"/>
                      </a:lnTo>
                      <a:lnTo>
                        <a:pt x="88" y="5"/>
                      </a:lnTo>
                      <a:lnTo>
                        <a:pt x="90" y="5"/>
                      </a:lnTo>
                      <a:lnTo>
                        <a:pt x="91" y="6"/>
                      </a:lnTo>
                      <a:lnTo>
                        <a:pt x="93" y="6"/>
                      </a:lnTo>
                      <a:lnTo>
                        <a:pt x="96" y="8"/>
                      </a:lnTo>
                      <a:lnTo>
                        <a:pt x="98" y="9"/>
                      </a:lnTo>
                      <a:lnTo>
                        <a:pt x="100" y="9"/>
                      </a:lnTo>
                      <a:lnTo>
                        <a:pt x="101" y="10"/>
                      </a:lnTo>
                      <a:lnTo>
                        <a:pt x="102" y="10"/>
                      </a:lnTo>
                      <a:lnTo>
                        <a:pt x="100" y="10"/>
                      </a:lnTo>
                      <a:lnTo>
                        <a:pt x="98" y="11"/>
                      </a:lnTo>
                      <a:lnTo>
                        <a:pt x="96" y="11"/>
                      </a:lnTo>
                      <a:lnTo>
                        <a:pt x="94" y="12"/>
                      </a:lnTo>
                      <a:lnTo>
                        <a:pt x="93" y="12"/>
                      </a:lnTo>
                      <a:lnTo>
                        <a:pt x="91" y="13"/>
                      </a:lnTo>
                      <a:lnTo>
                        <a:pt x="90" y="13"/>
                      </a:lnTo>
                      <a:lnTo>
                        <a:pt x="88" y="15"/>
                      </a:lnTo>
                      <a:lnTo>
                        <a:pt x="86" y="15"/>
                      </a:lnTo>
                      <a:lnTo>
                        <a:pt x="85" y="16"/>
                      </a:lnTo>
                      <a:lnTo>
                        <a:pt x="83" y="18"/>
                      </a:lnTo>
                      <a:lnTo>
                        <a:pt x="80" y="19"/>
                      </a:lnTo>
                      <a:lnTo>
                        <a:pt x="79" y="21"/>
                      </a:lnTo>
                      <a:lnTo>
                        <a:pt x="76" y="22"/>
                      </a:lnTo>
                      <a:lnTo>
                        <a:pt x="74" y="25"/>
                      </a:lnTo>
                      <a:lnTo>
                        <a:pt x="72" y="26"/>
                      </a:lnTo>
                      <a:lnTo>
                        <a:pt x="70" y="29"/>
                      </a:lnTo>
                      <a:lnTo>
                        <a:pt x="69" y="30"/>
                      </a:lnTo>
                      <a:lnTo>
                        <a:pt x="67" y="31"/>
                      </a:lnTo>
                      <a:lnTo>
                        <a:pt x="67" y="33"/>
                      </a:lnTo>
                      <a:lnTo>
                        <a:pt x="66" y="34"/>
                      </a:lnTo>
                      <a:lnTo>
                        <a:pt x="65" y="35"/>
                      </a:lnTo>
                      <a:lnTo>
                        <a:pt x="63" y="37"/>
                      </a:lnTo>
                      <a:lnTo>
                        <a:pt x="62" y="38"/>
                      </a:lnTo>
                      <a:lnTo>
                        <a:pt x="62" y="40"/>
                      </a:lnTo>
                      <a:lnTo>
                        <a:pt x="61" y="41"/>
                      </a:lnTo>
                      <a:lnTo>
                        <a:pt x="59" y="43"/>
                      </a:lnTo>
                      <a:lnTo>
                        <a:pt x="59" y="45"/>
                      </a:lnTo>
                      <a:lnTo>
                        <a:pt x="58" y="47"/>
                      </a:lnTo>
                      <a:lnTo>
                        <a:pt x="57" y="49"/>
                      </a:lnTo>
                      <a:lnTo>
                        <a:pt x="56" y="51"/>
                      </a:lnTo>
                      <a:lnTo>
                        <a:pt x="55" y="53"/>
                      </a:lnTo>
                      <a:lnTo>
                        <a:pt x="54" y="55"/>
                      </a:lnTo>
                      <a:lnTo>
                        <a:pt x="53" y="57"/>
                      </a:lnTo>
                      <a:lnTo>
                        <a:pt x="53" y="59"/>
                      </a:lnTo>
                      <a:lnTo>
                        <a:pt x="52" y="62"/>
                      </a:lnTo>
                      <a:lnTo>
                        <a:pt x="51" y="64"/>
                      </a:lnTo>
                      <a:lnTo>
                        <a:pt x="50" y="66"/>
                      </a:lnTo>
                      <a:lnTo>
                        <a:pt x="50" y="69"/>
                      </a:lnTo>
                      <a:lnTo>
                        <a:pt x="49" y="71"/>
                      </a:lnTo>
                      <a:lnTo>
                        <a:pt x="48" y="73"/>
                      </a:lnTo>
                      <a:lnTo>
                        <a:pt x="47" y="75"/>
                      </a:lnTo>
                      <a:lnTo>
                        <a:pt x="47" y="78"/>
                      </a:lnTo>
                      <a:lnTo>
                        <a:pt x="46" y="79"/>
                      </a:lnTo>
                      <a:lnTo>
                        <a:pt x="46" y="82"/>
                      </a:lnTo>
                      <a:lnTo>
                        <a:pt x="46" y="84"/>
                      </a:lnTo>
                      <a:lnTo>
                        <a:pt x="45" y="85"/>
                      </a:lnTo>
                      <a:lnTo>
                        <a:pt x="44" y="87"/>
                      </a:lnTo>
                      <a:lnTo>
                        <a:pt x="44" y="89"/>
                      </a:lnTo>
                      <a:lnTo>
                        <a:pt x="43" y="91"/>
                      </a:lnTo>
                      <a:lnTo>
                        <a:pt x="43" y="92"/>
                      </a:lnTo>
                      <a:lnTo>
                        <a:pt x="43" y="94"/>
                      </a:lnTo>
                      <a:lnTo>
                        <a:pt x="43" y="96"/>
                      </a:lnTo>
                      <a:lnTo>
                        <a:pt x="43" y="97"/>
                      </a:lnTo>
                      <a:lnTo>
                        <a:pt x="42" y="98"/>
                      </a:lnTo>
                      <a:lnTo>
                        <a:pt x="42" y="100"/>
                      </a:lnTo>
                      <a:lnTo>
                        <a:pt x="42" y="101"/>
                      </a:lnTo>
                      <a:lnTo>
                        <a:pt x="41" y="104"/>
                      </a:lnTo>
                      <a:lnTo>
                        <a:pt x="41" y="106"/>
                      </a:lnTo>
                      <a:lnTo>
                        <a:pt x="41" y="109"/>
                      </a:lnTo>
                      <a:lnTo>
                        <a:pt x="41" y="111"/>
                      </a:lnTo>
                      <a:lnTo>
                        <a:pt x="41" y="113"/>
                      </a:lnTo>
                      <a:lnTo>
                        <a:pt x="41" y="115"/>
                      </a:lnTo>
                      <a:lnTo>
                        <a:pt x="41" y="116"/>
                      </a:lnTo>
                      <a:lnTo>
                        <a:pt x="41" y="118"/>
                      </a:lnTo>
                      <a:lnTo>
                        <a:pt x="41" y="119"/>
                      </a:lnTo>
                      <a:lnTo>
                        <a:pt x="42" y="120"/>
                      </a:lnTo>
                      <a:lnTo>
                        <a:pt x="43" y="122"/>
                      </a:lnTo>
                      <a:lnTo>
                        <a:pt x="43" y="124"/>
                      </a:lnTo>
                      <a:lnTo>
                        <a:pt x="43" y="125"/>
                      </a:lnTo>
                      <a:lnTo>
                        <a:pt x="43" y="126"/>
                      </a:lnTo>
                      <a:lnTo>
                        <a:pt x="44" y="127"/>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172" name="Freeform 149"/>
                <p:cNvSpPr>
                  <a:spLocks/>
                </p:cNvSpPr>
                <p:nvPr/>
              </p:nvSpPr>
              <p:spPr bwMode="auto">
                <a:xfrm>
                  <a:off x="355" y="1427"/>
                  <a:ext cx="102" cy="127"/>
                </a:xfrm>
                <a:custGeom>
                  <a:avLst/>
                  <a:gdLst>
                    <a:gd name="T0" fmla="*/ 43 w 102"/>
                    <a:gd name="T1" fmla="*/ 127 h 127"/>
                    <a:gd name="T2" fmla="*/ 37 w 102"/>
                    <a:gd name="T3" fmla="*/ 125 h 127"/>
                    <a:gd name="T4" fmla="*/ 33 w 102"/>
                    <a:gd name="T5" fmla="*/ 123 h 127"/>
                    <a:gd name="T6" fmla="*/ 28 w 102"/>
                    <a:gd name="T7" fmla="*/ 120 h 127"/>
                    <a:gd name="T8" fmla="*/ 22 w 102"/>
                    <a:gd name="T9" fmla="*/ 117 h 127"/>
                    <a:gd name="T10" fmla="*/ 17 w 102"/>
                    <a:gd name="T11" fmla="*/ 112 h 127"/>
                    <a:gd name="T12" fmla="*/ 12 w 102"/>
                    <a:gd name="T13" fmla="*/ 106 h 127"/>
                    <a:gd name="T14" fmla="*/ 7 w 102"/>
                    <a:gd name="T15" fmla="*/ 99 h 127"/>
                    <a:gd name="T16" fmla="*/ 4 w 102"/>
                    <a:gd name="T17" fmla="*/ 93 h 127"/>
                    <a:gd name="T18" fmla="*/ 3 w 102"/>
                    <a:gd name="T19" fmla="*/ 89 h 127"/>
                    <a:gd name="T20" fmla="*/ 1 w 102"/>
                    <a:gd name="T21" fmla="*/ 84 h 127"/>
                    <a:gd name="T22" fmla="*/ 0 w 102"/>
                    <a:gd name="T23" fmla="*/ 78 h 127"/>
                    <a:gd name="T24" fmla="*/ 0 w 102"/>
                    <a:gd name="T25" fmla="*/ 72 h 127"/>
                    <a:gd name="T26" fmla="*/ 0 w 102"/>
                    <a:gd name="T27" fmla="*/ 66 h 127"/>
                    <a:gd name="T28" fmla="*/ 0 w 102"/>
                    <a:gd name="T29" fmla="*/ 61 h 127"/>
                    <a:gd name="T30" fmla="*/ 1 w 102"/>
                    <a:gd name="T31" fmla="*/ 56 h 127"/>
                    <a:gd name="T32" fmla="*/ 2 w 102"/>
                    <a:gd name="T33" fmla="*/ 50 h 127"/>
                    <a:gd name="T34" fmla="*/ 3 w 102"/>
                    <a:gd name="T35" fmla="*/ 45 h 127"/>
                    <a:gd name="T36" fmla="*/ 5 w 102"/>
                    <a:gd name="T37" fmla="*/ 40 h 127"/>
                    <a:gd name="T38" fmla="*/ 7 w 102"/>
                    <a:gd name="T39" fmla="*/ 35 h 127"/>
                    <a:gd name="T40" fmla="*/ 9 w 102"/>
                    <a:gd name="T41" fmla="*/ 30 h 127"/>
                    <a:gd name="T42" fmla="*/ 12 w 102"/>
                    <a:gd name="T43" fmla="*/ 26 h 127"/>
                    <a:gd name="T44" fmla="*/ 15 w 102"/>
                    <a:gd name="T45" fmla="*/ 22 h 127"/>
                    <a:gd name="T46" fmla="*/ 21 w 102"/>
                    <a:gd name="T47" fmla="*/ 15 h 127"/>
                    <a:gd name="T48" fmla="*/ 29 w 102"/>
                    <a:gd name="T49" fmla="*/ 9 h 127"/>
                    <a:gd name="T50" fmla="*/ 36 w 102"/>
                    <a:gd name="T51" fmla="*/ 4 h 127"/>
                    <a:gd name="T52" fmla="*/ 44 w 102"/>
                    <a:gd name="T53" fmla="*/ 1 h 127"/>
                    <a:gd name="T54" fmla="*/ 52 w 102"/>
                    <a:gd name="T55" fmla="*/ 0 h 127"/>
                    <a:gd name="T56" fmla="*/ 61 w 102"/>
                    <a:gd name="T57" fmla="*/ 0 h 127"/>
                    <a:gd name="T58" fmla="*/ 67 w 102"/>
                    <a:gd name="T59" fmla="*/ 1 h 127"/>
                    <a:gd name="T60" fmla="*/ 74 w 102"/>
                    <a:gd name="T61" fmla="*/ 2 h 127"/>
                    <a:gd name="T62" fmla="*/ 81 w 102"/>
                    <a:gd name="T63" fmla="*/ 3 h 127"/>
                    <a:gd name="T64" fmla="*/ 87 w 102"/>
                    <a:gd name="T65" fmla="*/ 5 h 127"/>
                    <a:gd name="T66" fmla="*/ 91 w 102"/>
                    <a:gd name="T67" fmla="*/ 6 h 127"/>
                    <a:gd name="T68" fmla="*/ 98 w 102"/>
                    <a:gd name="T69" fmla="*/ 9 h 127"/>
                    <a:gd name="T70" fmla="*/ 102 w 102"/>
                    <a:gd name="T71" fmla="*/ 10 h 127"/>
                    <a:gd name="T72" fmla="*/ 100 w 102"/>
                    <a:gd name="T73" fmla="*/ 10 h 127"/>
                    <a:gd name="T74" fmla="*/ 94 w 102"/>
                    <a:gd name="T75" fmla="*/ 12 h 127"/>
                    <a:gd name="T76" fmla="*/ 90 w 102"/>
                    <a:gd name="T77" fmla="*/ 13 h 127"/>
                    <a:gd name="T78" fmla="*/ 85 w 102"/>
                    <a:gd name="T79" fmla="*/ 16 h 127"/>
                    <a:gd name="T80" fmla="*/ 79 w 102"/>
                    <a:gd name="T81" fmla="*/ 21 h 127"/>
                    <a:gd name="T82" fmla="*/ 72 w 102"/>
                    <a:gd name="T83" fmla="*/ 26 h 127"/>
                    <a:gd name="T84" fmla="*/ 67 w 102"/>
                    <a:gd name="T85" fmla="*/ 31 h 127"/>
                    <a:gd name="T86" fmla="*/ 65 w 102"/>
                    <a:gd name="T87" fmla="*/ 35 h 127"/>
                    <a:gd name="T88" fmla="*/ 62 w 102"/>
                    <a:gd name="T89" fmla="*/ 40 h 127"/>
                    <a:gd name="T90" fmla="*/ 59 w 102"/>
                    <a:gd name="T91" fmla="*/ 45 h 127"/>
                    <a:gd name="T92" fmla="*/ 56 w 102"/>
                    <a:gd name="T93" fmla="*/ 51 h 127"/>
                    <a:gd name="T94" fmla="*/ 53 w 102"/>
                    <a:gd name="T95" fmla="*/ 57 h 127"/>
                    <a:gd name="T96" fmla="*/ 51 w 102"/>
                    <a:gd name="T97" fmla="*/ 64 h 127"/>
                    <a:gd name="T98" fmla="*/ 49 w 102"/>
                    <a:gd name="T99" fmla="*/ 71 h 127"/>
                    <a:gd name="T100" fmla="*/ 47 w 102"/>
                    <a:gd name="T101" fmla="*/ 78 h 127"/>
                    <a:gd name="T102" fmla="*/ 46 w 102"/>
                    <a:gd name="T103" fmla="*/ 84 h 127"/>
                    <a:gd name="T104" fmla="*/ 44 w 102"/>
                    <a:gd name="T105" fmla="*/ 89 h 127"/>
                    <a:gd name="T106" fmla="*/ 43 w 102"/>
                    <a:gd name="T107" fmla="*/ 94 h 127"/>
                    <a:gd name="T108" fmla="*/ 42 w 102"/>
                    <a:gd name="T109" fmla="*/ 98 h 127"/>
                    <a:gd name="T110" fmla="*/ 41 w 102"/>
                    <a:gd name="T111" fmla="*/ 104 h 127"/>
                    <a:gd name="T112" fmla="*/ 41 w 102"/>
                    <a:gd name="T113" fmla="*/ 111 h 127"/>
                    <a:gd name="T114" fmla="*/ 41 w 102"/>
                    <a:gd name="T115" fmla="*/ 116 h 127"/>
                    <a:gd name="T116" fmla="*/ 42 w 102"/>
                    <a:gd name="T117" fmla="*/ 120 h 127"/>
                    <a:gd name="T118" fmla="*/ 43 w 102"/>
                    <a:gd name="T119" fmla="*/ 125 h 12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02"/>
                    <a:gd name="T181" fmla="*/ 0 h 127"/>
                    <a:gd name="T182" fmla="*/ 102 w 102"/>
                    <a:gd name="T183" fmla="*/ 127 h 12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02" h="127">
                      <a:moveTo>
                        <a:pt x="44" y="127"/>
                      </a:moveTo>
                      <a:lnTo>
                        <a:pt x="43" y="127"/>
                      </a:lnTo>
                      <a:lnTo>
                        <a:pt x="41" y="125"/>
                      </a:lnTo>
                      <a:lnTo>
                        <a:pt x="39" y="125"/>
                      </a:lnTo>
                      <a:lnTo>
                        <a:pt x="37" y="125"/>
                      </a:lnTo>
                      <a:lnTo>
                        <a:pt x="36" y="124"/>
                      </a:lnTo>
                      <a:lnTo>
                        <a:pt x="34" y="123"/>
                      </a:lnTo>
                      <a:lnTo>
                        <a:pt x="33" y="123"/>
                      </a:lnTo>
                      <a:lnTo>
                        <a:pt x="31" y="122"/>
                      </a:lnTo>
                      <a:lnTo>
                        <a:pt x="29" y="121"/>
                      </a:lnTo>
                      <a:lnTo>
                        <a:pt x="28" y="120"/>
                      </a:lnTo>
                      <a:lnTo>
                        <a:pt x="26" y="120"/>
                      </a:lnTo>
                      <a:lnTo>
                        <a:pt x="24" y="118"/>
                      </a:lnTo>
                      <a:lnTo>
                        <a:pt x="22" y="117"/>
                      </a:lnTo>
                      <a:lnTo>
                        <a:pt x="20" y="115"/>
                      </a:lnTo>
                      <a:lnTo>
                        <a:pt x="19" y="114"/>
                      </a:lnTo>
                      <a:lnTo>
                        <a:pt x="17" y="112"/>
                      </a:lnTo>
                      <a:lnTo>
                        <a:pt x="15" y="110"/>
                      </a:lnTo>
                      <a:lnTo>
                        <a:pt x="13" y="108"/>
                      </a:lnTo>
                      <a:lnTo>
                        <a:pt x="12" y="106"/>
                      </a:lnTo>
                      <a:lnTo>
                        <a:pt x="10" y="104"/>
                      </a:lnTo>
                      <a:lnTo>
                        <a:pt x="8" y="102"/>
                      </a:lnTo>
                      <a:lnTo>
                        <a:pt x="7" y="99"/>
                      </a:lnTo>
                      <a:lnTo>
                        <a:pt x="6" y="97"/>
                      </a:lnTo>
                      <a:lnTo>
                        <a:pt x="5" y="95"/>
                      </a:lnTo>
                      <a:lnTo>
                        <a:pt x="4" y="93"/>
                      </a:lnTo>
                      <a:lnTo>
                        <a:pt x="4" y="92"/>
                      </a:lnTo>
                      <a:lnTo>
                        <a:pt x="3" y="90"/>
                      </a:lnTo>
                      <a:lnTo>
                        <a:pt x="3" y="89"/>
                      </a:lnTo>
                      <a:lnTo>
                        <a:pt x="2" y="87"/>
                      </a:lnTo>
                      <a:lnTo>
                        <a:pt x="1" y="85"/>
                      </a:lnTo>
                      <a:lnTo>
                        <a:pt x="1" y="84"/>
                      </a:lnTo>
                      <a:lnTo>
                        <a:pt x="1" y="81"/>
                      </a:lnTo>
                      <a:lnTo>
                        <a:pt x="1" y="80"/>
                      </a:lnTo>
                      <a:lnTo>
                        <a:pt x="0" y="78"/>
                      </a:lnTo>
                      <a:lnTo>
                        <a:pt x="0" y="76"/>
                      </a:lnTo>
                      <a:lnTo>
                        <a:pt x="0" y="74"/>
                      </a:lnTo>
                      <a:lnTo>
                        <a:pt x="0" y="72"/>
                      </a:lnTo>
                      <a:lnTo>
                        <a:pt x="0" y="70"/>
                      </a:lnTo>
                      <a:lnTo>
                        <a:pt x="0" y="69"/>
                      </a:lnTo>
                      <a:lnTo>
                        <a:pt x="0" y="66"/>
                      </a:lnTo>
                      <a:lnTo>
                        <a:pt x="0" y="65"/>
                      </a:lnTo>
                      <a:lnTo>
                        <a:pt x="0" y="63"/>
                      </a:lnTo>
                      <a:lnTo>
                        <a:pt x="0" y="61"/>
                      </a:lnTo>
                      <a:lnTo>
                        <a:pt x="0" y="59"/>
                      </a:lnTo>
                      <a:lnTo>
                        <a:pt x="1" y="58"/>
                      </a:lnTo>
                      <a:lnTo>
                        <a:pt x="1" y="56"/>
                      </a:lnTo>
                      <a:lnTo>
                        <a:pt x="1" y="54"/>
                      </a:lnTo>
                      <a:lnTo>
                        <a:pt x="1" y="52"/>
                      </a:lnTo>
                      <a:lnTo>
                        <a:pt x="2" y="50"/>
                      </a:lnTo>
                      <a:lnTo>
                        <a:pt x="2" y="49"/>
                      </a:lnTo>
                      <a:lnTo>
                        <a:pt x="3" y="47"/>
                      </a:lnTo>
                      <a:lnTo>
                        <a:pt x="3" y="45"/>
                      </a:lnTo>
                      <a:lnTo>
                        <a:pt x="4" y="43"/>
                      </a:lnTo>
                      <a:lnTo>
                        <a:pt x="4" y="42"/>
                      </a:lnTo>
                      <a:lnTo>
                        <a:pt x="5" y="40"/>
                      </a:lnTo>
                      <a:lnTo>
                        <a:pt x="6" y="39"/>
                      </a:lnTo>
                      <a:lnTo>
                        <a:pt x="6" y="37"/>
                      </a:lnTo>
                      <a:lnTo>
                        <a:pt x="7" y="35"/>
                      </a:lnTo>
                      <a:lnTo>
                        <a:pt x="7" y="34"/>
                      </a:lnTo>
                      <a:lnTo>
                        <a:pt x="9" y="32"/>
                      </a:lnTo>
                      <a:lnTo>
                        <a:pt x="9" y="30"/>
                      </a:lnTo>
                      <a:lnTo>
                        <a:pt x="10" y="29"/>
                      </a:lnTo>
                      <a:lnTo>
                        <a:pt x="11" y="28"/>
                      </a:lnTo>
                      <a:lnTo>
                        <a:pt x="12" y="26"/>
                      </a:lnTo>
                      <a:lnTo>
                        <a:pt x="13" y="25"/>
                      </a:lnTo>
                      <a:lnTo>
                        <a:pt x="14" y="23"/>
                      </a:lnTo>
                      <a:lnTo>
                        <a:pt x="15" y="22"/>
                      </a:lnTo>
                      <a:lnTo>
                        <a:pt x="17" y="19"/>
                      </a:lnTo>
                      <a:lnTo>
                        <a:pt x="19" y="17"/>
                      </a:lnTo>
                      <a:lnTo>
                        <a:pt x="21" y="15"/>
                      </a:lnTo>
                      <a:lnTo>
                        <a:pt x="23" y="12"/>
                      </a:lnTo>
                      <a:lnTo>
                        <a:pt x="26" y="10"/>
                      </a:lnTo>
                      <a:lnTo>
                        <a:pt x="29" y="9"/>
                      </a:lnTo>
                      <a:lnTo>
                        <a:pt x="31" y="7"/>
                      </a:lnTo>
                      <a:lnTo>
                        <a:pt x="33" y="5"/>
                      </a:lnTo>
                      <a:lnTo>
                        <a:pt x="36" y="4"/>
                      </a:lnTo>
                      <a:lnTo>
                        <a:pt x="39" y="3"/>
                      </a:lnTo>
                      <a:lnTo>
                        <a:pt x="41" y="1"/>
                      </a:lnTo>
                      <a:lnTo>
                        <a:pt x="44" y="1"/>
                      </a:lnTo>
                      <a:lnTo>
                        <a:pt x="47" y="1"/>
                      </a:lnTo>
                      <a:lnTo>
                        <a:pt x="50" y="1"/>
                      </a:lnTo>
                      <a:lnTo>
                        <a:pt x="52" y="0"/>
                      </a:lnTo>
                      <a:lnTo>
                        <a:pt x="55" y="0"/>
                      </a:lnTo>
                      <a:lnTo>
                        <a:pt x="57" y="0"/>
                      </a:lnTo>
                      <a:lnTo>
                        <a:pt x="61" y="0"/>
                      </a:lnTo>
                      <a:lnTo>
                        <a:pt x="63" y="0"/>
                      </a:lnTo>
                      <a:lnTo>
                        <a:pt x="65" y="0"/>
                      </a:lnTo>
                      <a:lnTo>
                        <a:pt x="67" y="1"/>
                      </a:lnTo>
                      <a:lnTo>
                        <a:pt x="70" y="1"/>
                      </a:lnTo>
                      <a:lnTo>
                        <a:pt x="73" y="1"/>
                      </a:lnTo>
                      <a:lnTo>
                        <a:pt x="74" y="2"/>
                      </a:lnTo>
                      <a:lnTo>
                        <a:pt x="77" y="2"/>
                      </a:lnTo>
                      <a:lnTo>
                        <a:pt x="79" y="3"/>
                      </a:lnTo>
                      <a:lnTo>
                        <a:pt x="81" y="3"/>
                      </a:lnTo>
                      <a:lnTo>
                        <a:pt x="83" y="4"/>
                      </a:lnTo>
                      <a:lnTo>
                        <a:pt x="85" y="4"/>
                      </a:lnTo>
                      <a:lnTo>
                        <a:pt x="87" y="5"/>
                      </a:lnTo>
                      <a:lnTo>
                        <a:pt x="88" y="5"/>
                      </a:lnTo>
                      <a:lnTo>
                        <a:pt x="90" y="5"/>
                      </a:lnTo>
                      <a:lnTo>
                        <a:pt x="91" y="6"/>
                      </a:lnTo>
                      <a:lnTo>
                        <a:pt x="93" y="6"/>
                      </a:lnTo>
                      <a:lnTo>
                        <a:pt x="96" y="8"/>
                      </a:lnTo>
                      <a:lnTo>
                        <a:pt x="98" y="9"/>
                      </a:lnTo>
                      <a:lnTo>
                        <a:pt x="100" y="9"/>
                      </a:lnTo>
                      <a:lnTo>
                        <a:pt x="101" y="10"/>
                      </a:lnTo>
                      <a:lnTo>
                        <a:pt x="102" y="10"/>
                      </a:lnTo>
                      <a:lnTo>
                        <a:pt x="100" y="10"/>
                      </a:lnTo>
                      <a:lnTo>
                        <a:pt x="98" y="11"/>
                      </a:lnTo>
                      <a:lnTo>
                        <a:pt x="96" y="11"/>
                      </a:lnTo>
                      <a:lnTo>
                        <a:pt x="94" y="12"/>
                      </a:lnTo>
                      <a:lnTo>
                        <a:pt x="93" y="12"/>
                      </a:lnTo>
                      <a:lnTo>
                        <a:pt x="91" y="13"/>
                      </a:lnTo>
                      <a:lnTo>
                        <a:pt x="90" y="13"/>
                      </a:lnTo>
                      <a:lnTo>
                        <a:pt x="88" y="15"/>
                      </a:lnTo>
                      <a:lnTo>
                        <a:pt x="86" y="15"/>
                      </a:lnTo>
                      <a:lnTo>
                        <a:pt x="85" y="16"/>
                      </a:lnTo>
                      <a:lnTo>
                        <a:pt x="83" y="18"/>
                      </a:lnTo>
                      <a:lnTo>
                        <a:pt x="80" y="19"/>
                      </a:lnTo>
                      <a:lnTo>
                        <a:pt x="79" y="21"/>
                      </a:lnTo>
                      <a:lnTo>
                        <a:pt x="76" y="22"/>
                      </a:lnTo>
                      <a:lnTo>
                        <a:pt x="74" y="25"/>
                      </a:lnTo>
                      <a:lnTo>
                        <a:pt x="72" y="26"/>
                      </a:lnTo>
                      <a:lnTo>
                        <a:pt x="70" y="29"/>
                      </a:lnTo>
                      <a:lnTo>
                        <a:pt x="69" y="30"/>
                      </a:lnTo>
                      <a:lnTo>
                        <a:pt x="67" y="31"/>
                      </a:lnTo>
                      <a:lnTo>
                        <a:pt x="67" y="33"/>
                      </a:lnTo>
                      <a:lnTo>
                        <a:pt x="66" y="34"/>
                      </a:lnTo>
                      <a:lnTo>
                        <a:pt x="65" y="35"/>
                      </a:lnTo>
                      <a:lnTo>
                        <a:pt x="63" y="37"/>
                      </a:lnTo>
                      <a:lnTo>
                        <a:pt x="62" y="38"/>
                      </a:lnTo>
                      <a:lnTo>
                        <a:pt x="62" y="40"/>
                      </a:lnTo>
                      <a:lnTo>
                        <a:pt x="61" y="41"/>
                      </a:lnTo>
                      <a:lnTo>
                        <a:pt x="59" y="43"/>
                      </a:lnTo>
                      <a:lnTo>
                        <a:pt x="59" y="45"/>
                      </a:lnTo>
                      <a:lnTo>
                        <a:pt x="58" y="47"/>
                      </a:lnTo>
                      <a:lnTo>
                        <a:pt x="57" y="49"/>
                      </a:lnTo>
                      <a:lnTo>
                        <a:pt x="56" y="51"/>
                      </a:lnTo>
                      <a:lnTo>
                        <a:pt x="55" y="53"/>
                      </a:lnTo>
                      <a:lnTo>
                        <a:pt x="54" y="55"/>
                      </a:lnTo>
                      <a:lnTo>
                        <a:pt x="53" y="57"/>
                      </a:lnTo>
                      <a:lnTo>
                        <a:pt x="53" y="59"/>
                      </a:lnTo>
                      <a:lnTo>
                        <a:pt x="52" y="62"/>
                      </a:lnTo>
                      <a:lnTo>
                        <a:pt x="51" y="64"/>
                      </a:lnTo>
                      <a:lnTo>
                        <a:pt x="50" y="66"/>
                      </a:lnTo>
                      <a:lnTo>
                        <a:pt x="50" y="69"/>
                      </a:lnTo>
                      <a:lnTo>
                        <a:pt x="49" y="71"/>
                      </a:lnTo>
                      <a:lnTo>
                        <a:pt x="48" y="73"/>
                      </a:lnTo>
                      <a:lnTo>
                        <a:pt x="47" y="75"/>
                      </a:lnTo>
                      <a:lnTo>
                        <a:pt x="47" y="78"/>
                      </a:lnTo>
                      <a:lnTo>
                        <a:pt x="46" y="79"/>
                      </a:lnTo>
                      <a:lnTo>
                        <a:pt x="46" y="82"/>
                      </a:lnTo>
                      <a:lnTo>
                        <a:pt x="46" y="84"/>
                      </a:lnTo>
                      <a:lnTo>
                        <a:pt x="45" y="85"/>
                      </a:lnTo>
                      <a:lnTo>
                        <a:pt x="44" y="87"/>
                      </a:lnTo>
                      <a:lnTo>
                        <a:pt x="44" y="89"/>
                      </a:lnTo>
                      <a:lnTo>
                        <a:pt x="43" y="91"/>
                      </a:lnTo>
                      <a:lnTo>
                        <a:pt x="43" y="92"/>
                      </a:lnTo>
                      <a:lnTo>
                        <a:pt x="43" y="94"/>
                      </a:lnTo>
                      <a:lnTo>
                        <a:pt x="43" y="96"/>
                      </a:lnTo>
                      <a:lnTo>
                        <a:pt x="43" y="97"/>
                      </a:lnTo>
                      <a:lnTo>
                        <a:pt x="42" y="98"/>
                      </a:lnTo>
                      <a:lnTo>
                        <a:pt x="42" y="100"/>
                      </a:lnTo>
                      <a:lnTo>
                        <a:pt x="42" y="101"/>
                      </a:lnTo>
                      <a:lnTo>
                        <a:pt x="41" y="104"/>
                      </a:lnTo>
                      <a:lnTo>
                        <a:pt x="41" y="106"/>
                      </a:lnTo>
                      <a:lnTo>
                        <a:pt x="41" y="109"/>
                      </a:lnTo>
                      <a:lnTo>
                        <a:pt x="41" y="111"/>
                      </a:lnTo>
                      <a:lnTo>
                        <a:pt x="41" y="113"/>
                      </a:lnTo>
                      <a:lnTo>
                        <a:pt x="41" y="115"/>
                      </a:lnTo>
                      <a:lnTo>
                        <a:pt x="41" y="116"/>
                      </a:lnTo>
                      <a:lnTo>
                        <a:pt x="41" y="118"/>
                      </a:lnTo>
                      <a:lnTo>
                        <a:pt x="41" y="119"/>
                      </a:lnTo>
                      <a:lnTo>
                        <a:pt x="42" y="120"/>
                      </a:lnTo>
                      <a:lnTo>
                        <a:pt x="43" y="122"/>
                      </a:lnTo>
                      <a:lnTo>
                        <a:pt x="43" y="124"/>
                      </a:lnTo>
                      <a:lnTo>
                        <a:pt x="43" y="125"/>
                      </a:lnTo>
                      <a:lnTo>
                        <a:pt x="43" y="126"/>
                      </a:lnTo>
                      <a:lnTo>
                        <a:pt x="44" y="127"/>
                      </a:lnTo>
                      <a:close/>
                    </a:path>
                  </a:pathLst>
                </a:custGeom>
                <a:noFill/>
                <a:ln w="11113" cap="rnd">
                  <a:solidFill>
                    <a:srgbClr val="808080"/>
                  </a:solidFill>
                  <a:round/>
                  <a:headEnd/>
                  <a:tailEnd/>
                </a:ln>
              </p:spPr>
              <p:txBody>
                <a:bodyPr/>
                <a:lstStyle/>
                <a:p>
                  <a:endParaRPr lang="en-US">
                    <a:solidFill>
                      <a:srgbClr val="000000"/>
                    </a:solidFill>
                    <a:latin typeface="Arial" pitchFamily="34" charset="0"/>
                  </a:endParaRPr>
                </a:p>
              </p:txBody>
            </p:sp>
          </p:grpSp>
          <p:grpSp>
            <p:nvGrpSpPr>
              <p:cNvPr id="32770" name="Group 150"/>
              <p:cNvGrpSpPr>
                <a:grpSpLocks/>
              </p:cNvGrpSpPr>
              <p:nvPr/>
            </p:nvGrpSpPr>
            <p:grpSpPr bwMode="auto">
              <a:xfrm>
                <a:off x="322263" y="2157413"/>
                <a:ext cx="303212" cy="311150"/>
                <a:chOff x="203" y="1359"/>
                <a:chExt cx="191" cy="196"/>
              </a:xfrm>
            </p:grpSpPr>
            <p:sp>
              <p:nvSpPr>
                <p:cNvPr id="169" name="Freeform 151"/>
                <p:cNvSpPr>
                  <a:spLocks/>
                </p:cNvSpPr>
                <p:nvPr/>
              </p:nvSpPr>
              <p:spPr bwMode="auto">
                <a:xfrm>
                  <a:off x="203" y="1359"/>
                  <a:ext cx="191" cy="196"/>
                </a:xfrm>
                <a:custGeom>
                  <a:avLst/>
                  <a:gdLst>
                    <a:gd name="T0" fmla="*/ 6 w 191"/>
                    <a:gd name="T1" fmla="*/ 174 h 196"/>
                    <a:gd name="T2" fmla="*/ 16 w 191"/>
                    <a:gd name="T3" fmla="*/ 175 h 196"/>
                    <a:gd name="T4" fmla="*/ 24 w 191"/>
                    <a:gd name="T5" fmla="*/ 176 h 196"/>
                    <a:gd name="T6" fmla="*/ 34 w 191"/>
                    <a:gd name="T7" fmla="*/ 175 h 196"/>
                    <a:gd name="T8" fmla="*/ 45 w 191"/>
                    <a:gd name="T9" fmla="*/ 174 h 196"/>
                    <a:gd name="T10" fmla="*/ 58 w 191"/>
                    <a:gd name="T11" fmla="*/ 172 h 196"/>
                    <a:gd name="T12" fmla="*/ 70 w 191"/>
                    <a:gd name="T13" fmla="*/ 169 h 196"/>
                    <a:gd name="T14" fmla="*/ 84 w 191"/>
                    <a:gd name="T15" fmla="*/ 164 h 196"/>
                    <a:gd name="T16" fmla="*/ 97 w 191"/>
                    <a:gd name="T17" fmla="*/ 157 h 196"/>
                    <a:gd name="T18" fmla="*/ 110 w 191"/>
                    <a:gd name="T19" fmla="*/ 148 h 196"/>
                    <a:gd name="T20" fmla="*/ 124 w 191"/>
                    <a:gd name="T21" fmla="*/ 137 h 196"/>
                    <a:gd name="T22" fmla="*/ 135 w 191"/>
                    <a:gd name="T23" fmla="*/ 125 h 196"/>
                    <a:gd name="T24" fmla="*/ 144 w 191"/>
                    <a:gd name="T25" fmla="*/ 112 h 196"/>
                    <a:gd name="T26" fmla="*/ 149 w 191"/>
                    <a:gd name="T27" fmla="*/ 100 h 196"/>
                    <a:gd name="T28" fmla="*/ 153 w 191"/>
                    <a:gd name="T29" fmla="*/ 88 h 196"/>
                    <a:gd name="T30" fmla="*/ 155 w 191"/>
                    <a:gd name="T31" fmla="*/ 76 h 196"/>
                    <a:gd name="T32" fmla="*/ 155 w 191"/>
                    <a:gd name="T33" fmla="*/ 65 h 196"/>
                    <a:gd name="T34" fmla="*/ 153 w 191"/>
                    <a:gd name="T35" fmla="*/ 55 h 196"/>
                    <a:gd name="T36" fmla="*/ 152 w 191"/>
                    <a:gd name="T37" fmla="*/ 46 h 196"/>
                    <a:gd name="T38" fmla="*/ 149 w 191"/>
                    <a:gd name="T39" fmla="*/ 38 h 196"/>
                    <a:gd name="T40" fmla="*/ 145 w 191"/>
                    <a:gd name="T41" fmla="*/ 29 h 196"/>
                    <a:gd name="T42" fmla="*/ 140 w 191"/>
                    <a:gd name="T43" fmla="*/ 22 h 196"/>
                    <a:gd name="T44" fmla="*/ 134 w 191"/>
                    <a:gd name="T45" fmla="*/ 16 h 196"/>
                    <a:gd name="T46" fmla="*/ 125 w 191"/>
                    <a:gd name="T47" fmla="*/ 8 h 196"/>
                    <a:gd name="T48" fmla="*/ 115 w 191"/>
                    <a:gd name="T49" fmla="*/ 1 h 196"/>
                    <a:gd name="T50" fmla="*/ 114 w 191"/>
                    <a:gd name="T51" fmla="*/ 0 h 196"/>
                    <a:gd name="T52" fmla="*/ 124 w 191"/>
                    <a:gd name="T53" fmla="*/ 1 h 196"/>
                    <a:gd name="T54" fmla="*/ 134 w 191"/>
                    <a:gd name="T55" fmla="*/ 2 h 196"/>
                    <a:gd name="T56" fmla="*/ 146 w 191"/>
                    <a:gd name="T57" fmla="*/ 4 h 196"/>
                    <a:gd name="T58" fmla="*/ 157 w 191"/>
                    <a:gd name="T59" fmla="*/ 7 h 196"/>
                    <a:gd name="T60" fmla="*/ 166 w 191"/>
                    <a:gd name="T61" fmla="*/ 12 h 196"/>
                    <a:gd name="T62" fmla="*/ 177 w 191"/>
                    <a:gd name="T63" fmla="*/ 20 h 196"/>
                    <a:gd name="T64" fmla="*/ 183 w 191"/>
                    <a:gd name="T65" fmla="*/ 29 h 196"/>
                    <a:gd name="T66" fmla="*/ 188 w 191"/>
                    <a:gd name="T67" fmla="*/ 39 h 196"/>
                    <a:gd name="T68" fmla="*/ 191 w 191"/>
                    <a:gd name="T69" fmla="*/ 51 h 196"/>
                    <a:gd name="T70" fmla="*/ 191 w 191"/>
                    <a:gd name="T71" fmla="*/ 57 h 196"/>
                    <a:gd name="T72" fmla="*/ 191 w 191"/>
                    <a:gd name="T73" fmla="*/ 64 h 196"/>
                    <a:gd name="T74" fmla="*/ 191 w 191"/>
                    <a:gd name="T75" fmla="*/ 72 h 196"/>
                    <a:gd name="T76" fmla="*/ 190 w 191"/>
                    <a:gd name="T77" fmla="*/ 81 h 196"/>
                    <a:gd name="T78" fmla="*/ 182 w 191"/>
                    <a:gd name="T79" fmla="*/ 85 h 196"/>
                    <a:gd name="T80" fmla="*/ 174 w 191"/>
                    <a:gd name="T81" fmla="*/ 92 h 196"/>
                    <a:gd name="T82" fmla="*/ 164 w 191"/>
                    <a:gd name="T83" fmla="*/ 101 h 196"/>
                    <a:gd name="T84" fmla="*/ 158 w 191"/>
                    <a:gd name="T85" fmla="*/ 110 h 196"/>
                    <a:gd name="T86" fmla="*/ 154 w 191"/>
                    <a:gd name="T87" fmla="*/ 117 h 196"/>
                    <a:gd name="T88" fmla="*/ 152 w 191"/>
                    <a:gd name="T89" fmla="*/ 125 h 196"/>
                    <a:gd name="T90" fmla="*/ 150 w 191"/>
                    <a:gd name="T91" fmla="*/ 133 h 196"/>
                    <a:gd name="T92" fmla="*/ 150 w 191"/>
                    <a:gd name="T93" fmla="*/ 141 h 196"/>
                    <a:gd name="T94" fmla="*/ 150 w 191"/>
                    <a:gd name="T95" fmla="*/ 148 h 196"/>
                    <a:gd name="T96" fmla="*/ 151 w 191"/>
                    <a:gd name="T97" fmla="*/ 157 h 196"/>
                    <a:gd name="T98" fmla="*/ 149 w 191"/>
                    <a:gd name="T99" fmla="*/ 163 h 196"/>
                    <a:gd name="T100" fmla="*/ 139 w 191"/>
                    <a:gd name="T101" fmla="*/ 172 h 196"/>
                    <a:gd name="T102" fmla="*/ 130 w 191"/>
                    <a:gd name="T103" fmla="*/ 179 h 196"/>
                    <a:gd name="T104" fmla="*/ 120 w 191"/>
                    <a:gd name="T105" fmla="*/ 186 h 196"/>
                    <a:gd name="T106" fmla="*/ 109 w 191"/>
                    <a:gd name="T107" fmla="*/ 192 h 196"/>
                    <a:gd name="T108" fmla="*/ 97 w 191"/>
                    <a:gd name="T109" fmla="*/ 194 h 196"/>
                    <a:gd name="T110" fmla="*/ 86 w 191"/>
                    <a:gd name="T111" fmla="*/ 195 h 196"/>
                    <a:gd name="T112" fmla="*/ 74 w 191"/>
                    <a:gd name="T113" fmla="*/ 196 h 196"/>
                    <a:gd name="T114" fmla="*/ 61 w 191"/>
                    <a:gd name="T115" fmla="*/ 194 h 196"/>
                    <a:gd name="T116" fmla="*/ 48 w 191"/>
                    <a:gd name="T117" fmla="*/ 192 h 196"/>
                    <a:gd name="T118" fmla="*/ 35 w 191"/>
                    <a:gd name="T119" fmla="*/ 189 h 196"/>
                    <a:gd name="T120" fmla="*/ 22 w 191"/>
                    <a:gd name="T121" fmla="*/ 184 h 19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1"/>
                    <a:gd name="T184" fmla="*/ 0 h 196"/>
                    <a:gd name="T185" fmla="*/ 191 w 191"/>
                    <a:gd name="T186" fmla="*/ 196 h 19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1" h="196">
                      <a:moveTo>
                        <a:pt x="0" y="173"/>
                      </a:moveTo>
                      <a:lnTo>
                        <a:pt x="0" y="173"/>
                      </a:lnTo>
                      <a:lnTo>
                        <a:pt x="3" y="174"/>
                      </a:lnTo>
                      <a:lnTo>
                        <a:pt x="4" y="174"/>
                      </a:lnTo>
                      <a:lnTo>
                        <a:pt x="6" y="174"/>
                      </a:lnTo>
                      <a:lnTo>
                        <a:pt x="9" y="174"/>
                      </a:lnTo>
                      <a:lnTo>
                        <a:pt x="11" y="175"/>
                      </a:lnTo>
                      <a:lnTo>
                        <a:pt x="13" y="175"/>
                      </a:lnTo>
                      <a:lnTo>
                        <a:pt x="14" y="175"/>
                      </a:lnTo>
                      <a:lnTo>
                        <a:pt x="16" y="175"/>
                      </a:lnTo>
                      <a:lnTo>
                        <a:pt x="18" y="175"/>
                      </a:lnTo>
                      <a:lnTo>
                        <a:pt x="19" y="175"/>
                      </a:lnTo>
                      <a:lnTo>
                        <a:pt x="21" y="175"/>
                      </a:lnTo>
                      <a:lnTo>
                        <a:pt x="22" y="175"/>
                      </a:lnTo>
                      <a:lnTo>
                        <a:pt x="24" y="176"/>
                      </a:lnTo>
                      <a:lnTo>
                        <a:pt x="26" y="175"/>
                      </a:lnTo>
                      <a:lnTo>
                        <a:pt x="28" y="175"/>
                      </a:lnTo>
                      <a:lnTo>
                        <a:pt x="30" y="175"/>
                      </a:lnTo>
                      <a:lnTo>
                        <a:pt x="33" y="175"/>
                      </a:lnTo>
                      <a:lnTo>
                        <a:pt x="34" y="175"/>
                      </a:lnTo>
                      <a:lnTo>
                        <a:pt x="37" y="175"/>
                      </a:lnTo>
                      <a:lnTo>
                        <a:pt x="39" y="175"/>
                      </a:lnTo>
                      <a:lnTo>
                        <a:pt x="41" y="175"/>
                      </a:lnTo>
                      <a:lnTo>
                        <a:pt x="44" y="174"/>
                      </a:lnTo>
                      <a:lnTo>
                        <a:pt x="45" y="174"/>
                      </a:lnTo>
                      <a:lnTo>
                        <a:pt x="48" y="174"/>
                      </a:lnTo>
                      <a:lnTo>
                        <a:pt x="50" y="173"/>
                      </a:lnTo>
                      <a:lnTo>
                        <a:pt x="53" y="173"/>
                      </a:lnTo>
                      <a:lnTo>
                        <a:pt x="55" y="172"/>
                      </a:lnTo>
                      <a:lnTo>
                        <a:pt x="58" y="172"/>
                      </a:lnTo>
                      <a:lnTo>
                        <a:pt x="60" y="171"/>
                      </a:lnTo>
                      <a:lnTo>
                        <a:pt x="63" y="171"/>
                      </a:lnTo>
                      <a:lnTo>
                        <a:pt x="66" y="170"/>
                      </a:lnTo>
                      <a:lnTo>
                        <a:pt x="68" y="169"/>
                      </a:lnTo>
                      <a:lnTo>
                        <a:pt x="70" y="169"/>
                      </a:lnTo>
                      <a:lnTo>
                        <a:pt x="73" y="168"/>
                      </a:lnTo>
                      <a:lnTo>
                        <a:pt x="76" y="167"/>
                      </a:lnTo>
                      <a:lnTo>
                        <a:pt x="78" y="165"/>
                      </a:lnTo>
                      <a:lnTo>
                        <a:pt x="81" y="165"/>
                      </a:lnTo>
                      <a:lnTo>
                        <a:pt x="84" y="164"/>
                      </a:lnTo>
                      <a:lnTo>
                        <a:pt x="86" y="162"/>
                      </a:lnTo>
                      <a:lnTo>
                        <a:pt x="89" y="161"/>
                      </a:lnTo>
                      <a:lnTo>
                        <a:pt x="92" y="160"/>
                      </a:lnTo>
                      <a:lnTo>
                        <a:pt x="94" y="158"/>
                      </a:lnTo>
                      <a:lnTo>
                        <a:pt x="97" y="157"/>
                      </a:lnTo>
                      <a:lnTo>
                        <a:pt x="100" y="155"/>
                      </a:lnTo>
                      <a:lnTo>
                        <a:pt x="103" y="153"/>
                      </a:lnTo>
                      <a:lnTo>
                        <a:pt x="105" y="152"/>
                      </a:lnTo>
                      <a:lnTo>
                        <a:pt x="108" y="150"/>
                      </a:lnTo>
                      <a:lnTo>
                        <a:pt x="110" y="148"/>
                      </a:lnTo>
                      <a:lnTo>
                        <a:pt x="114" y="146"/>
                      </a:lnTo>
                      <a:lnTo>
                        <a:pt x="116" y="144"/>
                      </a:lnTo>
                      <a:lnTo>
                        <a:pt x="119" y="142"/>
                      </a:lnTo>
                      <a:lnTo>
                        <a:pt x="121" y="140"/>
                      </a:lnTo>
                      <a:lnTo>
                        <a:pt x="124" y="137"/>
                      </a:lnTo>
                      <a:lnTo>
                        <a:pt x="127" y="134"/>
                      </a:lnTo>
                      <a:lnTo>
                        <a:pt x="129" y="132"/>
                      </a:lnTo>
                      <a:lnTo>
                        <a:pt x="131" y="130"/>
                      </a:lnTo>
                      <a:lnTo>
                        <a:pt x="133" y="127"/>
                      </a:lnTo>
                      <a:lnTo>
                        <a:pt x="135" y="125"/>
                      </a:lnTo>
                      <a:lnTo>
                        <a:pt x="137" y="122"/>
                      </a:lnTo>
                      <a:lnTo>
                        <a:pt x="139" y="119"/>
                      </a:lnTo>
                      <a:lnTo>
                        <a:pt x="141" y="117"/>
                      </a:lnTo>
                      <a:lnTo>
                        <a:pt x="142" y="115"/>
                      </a:lnTo>
                      <a:lnTo>
                        <a:pt x="144" y="112"/>
                      </a:lnTo>
                      <a:lnTo>
                        <a:pt x="145" y="109"/>
                      </a:lnTo>
                      <a:lnTo>
                        <a:pt x="146" y="107"/>
                      </a:lnTo>
                      <a:lnTo>
                        <a:pt x="147" y="105"/>
                      </a:lnTo>
                      <a:lnTo>
                        <a:pt x="149" y="102"/>
                      </a:lnTo>
                      <a:lnTo>
                        <a:pt x="149" y="100"/>
                      </a:lnTo>
                      <a:lnTo>
                        <a:pt x="150" y="97"/>
                      </a:lnTo>
                      <a:lnTo>
                        <a:pt x="151" y="95"/>
                      </a:lnTo>
                      <a:lnTo>
                        <a:pt x="152" y="93"/>
                      </a:lnTo>
                      <a:lnTo>
                        <a:pt x="153" y="90"/>
                      </a:lnTo>
                      <a:lnTo>
                        <a:pt x="153" y="88"/>
                      </a:lnTo>
                      <a:lnTo>
                        <a:pt x="153" y="85"/>
                      </a:lnTo>
                      <a:lnTo>
                        <a:pt x="154" y="83"/>
                      </a:lnTo>
                      <a:lnTo>
                        <a:pt x="154" y="81"/>
                      </a:lnTo>
                      <a:lnTo>
                        <a:pt x="155" y="78"/>
                      </a:lnTo>
                      <a:lnTo>
                        <a:pt x="155" y="76"/>
                      </a:lnTo>
                      <a:lnTo>
                        <a:pt x="155" y="74"/>
                      </a:lnTo>
                      <a:lnTo>
                        <a:pt x="155" y="72"/>
                      </a:lnTo>
                      <a:lnTo>
                        <a:pt x="155" y="69"/>
                      </a:lnTo>
                      <a:lnTo>
                        <a:pt x="155" y="67"/>
                      </a:lnTo>
                      <a:lnTo>
                        <a:pt x="155" y="65"/>
                      </a:lnTo>
                      <a:lnTo>
                        <a:pt x="155" y="63"/>
                      </a:lnTo>
                      <a:lnTo>
                        <a:pt x="155" y="61"/>
                      </a:lnTo>
                      <a:lnTo>
                        <a:pt x="154" y="59"/>
                      </a:lnTo>
                      <a:lnTo>
                        <a:pt x="154" y="57"/>
                      </a:lnTo>
                      <a:lnTo>
                        <a:pt x="153" y="55"/>
                      </a:lnTo>
                      <a:lnTo>
                        <a:pt x="153" y="53"/>
                      </a:lnTo>
                      <a:lnTo>
                        <a:pt x="153" y="51"/>
                      </a:lnTo>
                      <a:lnTo>
                        <a:pt x="153" y="49"/>
                      </a:lnTo>
                      <a:lnTo>
                        <a:pt x="152" y="48"/>
                      </a:lnTo>
                      <a:lnTo>
                        <a:pt x="152" y="46"/>
                      </a:lnTo>
                      <a:lnTo>
                        <a:pt x="151" y="45"/>
                      </a:lnTo>
                      <a:lnTo>
                        <a:pt x="150" y="42"/>
                      </a:lnTo>
                      <a:lnTo>
                        <a:pt x="150" y="41"/>
                      </a:lnTo>
                      <a:lnTo>
                        <a:pt x="149" y="40"/>
                      </a:lnTo>
                      <a:lnTo>
                        <a:pt x="149" y="38"/>
                      </a:lnTo>
                      <a:lnTo>
                        <a:pt x="149" y="36"/>
                      </a:lnTo>
                      <a:lnTo>
                        <a:pt x="148" y="35"/>
                      </a:lnTo>
                      <a:lnTo>
                        <a:pt x="147" y="34"/>
                      </a:lnTo>
                      <a:lnTo>
                        <a:pt x="146" y="31"/>
                      </a:lnTo>
                      <a:lnTo>
                        <a:pt x="145" y="29"/>
                      </a:lnTo>
                      <a:lnTo>
                        <a:pt x="144" y="27"/>
                      </a:lnTo>
                      <a:lnTo>
                        <a:pt x="143" y="25"/>
                      </a:lnTo>
                      <a:lnTo>
                        <a:pt x="142" y="23"/>
                      </a:lnTo>
                      <a:lnTo>
                        <a:pt x="141" y="23"/>
                      </a:lnTo>
                      <a:lnTo>
                        <a:pt x="140" y="22"/>
                      </a:lnTo>
                      <a:lnTo>
                        <a:pt x="140" y="21"/>
                      </a:lnTo>
                      <a:lnTo>
                        <a:pt x="139" y="19"/>
                      </a:lnTo>
                      <a:lnTo>
                        <a:pt x="137" y="18"/>
                      </a:lnTo>
                      <a:lnTo>
                        <a:pt x="135" y="17"/>
                      </a:lnTo>
                      <a:lnTo>
                        <a:pt x="134" y="16"/>
                      </a:lnTo>
                      <a:lnTo>
                        <a:pt x="132" y="14"/>
                      </a:lnTo>
                      <a:lnTo>
                        <a:pt x="130" y="13"/>
                      </a:lnTo>
                      <a:lnTo>
                        <a:pt x="128" y="11"/>
                      </a:lnTo>
                      <a:lnTo>
                        <a:pt x="127" y="9"/>
                      </a:lnTo>
                      <a:lnTo>
                        <a:pt x="125" y="8"/>
                      </a:lnTo>
                      <a:lnTo>
                        <a:pt x="123" y="6"/>
                      </a:lnTo>
                      <a:lnTo>
                        <a:pt x="121" y="5"/>
                      </a:lnTo>
                      <a:lnTo>
                        <a:pt x="119" y="4"/>
                      </a:lnTo>
                      <a:lnTo>
                        <a:pt x="116" y="2"/>
                      </a:lnTo>
                      <a:lnTo>
                        <a:pt x="115" y="1"/>
                      </a:lnTo>
                      <a:lnTo>
                        <a:pt x="113" y="1"/>
                      </a:lnTo>
                      <a:lnTo>
                        <a:pt x="111" y="0"/>
                      </a:lnTo>
                      <a:lnTo>
                        <a:pt x="112" y="0"/>
                      </a:lnTo>
                      <a:lnTo>
                        <a:pt x="114" y="0"/>
                      </a:lnTo>
                      <a:lnTo>
                        <a:pt x="117" y="0"/>
                      </a:lnTo>
                      <a:lnTo>
                        <a:pt x="119" y="0"/>
                      </a:lnTo>
                      <a:lnTo>
                        <a:pt x="121" y="0"/>
                      </a:lnTo>
                      <a:lnTo>
                        <a:pt x="122" y="0"/>
                      </a:lnTo>
                      <a:lnTo>
                        <a:pt x="124" y="1"/>
                      </a:lnTo>
                      <a:lnTo>
                        <a:pt x="126" y="1"/>
                      </a:lnTo>
                      <a:lnTo>
                        <a:pt x="127" y="1"/>
                      </a:lnTo>
                      <a:lnTo>
                        <a:pt x="130" y="1"/>
                      </a:lnTo>
                      <a:lnTo>
                        <a:pt x="133" y="2"/>
                      </a:lnTo>
                      <a:lnTo>
                        <a:pt x="134" y="2"/>
                      </a:lnTo>
                      <a:lnTo>
                        <a:pt x="137" y="2"/>
                      </a:lnTo>
                      <a:lnTo>
                        <a:pt x="139" y="2"/>
                      </a:lnTo>
                      <a:lnTo>
                        <a:pt x="141" y="3"/>
                      </a:lnTo>
                      <a:lnTo>
                        <a:pt x="144" y="3"/>
                      </a:lnTo>
                      <a:lnTo>
                        <a:pt x="146" y="4"/>
                      </a:lnTo>
                      <a:lnTo>
                        <a:pt x="148" y="4"/>
                      </a:lnTo>
                      <a:lnTo>
                        <a:pt x="150" y="5"/>
                      </a:lnTo>
                      <a:lnTo>
                        <a:pt x="153" y="5"/>
                      </a:lnTo>
                      <a:lnTo>
                        <a:pt x="155" y="6"/>
                      </a:lnTo>
                      <a:lnTo>
                        <a:pt x="157" y="7"/>
                      </a:lnTo>
                      <a:lnTo>
                        <a:pt x="159" y="8"/>
                      </a:lnTo>
                      <a:lnTo>
                        <a:pt x="161" y="8"/>
                      </a:lnTo>
                      <a:lnTo>
                        <a:pt x="163" y="9"/>
                      </a:lnTo>
                      <a:lnTo>
                        <a:pt x="164" y="10"/>
                      </a:lnTo>
                      <a:lnTo>
                        <a:pt x="166" y="12"/>
                      </a:lnTo>
                      <a:lnTo>
                        <a:pt x="169" y="13"/>
                      </a:lnTo>
                      <a:lnTo>
                        <a:pt x="172" y="16"/>
                      </a:lnTo>
                      <a:lnTo>
                        <a:pt x="174" y="17"/>
                      </a:lnTo>
                      <a:lnTo>
                        <a:pt x="176" y="19"/>
                      </a:lnTo>
                      <a:lnTo>
                        <a:pt x="177" y="20"/>
                      </a:lnTo>
                      <a:lnTo>
                        <a:pt x="178" y="22"/>
                      </a:lnTo>
                      <a:lnTo>
                        <a:pt x="179" y="23"/>
                      </a:lnTo>
                      <a:lnTo>
                        <a:pt x="180" y="25"/>
                      </a:lnTo>
                      <a:lnTo>
                        <a:pt x="182" y="26"/>
                      </a:lnTo>
                      <a:lnTo>
                        <a:pt x="183" y="29"/>
                      </a:lnTo>
                      <a:lnTo>
                        <a:pt x="184" y="30"/>
                      </a:lnTo>
                      <a:lnTo>
                        <a:pt x="185" y="32"/>
                      </a:lnTo>
                      <a:lnTo>
                        <a:pt x="186" y="34"/>
                      </a:lnTo>
                      <a:lnTo>
                        <a:pt x="187" y="36"/>
                      </a:lnTo>
                      <a:lnTo>
                        <a:pt x="188" y="39"/>
                      </a:lnTo>
                      <a:lnTo>
                        <a:pt x="189" y="41"/>
                      </a:lnTo>
                      <a:lnTo>
                        <a:pt x="190" y="43"/>
                      </a:lnTo>
                      <a:lnTo>
                        <a:pt x="190" y="46"/>
                      </a:lnTo>
                      <a:lnTo>
                        <a:pt x="190" y="48"/>
                      </a:lnTo>
                      <a:lnTo>
                        <a:pt x="191" y="51"/>
                      </a:lnTo>
                      <a:lnTo>
                        <a:pt x="191" y="52"/>
                      </a:lnTo>
                      <a:lnTo>
                        <a:pt x="191" y="53"/>
                      </a:lnTo>
                      <a:lnTo>
                        <a:pt x="191" y="55"/>
                      </a:lnTo>
                      <a:lnTo>
                        <a:pt x="191" y="56"/>
                      </a:lnTo>
                      <a:lnTo>
                        <a:pt x="191" y="57"/>
                      </a:lnTo>
                      <a:lnTo>
                        <a:pt x="191" y="58"/>
                      </a:lnTo>
                      <a:lnTo>
                        <a:pt x="191" y="60"/>
                      </a:lnTo>
                      <a:lnTo>
                        <a:pt x="191" y="61"/>
                      </a:lnTo>
                      <a:lnTo>
                        <a:pt x="191" y="63"/>
                      </a:lnTo>
                      <a:lnTo>
                        <a:pt x="191" y="64"/>
                      </a:lnTo>
                      <a:lnTo>
                        <a:pt x="191" y="66"/>
                      </a:lnTo>
                      <a:lnTo>
                        <a:pt x="191" y="67"/>
                      </a:lnTo>
                      <a:lnTo>
                        <a:pt x="191" y="69"/>
                      </a:lnTo>
                      <a:lnTo>
                        <a:pt x="191" y="71"/>
                      </a:lnTo>
                      <a:lnTo>
                        <a:pt x="191" y="72"/>
                      </a:lnTo>
                      <a:lnTo>
                        <a:pt x="191" y="74"/>
                      </a:lnTo>
                      <a:lnTo>
                        <a:pt x="191" y="76"/>
                      </a:lnTo>
                      <a:lnTo>
                        <a:pt x="190" y="77"/>
                      </a:lnTo>
                      <a:lnTo>
                        <a:pt x="190" y="79"/>
                      </a:lnTo>
                      <a:lnTo>
                        <a:pt x="190" y="81"/>
                      </a:lnTo>
                      <a:lnTo>
                        <a:pt x="189" y="82"/>
                      </a:lnTo>
                      <a:lnTo>
                        <a:pt x="186" y="83"/>
                      </a:lnTo>
                      <a:lnTo>
                        <a:pt x="184" y="84"/>
                      </a:lnTo>
                      <a:lnTo>
                        <a:pt x="182" y="85"/>
                      </a:lnTo>
                      <a:lnTo>
                        <a:pt x="180" y="86"/>
                      </a:lnTo>
                      <a:lnTo>
                        <a:pt x="179" y="87"/>
                      </a:lnTo>
                      <a:lnTo>
                        <a:pt x="177" y="88"/>
                      </a:lnTo>
                      <a:lnTo>
                        <a:pt x="176" y="90"/>
                      </a:lnTo>
                      <a:lnTo>
                        <a:pt x="174" y="92"/>
                      </a:lnTo>
                      <a:lnTo>
                        <a:pt x="172" y="93"/>
                      </a:lnTo>
                      <a:lnTo>
                        <a:pt x="171" y="95"/>
                      </a:lnTo>
                      <a:lnTo>
                        <a:pt x="168" y="96"/>
                      </a:lnTo>
                      <a:lnTo>
                        <a:pt x="166" y="99"/>
                      </a:lnTo>
                      <a:lnTo>
                        <a:pt x="164" y="101"/>
                      </a:lnTo>
                      <a:lnTo>
                        <a:pt x="163" y="103"/>
                      </a:lnTo>
                      <a:lnTo>
                        <a:pt x="161" y="105"/>
                      </a:lnTo>
                      <a:lnTo>
                        <a:pt x="159" y="108"/>
                      </a:lnTo>
                      <a:lnTo>
                        <a:pt x="158" y="109"/>
                      </a:lnTo>
                      <a:lnTo>
                        <a:pt x="158" y="110"/>
                      </a:lnTo>
                      <a:lnTo>
                        <a:pt x="157" y="111"/>
                      </a:lnTo>
                      <a:lnTo>
                        <a:pt x="157" y="113"/>
                      </a:lnTo>
                      <a:lnTo>
                        <a:pt x="155" y="114"/>
                      </a:lnTo>
                      <a:lnTo>
                        <a:pt x="155" y="116"/>
                      </a:lnTo>
                      <a:lnTo>
                        <a:pt x="154" y="117"/>
                      </a:lnTo>
                      <a:lnTo>
                        <a:pt x="153" y="119"/>
                      </a:lnTo>
                      <a:lnTo>
                        <a:pt x="153" y="121"/>
                      </a:lnTo>
                      <a:lnTo>
                        <a:pt x="152" y="123"/>
                      </a:lnTo>
                      <a:lnTo>
                        <a:pt x="152" y="125"/>
                      </a:lnTo>
                      <a:lnTo>
                        <a:pt x="151" y="126"/>
                      </a:lnTo>
                      <a:lnTo>
                        <a:pt x="151" y="128"/>
                      </a:lnTo>
                      <a:lnTo>
                        <a:pt x="150" y="130"/>
                      </a:lnTo>
                      <a:lnTo>
                        <a:pt x="150" y="132"/>
                      </a:lnTo>
                      <a:lnTo>
                        <a:pt x="150" y="133"/>
                      </a:lnTo>
                      <a:lnTo>
                        <a:pt x="150" y="135"/>
                      </a:lnTo>
                      <a:lnTo>
                        <a:pt x="150" y="137"/>
                      </a:lnTo>
                      <a:lnTo>
                        <a:pt x="150" y="139"/>
                      </a:lnTo>
                      <a:lnTo>
                        <a:pt x="150" y="141"/>
                      </a:lnTo>
                      <a:lnTo>
                        <a:pt x="150" y="142"/>
                      </a:lnTo>
                      <a:lnTo>
                        <a:pt x="150" y="143"/>
                      </a:lnTo>
                      <a:lnTo>
                        <a:pt x="150" y="145"/>
                      </a:lnTo>
                      <a:lnTo>
                        <a:pt x="150" y="146"/>
                      </a:lnTo>
                      <a:lnTo>
                        <a:pt x="150" y="148"/>
                      </a:lnTo>
                      <a:lnTo>
                        <a:pt x="150" y="149"/>
                      </a:lnTo>
                      <a:lnTo>
                        <a:pt x="150" y="152"/>
                      </a:lnTo>
                      <a:lnTo>
                        <a:pt x="150" y="153"/>
                      </a:lnTo>
                      <a:lnTo>
                        <a:pt x="150" y="155"/>
                      </a:lnTo>
                      <a:lnTo>
                        <a:pt x="151" y="157"/>
                      </a:lnTo>
                      <a:lnTo>
                        <a:pt x="151" y="159"/>
                      </a:lnTo>
                      <a:lnTo>
                        <a:pt x="152" y="161"/>
                      </a:lnTo>
                      <a:lnTo>
                        <a:pt x="151" y="161"/>
                      </a:lnTo>
                      <a:lnTo>
                        <a:pt x="150" y="162"/>
                      </a:lnTo>
                      <a:lnTo>
                        <a:pt x="149" y="163"/>
                      </a:lnTo>
                      <a:lnTo>
                        <a:pt x="147" y="165"/>
                      </a:lnTo>
                      <a:lnTo>
                        <a:pt x="144" y="167"/>
                      </a:lnTo>
                      <a:lnTo>
                        <a:pt x="142" y="170"/>
                      </a:lnTo>
                      <a:lnTo>
                        <a:pt x="140" y="171"/>
                      </a:lnTo>
                      <a:lnTo>
                        <a:pt x="139" y="172"/>
                      </a:lnTo>
                      <a:lnTo>
                        <a:pt x="137" y="174"/>
                      </a:lnTo>
                      <a:lnTo>
                        <a:pt x="136" y="176"/>
                      </a:lnTo>
                      <a:lnTo>
                        <a:pt x="134" y="177"/>
                      </a:lnTo>
                      <a:lnTo>
                        <a:pt x="132" y="178"/>
                      </a:lnTo>
                      <a:lnTo>
                        <a:pt x="130" y="179"/>
                      </a:lnTo>
                      <a:lnTo>
                        <a:pt x="127" y="181"/>
                      </a:lnTo>
                      <a:lnTo>
                        <a:pt x="126" y="182"/>
                      </a:lnTo>
                      <a:lnTo>
                        <a:pt x="123" y="184"/>
                      </a:lnTo>
                      <a:lnTo>
                        <a:pt x="121" y="186"/>
                      </a:lnTo>
                      <a:lnTo>
                        <a:pt x="120" y="186"/>
                      </a:lnTo>
                      <a:lnTo>
                        <a:pt x="117" y="187"/>
                      </a:lnTo>
                      <a:lnTo>
                        <a:pt x="115" y="189"/>
                      </a:lnTo>
                      <a:lnTo>
                        <a:pt x="113" y="190"/>
                      </a:lnTo>
                      <a:lnTo>
                        <a:pt x="111" y="191"/>
                      </a:lnTo>
                      <a:lnTo>
                        <a:pt x="109" y="192"/>
                      </a:lnTo>
                      <a:lnTo>
                        <a:pt x="107" y="192"/>
                      </a:lnTo>
                      <a:lnTo>
                        <a:pt x="104" y="193"/>
                      </a:lnTo>
                      <a:lnTo>
                        <a:pt x="103" y="194"/>
                      </a:lnTo>
                      <a:lnTo>
                        <a:pt x="100" y="194"/>
                      </a:lnTo>
                      <a:lnTo>
                        <a:pt x="97" y="194"/>
                      </a:lnTo>
                      <a:lnTo>
                        <a:pt x="95" y="194"/>
                      </a:lnTo>
                      <a:lnTo>
                        <a:pt x="93" y="195"/>
                      </a:lnTo>
                      <a:lnTo>
                        <a:pt x="91" y="195"/>
                      </a:lnTo>
                      <a:lnTo>
                        <a:pt x="88" y="195"/>
                      </a:lnTo>
                      <a:lnTo>
                        <a:pt x="86" y="195"/>
                      </a:lnTo>
                      <a:lnTo>
                        <a:pt x="84" y="196"/>
                      </a:lnTo>
                      <a:lnTo>
                        <a:pt x="81" y="196"/>
                      </a:lnTo>
                      <a:lnTo>
                        <a:pt x="78" y="196"/>
                      </a:lnTo>
                      <a:lnTo>
                        <a:pt x="76" y="196"/>
                      </a:lnTo>
                      <a:lnTo>
                        <a:pt x="74" y="196"/>
                      </a:lnTo>
                      <a:lnTo>
                        <a:pt x="71" y="195"/>
                      </a:lnTo>
                      <a:lnTo>
                        <a:pt x="69" y="195"/>
                      </a:lnTo>
                      <a:lnTo>
                        <a:pt x="66" y="194"/>
                      </a:lnTo>
                      <a:lnTo>
                        <a:pt x="64" y="194"/>
                      </a:lnTo>
                      <a:lnTo>
                        <a:pt x="61" y="194"/>
                      </a:lnTo>
                      <a:lnTo>
                        <a:pt x="58" y="194"/>
                      </a:lnTo>
                      <a:lnTo>
                        <a:pt x="56" y="193"/>
                      </a:lnTo>
                      <a:lnTo>
                        <a:pt x="53" y="193"/>
                      </a:lnTo>
                      <a:lnTo>
                        <a:pt x="50" y="192"/>
                      </a:lnTo>
                      <a:lnTo>
                        <a:pt x="48" y="192"/>
                      </a:lnTo>
                      <a:lnTo>
                        <a:pt x="45" y="191"/>
                      </a:lnTo>
                      <a:lnTo>
                        <a:pt x="43" y="191"/>
                      </a:lnTo>
                      <a:lnTo>
                        <a:pt x="40" y="190"/>
                      </a:lnTo>
                      <a:lnTo>
                        <a:pt x="37" y="190"/>
                      </a:lnTo>
                      <a:lnTo>
                        <a:pt x="35" y="189"/>
                      </a:lnTo>
                      <a:lnTo>
                        <a:pt x="33" y="188"/>
                      </a:lnTo>
                      <a:lnTo>
                        <a:pt x="30" y="187"/>
                      </a:lnTo>
                      <a:lnTo>
                        <a:pt x="27" y="186"/>
                      </a:lnTo>
                      <a:lnTo>
                        <a:pt x="24" y="186"/>
                      </a:lnTo>
                      <a:lnTo>
                        <a:pt x="22" y="184"/>
                      </a:lnTo>
                      <a:lnTo>
                        <a:pt x="2" y="176"/>
                      </a:lnTo>
                      <a:lnTo>
                        <a:pt x="0" y="173"/>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70" name="Freeform 152"/>
                <p:cNvSpPr>
                  <a:spLocks/>
                </p:cNvSpPr>
                <p:nvPr/>
              </p:nvSpPr>
              <p:spPr bwMode="auto">
                <a:xfrm>
                  <a:off x="203" y="1359"/>
                  <a:ext cx="191" cy="196"/>
                </a:xfrm>
                <a:custGeom>
                  <a:avLst/>
                  <a:gdLst>
                    <a:gd name="T0" fmla="*/ 6 w 191"/>
                    <a:gd name="T1" fmla="*/ 174 h 196"/>
                    <a:gd name="T2" fmla="*/ 16 w 191"/>
                    <a:gd name="T3" fmla="*/ 175 h 196"/>
                    <a:gd name="T4" fmla="*/ 24 w 191"/>
                    <a:gd name="T5" fmla="*/ 176 h 196"/>
                    <a:gd name="T6" fmla="*/ 34 w 191"/>
                    <a:gd name="T7" fmla="*/ 175 h 196"/>
                    <a:gd name="T8" fmla="*/ 45 w 191"/>
                    <a:gd name="T9" fmla="*/ 174 h 196"/>
                    <a:gd name="T10" fmla="*/ 58 w 191"/>
                    <a:gd name="T11" fmla="*/ 172 h 196"/>
                    <a:gd name="T12" fmla="*/ 70 w 191"/>
                    <a:gd name="T13" fmla="*/ 169 h 196"/>
                    <a:gd name="T14" fmla="*/ 84 w 191"/>
                    <a:gd name="T15" fmla="*/ 164 h 196"/>
                    <a:gd name="T16" fmla="*/ 97 w 191"/>
                    <a:gd name="T17" fmla="*/ 157 h 196"/>
                    <a:gd name="T18" fmla="*/ 110 w 191"/>
                    <a:gd name="T19" fmla="*/ 148 h 196"/>
                    <a:gd name="T20" fmla="*/ 124 w 191"/>
                    <a:gd name="T21" fmla="*/ 137 h 196"/>
                    <a:gd name="T22" fmla="*/ 135 w 191"/>
                    <a:gd name="T23" fmla="*/ 125 h 196"/>
                    <a:gd name="T24" fmla="*/ 144 w 191"/>
                    <a:gd name="T25" fmla="*/ 112 h 196"/>
                    <a:gd name="T26" fmla="*/ 149 w 191"/>
                    <a:gd name="T27" fmla="*/ 100 h 196"/>
                    <a:gd name="T28" fmla="*/ 153 w 191"/>
                    <a:gd name="T29" fmla="*/ 88 h 196"/>
                    <a:gd name="T30" fmla="*/ 155 w 191"/>
                    <a:gd name="T31" fmla="*/ 76 h 196"/>
                    <a:gd name="T32" fmla="*/ 155 w 191"/>
                    <a:gd name="T33" fmla="*/ 65 h 196"/>
                    <a:gd name="T34" fmla="*/ 153 w 191"/>
                    <a:gd name="T35" fmla="*/ 55 h 196"/>
                    <a:gd name="T36" fmla="*/ 152 w 191"/>
                    <a:gd name="T37" fmla="*/ 46 h 196"/>
                    <a:gd name="T38" fmla="*/ 149 w 191"/>
                    <a:gd name="T39" fmla="*/ 38 h 196"/>
                    <a:gd name="T40" fmla="*/ 145 w 191"/>
                    <a:gd name="T41" fmla="*/ 29 h 196"/>
                    <a:gd name="T42" fmla="*/ 140 w 191"/>
                    <a:gd name="T43" fmla="*/ 22 h 196"/>
                    <a:gd name="T44" fmla="*/ 134 w 191"/>
                    <a:gd name="T45" fmla="*/ 16 h 196"/>
                    <a:gd name="T46" fmla="*/ 125 w 191"/>
                    <a:gd name="T47" fmla="*/ 8 h 196"/>
                    <a:gd name="T48" fmla="*/ 115 w 191"/>
                    <a:gd name="T49" fmla="*/ 1 h 196"/>
                    <a:gd name="T50" fmla="*/ 114 w 191"/>
                    <a:gd name="T51" fmla="*/ 0 h 196"/>
                    <a:gd name="T52" fmla="*/ 124 w 191"/>
                    <a:gd name="T53" fmla="*/ 1 h 196"/>
                    <a:gd name="T54" fmla="*/ 134 w 191"/>
                    <a:gd name="T55" fmla="*/ 2 h 196"/>
                    <a:gd name="T56" fmla="*/ 146 w 191"/>
                    <a:gd name="T57" fmla="*/ 4 h 196"/>
                    <a:gd name="T58" fmla="*/ 157 w 191"/>
                    <a:gd name="T59" fmla="*/ 7 h 196"/>
                    <a:gd name="T60" fmla="*/ 166 w 191"/>
                    <a:gd name="T61" fmla="*/ 12 h 196"/>
                    <a:gd name="T62" fmla="*/ 177 w 191"/>
                    <a:gd name="T63" fmla="*/ 20 h 196"/>
                    <a:gd name="T64" fmla="*/ 183 w 191"/>
                    <a:gd name="T65" fmla="*/ 29 h 196"/>
                    <a:gd name="T66" fmla="*/ 188 w 191"/>
                    <a:gd name="T67" fmla="*/ 39 h 196"/>
                    <a:gd name="T68" fmla="*/ 191 w 191"/>
                    <a:gd name="T69" fmla="*/ 51 h 196"/>
                    <a:gd name="T70" fmla="*/ 191 w 191"/>
                    <a:gd name="T71" fmla="*/ 57 h 196"/>
                    <a:gd name="T72" fmla="*/ 191 w 191"/>
                    <a:gd name="T73" fmla="*/ 64 h 196"/>
                    <a:gd name="T74" fmla="*/ 191 w 191"/>
                    <a:gd name="T75" fmla="*/ 72 h 196"/>
                    <a:gd name="T76" fmla="*/ 190 w 191"/>
                    <a:gd name="T77" fmla="*/ 81 h 196"/>
                    <a:gd name="T78" fmla="*/ 182 w 191"/>
                    <a:gd name="T79" fmla="*/ 85 h 196"/>
                    <a:gd name="T80" fmla="*/ 174 w 191"/>
                    <a:gd name="T81" fmla="*/ 92 h 196"/>
                    <a:gd name="T82" fmla="*/ 164 w 191"/>
                    <a:gd name="T83" fmla="*/ 101 h 196"/>
                    <a:gd name="T84" fmla="*/ 158 w 191"/>
                    <a:gd name="T85" fmla="*/ 110 h 196"/>
                    <a:gd name="T86" fmla="*/ 154 w 191"/>
                    <a:gd name="T87" fmla="*/ 117 h 196"/>
                    <a:gd name="T88" fmla="*/ 152 w 191"/>
                    <a:gd name="T89" fmla="*/ 125 h 196"/>
                    <a:gd name="T90" fmla="*/ 150 w 191"/>
                    <a:gd name="T91" fmla="*/ 133 h 196"/>
                    <a:gd name="T92" fmla="*/ 150 w 191"/>
                    <a:gd name="T93" fmla="*/ 141 h 196"/>
                    <a:gd name="T94" fmla="*/ 150 w 191"/>
                    <a:gd name="T95" fmla="*/ 148 h 196"/>
                    <a:gd name="T96" fmla="*/ 151 w 191"/>
                    <a:gd name="T97" fmla="*/ 157 h 196"/>
                    <a:gd name="T98" fmla="*/ 149 w 191"/>
                    <a:gd name="T99" fmla="*/ 163 h 196"/>
                    <a:gd name="T100" fmla="*/ 139 w 191"/>
                    <a:gd name="T101" fmla="*/ 172 h 196"/>
                    <a:gd name="T102" fmla="*/ 130 w 191"/>
                    <a:gd name="T103" fmla="*/ 179 h 196"/>
                    <a:gd name="T104" fmla="*/ 120 w 191"/>
                    <a:gd name="T105" fmla="*/ 186 h 196"/>
                    <a:gd name="T106" fmla="*/ 109 w 191"/>
                    <a:gd name="T107" fmla="*/ 192 h 196"/>
                    <a:gd name="T108" fmla="*/ 97 w 191"/>
                    <a:gd name="T109" fmla="*/ 194 h 196"/>
                    <a:gd name="T110" fmla="*/ 86 w 191"/>
                    <a:gd name="T111" fmla="*/ 195 h 196"/>
                    <a:gd name="T112" fmla="*/ 74 w 191"/>
                    <a:gd name="T113" fmla="*/ 196 h 196"/>
                    <a:gd name="T114" fmla="*/ 61 w 191"/>
                    <a:gd name="T115" fmla="*/ 194 h 196"/>
                    <a:gd name="T116" fmla="*/ 48 w 191"/>
                    <a:gd name="T117" fmla="*/ 192 h 196"/>
                    <a:gd name="T118" fmla="*/ 35 w 191"/>
                    <a:gd name="T119" fmla="*/ 189 h 196"/>
                    <a:gd name="T120" fmla="*/ 22 w 191"/>
                    <a:gd name="T121" fmla="*/ 184 h 19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1"/>
                    <a:gd name="T184" fmla="*/ 0 h 196"/>
                    <a:gd name="T185" fmla="*/ 191 w 191"/>
                    <a:gd name="T186" fmla="*/ 196 h 19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1" h="196">
                      <a:moveTo>
                        <a:pt x="0" y="173"/>
                      </a:moveTo>
                      <a:lnTo>
                        <a:pt x="0" y="173"/>
                      </a:lnTo>
                      <a:lnTo>
                        <a:pt x="3" y="174"/>
                      </a:lnTo>
                      <a:lnTo>
                        <a:pt x="4" y="174"/>
                      </a:lnTo>
                      <a:lnTo>
                        <a:pt x="6" y="174"/>
                      </a:lnTo>
                      <a:lnTo>
                        <a:pt x="9" y="174"/>
                      </a:lnTo>
                      <a:lnTo>
                        <a:pt x="11" y="175"/>
                      </a:lnTo>
                      <a:lnTo>
                        <a:pt x="13" y="175"/>
                      </a:lnTo>
                      <a:lnTo>
                        <a:pt x="14" y="175"/>
                      </a:lnTo>
                      <a:lnTo>
                        <a:pt x="16" y="175"/>
                      </a:lnTo>
                      <a:lnTo>
                        <a:pt x="18" y="175"/>
                      </a:lnTo>
                      <a:lnTo>
                        <a:pt x="19" y="175"/>
                      </a:lnTo>
                      <a:lnTo>
                        <a:pt x="21" y="175"/>
                      </a:lnTo>
                      <a:lnTo>
                        <a:pt x="22" y="175"/>
                      </a:lnTo>
                      <a:lnTo>
                        <a:pt x="24" y="176"/>
                      </a:lnTo>
                      <a:lnTo>
                        <a:pt x="26" y="175"/>
                      </a:lnTo>
                      <a:lnTo>
                        <a:pt x="28" y="175"/>
                      </a:lnTo>
                      <a:lnTo>
                        <a:pt x="30" y="175"/>
                      </a:lnTo>
                      <a:lnTo>
                        <a:pt x="33" y="175"/>
                      </a:lnTo>
                      <a:lnTo>
                        <a:pt x="34" y="175"/>
                      </a:lnTo>
                      <a:lnTo>
                        <a:pt x="37" y="175"/>
                      </a:lnTo>
                      <a:lnTo>
                        <a:pt x="39" y="175"/>
                      </a:lnTo>
                      <a:lnTo>
                        <a:pt x="41" y="175"/>
                      </a:lnTo>
                      <a:lnTo>
                        <a:pt x="44" y="174"/>
                      </a:lnTo>
                      <a:lnTo>
                        <a:pt x="45" y="174"/>
                      </a:lnTo>
                      <a:lnTo>
                        <a:pt x="48" y="174"/>
                      </a:lnTo>
                      <a:lnTo>
                        <a:pt x="50" y="173"/>
                      </a:lnTo>
                      <a:lnTo>
                        <a:pt x="53" y="173"/>
                      </a:lnTo>
                      <a:lnTo>
                        <a:pt x="55" y="172"/>
                      </a:lnTo>
                      <a:lnTo>
                        <a:pt x="58" y="172"/>
                      </a:lnTo>
                      <a:lnTo>
                        <a:pt x="60" y="171"/>
                      </a:lnTo>
                      <a:lnTo>
                        <a:pt x="63" y="171"/>
                      </a:lnTo>
                      <a:lnTo>
                        <a:pt x="66" y="170"/>
                      </a:lnTo>
                      <a:lnTo>
                        <a:pt x="68" y="169"/>
                      </a:lnTo>
                      <a:lnTo>
                        <a:pt x="70" y="169"/>
                      </a:lnTo>
                      <a:lnTo>
                        <a:pt x="73" y="168"/>
                      </a:lnTo>
                      <a:lnTo>
                        <a:pt x="76" y="167"/>
                      </a:lnTo>
                      <a:lnTo>
                        <a:pt x="78" y="165"/>
                      </a:lnTo>
                      <a:lnTo>
                        <a:pt x="81" y="165"/>
                      </a:lnTo>
                      <a:lnTo>
                        <a:pt x="84" y="164"/>
                      </a:lnTo>
                      <a:lnTo>
                        <a:pt x="86" y="162"/>
                      </a:lnTo>
                      <a:lnTo>
                        <a:pt x="89" y="161"/>
                      </a:lnTo>
                      <a:lnTo>
                        <a:pt x="92" y="160"/>
                      </a:lnTo>
                      <a:lnTo>
                        <a:pt x="94" y="158"/>
                      </a:lnTo>
                      <a:lnTo>
                        <a:pt x="97" y="157"/>
                      </a:lnTo>
                      <a:lnTo>
                        <a:pt x="100" y="155"/>
                      </a:lnTo>
                      <a:lnTo>
                        <a:pt x="103" y="153"/>
                      </a:lnTo>
                      <a:lnTo>
                        <a:pt x="105" y="152"/>
                      </a:lnTo>
                      <a:lnTo>
                        <a:pt x="108" y="150"/>
                      </a:lnTo>
                      <a:lnTo>
                        <a:pt x="110" y="148"/>
                      </a:lnTo>
                      <a:lnTo>
                        <a:pt x="114" y="146"/>
                      </a:lnTo>
                      <a:lnTo>
                        <a:pt x="116" y="144"/>
                      </a:lnTo>
                      <a:lnTo>
                        <a:pt x="119" y="142"/>
                      </a:lnTo>
                      <a:lnTo>
                        <a:pt x="121" y="140"/>
                      </a:lnTo>
                      <a:lnTo>
                        <a:pt x="124" y="137"/>
                      </a:lnTo>
                      <a:lnTo>
                        <a:pt x="127" y="134"/>
                      </a:lnTo>
                      <a:lnTo>
                        <a:pt x="129" y="132"/>
                      </a:lnTo>
                      <a:lnTo>
                        <a:pt x="131" y="130"/>
                      </a:lnTo>
                      <a:lnTo>
                        <a:pt x="133" y="127"/>
                      </a:lnTo>
                      <a:lnTo>
                        <a:pt x="135" y="125"/>
                      </a:lnTo>
                      <a:lnTo>
                        <a:pt x="137" y="122"/>
                      </a:lnTo>
                      <a:lnTo>
                        <a:pt x="139" y="119"/>
                      </a:lnTo>
                      <a:lnTo>
                        <a:pt x="141" y="117"/>
                      </a:lnTo>
                      <a:lnTo>
                        <a:pt x="142" y="115"/>
                      </a:lnTo>
                      <a:lnTo>
                        <a:pt x="144" y="112"/>
                      </a:lnTo>
                      <a:lnTo>
                        <a:pt x="145" y="109"/>
                      </a:lnTo>
                      <a:lnTo>
                        <a:pt x="146" y="107"/>
                      </a:lnTo>
                      <a:lnTo>
                        <a:pt x="147" y="105"/>
                      </a:lnTo>
                      <a:lnTo>
                        <a:pt x="149" y="102"/>
                      </a:lnTo>
                      <a:lnTo>
                        <a:pt x="149" y="100"/>
                      </a:lnTo>
                      <a:lnTo>
                        <a:pt x="150" y="97"/>
                      </a:lnTo>
                      <a:lnTo>
                        <a:pt x="151" y="95"/>
                      </a:lnTo>
                      <a:lnTo>
                        <a:pt x="152" y="93"/>
                      </a:lnTo>
                      <a:lnTo>
                        <a:pt x="153" y="90"/>
                      </a:lnTo>
                      <a:lnTo>
                        <a:pt x="153" y="88"/>
                      </a:lnTo>
                      <a:lnTo>
                        <a:pt x="153" y="85"/>
                      </a:lnTo>
                      <a:lnTo>
                        <a:pt x="154" y="83"/>
                      </a:lnTo>
                      <a:lnTo>
                        <a:pt x="154" y="81"/>
                      </a:lnTo>
                      <a:lnTo>
                        <a:pt x="155" y="78"/>
                      </a:lnTo>
                      <a:lnTo>
                        <a:pt x="155" y="76"/>
                      </a:lnTo>
                      <a:lnTo>
                        <a:pt x="155" y="74"/>
                      </a:lnTo>
                      <a:lnTo>
                        <a:pt x="155" y="72"/>
                      </a:lnTo>
                      <a:lnTo>
                        <a:pt x="155" y="69"/>
                      </a:lnTo>
                      <a:lnTo>
                        <a:pt x="155" y="67"/>
                      </a:lnTo>
                      <a:lnTo>
                        <a:pt x="155" y="65"/>
                      </a:lnTo>
                      <a:lnTo>
                        <a:pt x="155" y="63"/>
                      </a:lnTo>
                      <a:lnTo>
                        <a:pt x="155" y="61"/>
                      </a:lnTo>
                      <a:lnTo>
                        <a:pt x="154" y="59"/>
                      </a:lnTo>
                      <a:lnTo>
                        <a:pt x="154" y="57"/>
                      </a:lnTo>
                      <a:lnTo>
                        <a:pt x="153" y="55"/>
                      </a:lnTo>
                      <a:lnTo>
                        <a:pt x="153" y="53"/>
                      </a:lnTo>
                      <a:lnTo>
                        <a:pt x="153" y="51"/>
                      </a:lnTo>
                      <a:lnTo>
                        <a:pt x="153" y="49"/>
                      </a:lnTo>
                      <a:lnTo>
                        <a:pt x="152" y="48"/>
                      </a:lnTo>
                      <a:lnTo>
                        <a:pt x="152" y="46"/>
                      </a:lnTo>
                      <a:lnTo>
                        <a:pt x="151" y="45"/>
                      </a:lnTo>
                      <a:lnTo>
                        <a:pt x="150" y="42"/>
                      </a:lnTo>
                      <a:lnTo>
                        <a:pt x="150" y="41"/>
                      </a:lnTo>
                      <a:lnTo>
                        <a:pt x="149" y="40"/>
                      </a:lnTo>
                      <a:lnTo>
                        <a:pt x="149" y="38"/>
                      </a:lnTo>
                      <a:lnTo>
                        <a:pt x="149" y="36"/>
                      </a:lnTo>
                      <a:lnTo>
                        <a:pt x="148" y="35"/>
                      </a:lnTo>
                      <a:lnTo>
                        <a:pt x="147" y="34"/>
                      </a:lnTo>
                      <a:lnTo>
                        <a:pt x="146" y="31"/>
                      </a:lnTo>
                      <a:lnTo>
                        <a:pt x="145" y="29"/>
                      </a:lnTo>
                      <a:lnTo>
                        <a:pt x="144" y="27"/>
                      </a:lnTo>
                      <a:lnTo>
                        <a:pt x="143" y="25"/>
                      </a:lnTo>
                      <a:lnTo>
                        <a:pt x="142" y="23"/>
                      </a:lnTo>
                      <a:lnTo>
                        <a:pt x="141" y="23"/>
                      </a:lnTo>
                      <a:lnTo>
                        <a:pt x="140" y="22"/>
                      </a:lnTo>
                      <a:lnTo>
                        <a:pt x="140" y="21"/>
                      </a:lnTo>
                      <a:lnTo>
                        <a:pt x="139" y="19"/>
                      </a:lnTo>
                      <a:lnTo>
                        <a:pt x="137" y="18"/>
                      </a:lnTo>
                      <a:lnTo>
                        <a:pt x="135" y="17"/>
                      </a:lnTo>
                      <a:lnTo>
                        <a:pt x="134" y="16"/>
                      </a:lnTo>
                      <a:lnTo>
                        <a:pt x="132" y="14"/>
                      </a:lnTo>
                      <a:lnTo>
                        <a:pt x="130" y="13"/>
                      </a:lnTo>
                      <a:lnTo>
                        <a:pt x="128" y="11"/>
                      </a:lnTo>
                      <a:lnTo>
                        <a:pt x="127" y="9"/>
                      </a:lnTo>
                      <a:lnTo>
                        <a:pt x="125" y="8"/>
                      </a:lnTo>
                      <a:lnTo>
                        <a:pt x="123" y="6"/>
                      </a:lnTo>
                      <a:lnTo>
                        <a:pt x="121" y="5"/>
                      </a:lnTo>
                      <a:lnTo>
                        <a:pt x="119" y="4"/>
                      </a:lnTo>
                      <a:lnTo>
                        <a:pt x="116" y="2"/>
                      </a:lnTo>
                      <a:lnTo>
                        <a:pt x="115" y="1"/>
                      </a:lnTo>
                      <a:lnTo>
                        <a:pt x="113" y="1"/>
                      </a:lnTo>
                      <a:lnTo>
                        <a:pt x="111" y="0"/>
                      </a:lnTo>
                      <a:lnTo>
                        <a:pt x="112" y="0"/>
                      </a:lnTo>
                      <a:lnTo>
                        <a:pt x="114" y="0"/>
                      </a:lnTo>
                      <a:lnTo>
                        <a:pt x="117" y="0"/>
                      </a:lnTo>
                      <a:lnTo>
                        <a:pt x="119" y="0"/>
                      </a:lnTo>
                      <a:lnTo>
                        <a:pt x="121" y="0"/>
                      </a:lnTo>
                      <a:lnTo>
                        <a:pt x="122" y="0"/>
                      </a:lnTo>
                      <a:lnTo>
                        <a:pt x="124" y="1"/>
                      </a:lnTo>
                      <a:lnTo>
                        <a:pt x="126" y="1"/>
                      </a:lnTo>
                      <a:lnTo>
                        <a:pt x="127" y="1"/>
                      </a:lnTo>
                      <a:lnTo>
                        <a:pt x="130" y="1"/>
                      </a:lnTo>
                      <a:lnTo>
                        <a:pt x="133" y="2"/>
                      </a:lnTo>
                      <a:lnTo>
                        <a:pt x="134" y="2"/>
                      </a:lnTo>
                      <a:lnTo>
                        <a:pt x="137" y="2"/>
                      </a:lnTo>
                      <a:lnTo>
                        <a:pt x="139" y="2"/>
                      </a:lnTo>
                      <a:lnTo>
                        <a:pt x="141" y="3"/>
                      </a:lnTo>
                      <a:lnTo>
                        <a:pt x="144" y="3"/>
                      </a:lnTo>
                      <a:lnTo>
                        <a:pt x="146" y="4"/>
                      </a:lnTo>
                      <a:lnTo>
                        <a:pt x="148" y="4"/>
                      </a:lnTo>
                      <a:lnTo>
                        <a:pt x="150" y="5"/>
                      </a:lnTo>
                      <a:lnTo>
                        <a:pt x="153" y="5"/>
                      </a:lnTo>
                      <a:lnTo>
                        <a:pt x="155" y="6"/>
                      </a:lnTo>
                      <a:lnTo>
                        <a:pt x="157" y="7"/>
                      </a:lnTo>
                      <a:lnTo>
                        <a:pt x="159" y="8"/>
                      </a:lnTo>
                      <a:lnTo>
                        <a:pt x="161" y="8"/>
                      </a:lnTo>
                      <a:lnTo>
                        <a:pt x="163" y="9"/>
                      </a:lnTo>
                      <a:lnTo>
                        <a:pt x="164" y="10"/>
                      </a:lnTo>
                      <a:lnTo>
                        <a:pt x="166" y="12"/>
                      </a:lnTo>
                      <a:lnTo>
                        <a:pt x="169" y="13"/>
                      </a:lnTo>
                      <a:lnTo>
                        <a:pt x="172" y="16"/>
                      </a:lnTo>
                      <a:lnTo>
                        <a:pt x="174" y="17"/>
                      </a:lnTo>
                      <a:lnTo>
                        <a:pt x="176" y="19"/>
                      </a:lnTo>
                      <a:lnTo>
                        <a:pt x="177" y="20"/>
                      </a:lnTo>
                      <a:lnTo>
                        <a:pt x="178" y="22"/>
                      </a:lnTo>
                      <a:lnTo>
                        <a:pt x="179" y="23"/>
                      </a:lnTo>
                      <a:lnTo>
                        <a:pt x="180" y="25"/>
                      </a:lnTo>
                      <a:lnTo>
                        <a:pt x="182" y="26"/>
                      </a:lnTo>
                      <a:lnTo>
                        <a:pt x="183" y="29"/>
                      </a:lnTo>
                      <a:lnTo>
                        <a:pt x="184" y="30"/>
                      </a:lnTo>
                      <a:lnTo>
                        <a:pt x="185" y="32"/>
                      </a:lnTo>
                      <a:lnTo>
                        <a:pt x="186" y="34"/>
                      </a:lnTo>
                      <a:lnTo>
                        <a:pt x="187" y="36"/>
                      </a:lnTo>
                      <a:lnTo>
                        <a:pt x="188" y="39"/>
                      </a:lnTo>
                      <a:lnTo>
                        <a:pt x="189" y="41"/>
                      </a:lnTo>
                      <a:lnTo>
                        <a:pt x="190" y="43"/>
                      </a:lnTo>
                      <a:lnTo>
                        <a:pt x="190" y="46"/>
                      </a:lnTo>
                      <a:lnTo>
                        <a:pt x="190" y="48"/>
                      </a:lnTo>
                      <a:lnTo>
                        <a:pt x="191" y="51"/>
                      </a:lnTo>
                      <a:lnTo>
                        <a:pt x="191" y="52"/>
                      </a:lnTo>
                      <a:lnTo>
                        <a:pt x="191" y="53"/>
                      </a:lnTo>
                      <a:lnTo>
                        <a:pt x="191" y="55"/>
                      </a:lnTo>
                      <a:lnTo>
                        <a:pt x="191" y="56"/>
                      </a:lnTo>
                      <a:lnTo>
                        <a:pt x="191" y="57"/>
                      </a:lnTo>
                      <a:lnTo>
                        <a:pt x="191" y="58"/>
                      </a:lnTo>
                      <a:lnTo>
                        <a:pt x="191" y="60"/>
                      </a:lnTo>
                      <a:lnTo>
                        <a:pt x="191" y="61"/>
                      </a:lnTo>
                      <a:lnTo>
                        <a:pt x="191" y="63"/>
                      </a:lnTo>
                      <a:lnTo>
                        <a:pt x="191" y="64"/>
                      </a:lnTo>
                      <a:lnTo>
                        <a:pt x="191" y="66"/>
                      </a:lnTo>
                      <a:lnTo>
                        <a:pt x="191" y="67"/>
                      </a:lnTo>
                      <a:lnTo>
                        <a:pt x="191" y="69"/>
                      </a:lnTo>
                      <a:lnTo>
                        <a:pt x="191" y="71"/>
                      </a:lnTo>
                      <a:lnTo>
                        <a:pt x="191" y="72"/>
                      </a:lnTo>
                      <a:lnTo>
                        <a:pt x="191" y="74"/>
                      </a:lnTo>
                      <a:lnTo>
                        <a:pt x="191" y="76"/>
                      </a:lnTo>
                      <a:lnTo>
                        <a:pt x="190" y="77"/>
                      </a:lnTo>
                      <a:lnTo>
                        <a:pt x="190" y="79"/>
                      </a:lnTo>
                      <a:lnTo>
                        <a:pt x="190" y="81"/>
                      </a:lnTo>
                      <a:lnTo>
                        <a:pt x="189" y="82"/>
                      </a:lnTo>
                      <a:lnTo>
                        <a:pt x="186" y="83"/>
                      </a:lnTo>
                      <a:lnTo>
                        <a:pt x="184" y="84"/>
                      </a:lnTo>
                      <a:lnTo>
                        <a:pt x="182" y="85"/>
                      </a:lnTo>
                      <a:lnTo>
                        <a:pt x="180" y="86"/>
                      </a:lnTo>
                      <a:lnTo>
                        <a:pt x="179" y="87"/>
                      </a:lnTo>
                      <a:lnTo>
                        <a:pt x="177" y="88"/>
                      </a:lnTo>
                      <a:lnTo>
                        <a:pt x="176" y="90"/>
                      </a:lnTo>
                      <a:lnTo>
                        <a:pt x="174" y="92"/>
                      </a:lnTo>
                      <a:lnTo>
                        <a:pt x="172" y="93"/>
                      </a:lnTo>
                      <a:lnTo>
                        <a:pt x="171" y="95"/>
                      </a:lnTo>
                      <a:lnTo>
                        <a:pt x="168" y="96"/>
                      </a:lnTo>
                      <a:lnTo>
                        <a:pt x="166" y="99"/>
                      </a:lnTo>
                      <a:lnTo>
                        <a:pt x="164" y="101"/>
                      </a:lnTo>
                      <a:lnTo>
                        <a:pt x="163" y="103"/>
                      </a:lnTo>
                      <a:lnTo>
                        <a:pt x="161" y="105"/>
                      </a:lnTo>
                      <a:lnTo>
                        <a:pt x="159" y="108"/>
                      </a:lnTo>
                      <a:lnTo>
                        <a:pt x="158" y="109"/>
                      </a:lnTo>
                      <a:lnTo>
                        <a:pt x="158" y="110"/>
                      </a:lnTo>
                      <a:lnTo>
                        <a:pt x="157" y="111"/>
                      </a:lnTo>
                      <a:lnTo>
                        <a:pt x="157" y="113"/>
                      </a:lnTo>
                      <a:lnTo>
                        <a:pt x="155" y="114"/>
                      </a:lnTo>
                      <a:lnTo>
                        <a:pt x="155" y="116"/>
                      </a:lnTo>
                      <a:lnTo>
                        <a:pt x="154" y="117"/>
                      </a:lnTo>
                      <a:lnTo>
                        <a:pt x="153" y="119"/>
                      </a:lnTo>
                      <a:lnTo>
                        <a:pt x="153" y="121"/>
                      </a:lnTo>
                      <a:lnTo>
                        <a:pt x="152" y="123"/>
                      </a:lnTo>
                      <a:lnTo>
                        <a:pt x="152" y="125"/>
                      </a:lnTo>
                      <a:lnTo>
                        <a:pt x="151" y="126"/>
                      </a:lnTo>
                      <a:lnTo>
                        <a:pt x="151" y="128"/>
                      </a:lnTo>
                      <a:lnTo>
                        <a:pt x="150" y="130"/>
                      </a:lnTo>
                      <a:lnTo>
                        <a:pt x="150" y="132"/>
                      </a:lnTo>
                      <a:lnTo>
                        <a:pt x="150" y="133"/>
                      </a:lnTo>
                      <a:lnTo>
                        <a:pt x="150" y="135"/>
                      </a:lnTo>
                      <a:lnTo>
                        <a:pt x="150" y="137"/>
                      </a:lnTo>
                      <a:lnTo>
                        <a:pt x="150" y="139"/>
                      </a:lnTo>
                      <a:lnTo>
                        <a:pt x="150" y="141"/>
                      </a:lnTo>
                      <a:lnTo>
                        <a:pt x="150" y="142"/>
                      </a:lnTo>
                      <a:lnTo>
                        <a:pt x="150" y="143"/>
                      </a:lnTo>
                      <a:lnTo>
                        <a:pt x="150" y="145"/>
                      </a:lnTo>
                      <a:lnTo>
                        <a:pt x="150" y="146"/>
                      </a:lnTo>
                      <a:lnTo>
                        <a:pt x="150" y="148"/>
                      </a:lnTo>
                      <a:lnTo>
                        <a:pt x="150" y="149"/>
                      </a:lnTo>
                      <a:lnTo>
                        <a:pt x="150" y="152"/>
                      </a:lnTo>
                      <a:lnTo>
                        <a:pt x="150" y="153"/>
                      </a:lnTo>
                      <a:lnTo>
                        <a:pt x="150" y="155"/>
                      </a:lnTo>
                      <a:lnTo>
                        <a:pt x="151" y="157"/>
                      </a:lnTo>
                      <a:lnTo>
                        <a:pt x="151" y="159"/>
                      </a:lnTo>
                      <a:lnTo>
                        <a:pt x="152" y="161"/>
                      </a:lnTo>
                      <a:lnTo>
                        <a:pt x="151" y="161"/>
                      </a:lnTo>
                      <a:lnTo>
                        <a:pt x="150" y="162"/>
                      </a:lnTo>
                      <a:lnTo>
                        <a:pt x="149" y="163"/>
                      </a:lnTo>
                      <a:lnTo>
                        <a:pt x="147" y="165"/>
                      </a:lnTo>
                      <a:lnTo>
                        <a:pt x="144" y="167"/>
                      </a:lnTo>
                      <a:lnTo>
                        <a:pt x="142" y="170"/>
                      </a:lnTo>
                      <a:lnTo>
                        <a:pt x="140" y="171"/>
                      </a:lnTo>
                      <a:lnTo>
                        <a:pt x="139" y="172"/>
                      </a:lnTo>
                      <a:lnTo>
                        <a:pt x="137" y="174"/>
                      </a:lnTo>
                      <a:lnTo>
                        <a:pt x="136" y="176"/>
                      </a:lnTo>
                      <a:lnTo>
                        <a:pt x="134" y="177"/>
                      </a:lnTo>
                      <a:lnTo>
                        <a:pt x="132" y="178"/>
                      </a:lnTo>
                      <a:lnTo>
                        <a:pt x="130" y="179"/>
                      </a:lnTo>
                      <a:lnTo>
                        <a:pt x="127" y="181"/>
                      </a:lnTo>
                      <a:lnTo>
                        <a:pt x="126" y="182"/>
                      </a:lnTo>
                      <a:lnTo>
                        <a:pt x="123" y="184"/>
                      </a:lnTo>
                      <a:lnTo>
                        <a:pt x="121" y="186"/>
                      </a:lnTo>
                      <a:lnTo>
                        <a:pt x="120" y="186"/>
                      </a:lnTo>
                      <a:lnTo>
                        <a:pt x="117" y="187"/>
                      </a:lnTo>
                      <a:lnTo>
                        <a:pt x="115" y="189"/>
                      </a:lnTo>
                      <a:lnTo>
                        <a:pt x="113" y="190"/>
                      </a:lnTo>
                      <a:lnTo>
                        <a:pt x="111" y="191"/>
                      </a:lnTo>
                      <a:lnTo>
                        <a:pt x="109" y="192"/>
                      </a:lnTo>
                      <a:lnTo>
                        <a:pt x="107" y="192"/>
                      </a:lnTo>
                      <a:lnTo>
                        <a:pt x="104" y="193"/>
                      </a:lnTo>
                      <a:lnTo>
                        <a:pt x="103" y="194"/>
                      </a:lnTo>
                      <a:lnTo>
                        <a:pt x="100" y="194"/>
                      </a:lnTo>
                      <a:lnTo>
                        <a:pt x="97" y="194"/>
                      </a:lnTo>
                      <a:lnTo>
                        <a:pt x="95" y="194"/>
                      </a:lnTo>
                      <a:lnTo>
                        <a:pt x="93" y="195"/>
                      </a:lnTo>
                      <a:lnTo>
                        <a:pt x="91" y="195"/>
                      </a:lnTo>
                      <a:lnTo>
                        <a:pt x="88" y="195"/>
                      </a:lnTo>
                      <a:lnTo>
                        <a:pt x="86" y="195"/>
                      </a:lnTo>
                      <a:lnTo>
                        <a:pt x="84" y="196"/>
                      </a:lnTo>
                      <a:lnTo>
                        <a:pt x="81" y="196"/>
                      </a:lnTo>
                      <a:lnTo>
                        <a:pt x="78" y="196"/>
                      </a:lnTo>
                      <a:lnTo>
                        <a:pt x="76" y="196"/>
                      </a:lnTo>
                      <a:lnTo>
                        <a:pt x="74" y="196"/>
                      </a:lnTo>
                      <a:lnTo>
                        <a:pt x="71" y="195"/>
                      </a:lnTo>
                      <a:lnTo>
                        <a:pt x="69" y="195"/>
                      </a:lnTo>
                      <a:lnTo>
                        <a:pt x="66" y="194"/>
                      </a:lnTo>
                      <a:lnTo>
                        <a:pt x="64" y="194"/>
                      </a:lnTo>
                      <a:lnTo>
                        <a:pt x="61" y="194"/>
                      </a:lnTo>
                      <a:lnTo>
                        <a:pt x="58" y="194"/>
                      </a:lnTo>
                      <a:lnTo>
                        <a:pt x="56" y="193"/>
                      </a:lnTo>
                      <a:lnTo>
                        <a:pt x="53" y="193"/>
                      </a:lnTo>
                      <a:lnTo>
                        <a:pt x="50" y="192"/>
                      </a:lnTo>
                      <a:lnTo>
                        <a:pt x="48" y="192"/>
                      </a:lnTo>
                      <a:lnTo>
                        <a:pt x="45" y="191"/>
                      </a:lnTo>
                      <a:lnTo>
                        <a:pt x="43" y="191"/>
                      </a:lnTo>
                      <a:lnTo>
                        <a:pt x="40" y="190"/>
                      </a:lnTo>
                      <a:lnTo>
                        <a:pt x="37" y="190"/>
                      </a:lnTo>
                      <a:lnTo>
                        <a:pt x="35" y="189"/>
                      </a:lnTo>
                      <a:lnTo>
                        <a:pt x="33" y="188"/>
                      </a:lnTo>
                      <a:lnTo>
                        <a:pt x="30" y="187"/>
                      </a:lnTo>
                      <a:lnTo>
                        <a:pt x="27" y="186"/>
                      </a:lnTo>
                      <a:lnTo>
                        <a:pt x="24" y="186"/>
                      </a:lnTo>
                      <a:lnTo>
                        <a:pt x="22" y="184"/>
                      </a:lnTo>
                      <a:lnTo>
                        <a:pt x="2" y="176"/>
                      </a:lnTo>
                      <a:lnTo>
                        <a:pt x="0" y="173"/>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sp>
            <p:nvSpPr>
              <p:cNvPr id="110" name="Freeform 153"/>
              <p:cNvSpPr>
                <a:spLocks/>
              </p:cNvSpPr>
              <p:nvPr/>
            </p:nvSpPr>
            <p:spPr bwMode="auto">
              <a:xfrm>
                <a:off x="204788" y="2417763"/>
                <a:ext cx="661987" cy="225425"/>
              </a:xfrm>
              <a:custGeom>
                <a:avLst/>
                <a:gdLst>
                  <a:gd name="T0" fmla="*/ 2147483647 w 417"/>
                  <a:gd name="T1" fmla="*/ 2147483647 h 142"/>
                  <a:gd name="T2" fmla="*/ 2147483647 w 417"/>
                  <a:gd name="T3" fmla="*/ 2147483647 h 142"/>
                  <a:gd name="T4" fmla="*/ 2147483647 w 417"/>
                  <a:gd name="T5" fmla="*/ 2147483647 h 142"/>
                  <a:gd name="T6" fmla="*/ 2147483647 w 417"/>
                  <a:gd name="T7" fmla="*/ 2147483647 h 142"/>
                  <a:gd name="T8" fmla="*/ 2147483647 w 417"/>
                  <a:gd name="T9" fmla="*/ 2147483647 h 142"/>
                  <a:gd name="T10" fmla="*/ 2147483647 w 417"/>
                  <a:gd name="T11" fmla="*/ 2147483647 h 142"/>
                  <a:gd name="T12" fmla="*/ 2147483647 w 417"/>
                  <a:gd name="T13" fmla="*/ 2147483647 h 142"/>
                  <a:gd name="T14" fmla="*/ 2147483647 w 417"/>
                  <a:gd name="T15" fmla="*/ 2147483647 h 142"/>
                  <a:gd name="T16" fmla="*/ 2147483647 w 417"/>
                  <a:gd name="T17" fmla="*/ 2147483647 h 142"/>
                  <a:gd name="T18" fmla="*/ 2147483647 w 417"/>
                  <a:gd name="T19" fmla="*/ 2147483647 h 142"/>
                  <a:gd name="T20" fmla="*/ 2147483647 w 417"/>
                  <a:gd name="T21" fmla="*/ 2147483647 h 142"/>
                  <a:gd name="T22" fmla="*/ 2147483647 w 417"/>
                  <a:gd name="T23" fmla="*/ 2147483647 h 142"/>
                  <a:gd name="T24" fmla="*/ 2147483647 w 417"/>
                  <a:gd name="T25" fmla="*/ 2147483647 h 142"/>
                  <a:gd name="T26" fmla="*/ 2147483647 w 417"/>
                  <a:gd name="T27" fmla="*/ 2147483647 h 142"/>
                  <a:gd name="T28" fmla="*/ 2147483647 w 417"/>
                  <a:gd name="T29" fmla="*/ 2147483647 h 142"/>
                  <a:gd name="T30" fmla="*/ 2147483647 w 417"/>
                  <a:gd name="T31" fmla="*/ 2147483647 h 142"/>
                  <a:gd name="T32" fmla="*/ 2147483647 w 417"/>
                  <a:gd name="T33" fmla="*/ 2147483647 h 142"/>
                  <a:gd name="T34" fmla="*/ 2147483647 w 417"/>
                  <a:gd name="T35" fmla="*/ 2147483647 h 142"/>
                  <a:gd name="T36" fmla="*/ 2147483647 w 417"/>
                  <a:gd name="T37" fmla="*/ 2147483647 h 142"/>
                  <a:gd name="T38" fmla="*/ 2147483647 w 417"/>
                  <a:gd name="T39" fmla="*/ 2147483647 h 142"/>
                  <a:gd name="T40" fmla="*/ 2147483647 w 417"/>
                  <a:gd name="T41" fmla="*/ 2147483647 h 142"/>
                  <a:gd name="T42" fmla="*/ 2147483647 w 417"/>
                  <a:gd name="T43" fmla="*/ 2147483647 h 142"/>
                  <a:gd name="T44" fmla="*/ 2147483647 w 417"/>
                  <a:gd name="T45" fmla="*/ 2147483647 h 142"/>
                  <a:gd name="T46" fmla="*/ 2147483647 w 417"/>
                  <a:gd name="T47" fmla="*/ 2147483647 h 142"/>
                  <a:gd name="T48" fmla="*/ 2147483647 w 417"/>
                  <a:gd name="T49" fmla="*/ 2147483647 h 142"/>
                  <a:gd name="T50" fmla="*/ 2147483647 w 417"/>
                  <a:gd name="T51" fmla="*/ 2147483647 h 142"/>
                  <a:gd name="T52" fmla="*/ 2147483647 w 417"/>
                  <a:gd name="T53" fmla="*/ 2147483647 h 142"/>
                  <a:gd name="T54" fmla="*/ 2147483647 w 417"/>
                  <a:gd name="T55" fmla="*/ 2147483647 h 142"/>
                  <a:gd name="T56" fmla="*/ 2147483647 w 417"/>
                  <a:gd name="T57" fmla="*/ 2147483647 h 142"/>
                  <a:gd name="T58" fmla="*/ 2147483647 w 417"/>
                  <a:gd name="T59" fmla="*/ 2147483647 h 142"/>
                  <a:gd name="T60" fmla="*/ 2147483647 w 417"/>
                  <a:gd name="T61" fmla="*/ 2147483647 h 142"/>
                  <a:gd name="T62" fmla="*/ 2147483647 w 417"/>
                  <a:gd name="T63" fmla="*/ 2147483647 h 142"/>
                  <a:gd name="T64" fmla="*/ 2147483647 w 417"/>
                  <a:gd name="T65" fmla="*/ 2147483647 h 142"/>
                  <a:gd name="T66" fmla="*/ 2147483647 w 417"/>
                  <a:gd name="T67" fmla="*/ 2147483647 h 142"/>
                  <a:gd name="T68" fmla="*/ 2147483647 w 417"/>
                  <a:gd name="T69" fmla="*/ 2147483647 h 142"/>
                  <a:gd name="T70" fmla="*/ 2147483647 w 417"/>
                  <a:gd name="T71" fmla="*/ 2147483647 h 142"/>
                  <a:gd name="T72" fmla="*/ 2147483647 w 417"/>
                  <a:gd name="T73" fmla="*/ 2147483647 h 142"/>
                  <a:gd name="T74" fmla="*/ 2147483647 w 417"/>
                  <a:gd name="T75" fmla="*/ 2147483647 h 142"/>
                  <a:gd name="T76" fmla="*/ 2147483647 w 417"/>
                  <a:gd name="T77" fmla="*/ 2147483647 h 142"/>
                  <a:gd name="T78" fmla="*/ 2147483647 w 417"/>
                  <a:gd name="T79" fmla="*/ 2147483647 h 142"/>
                  <a:gd name="T80" fmla="*/ 2147483647 w 417"/>
                  <a:gd name="T81" fmla="*/ 2147483647 h 142"/>
                  <a:gd name="T82" fmla="*/ 2147483647 w 417"/>
                  <a:gd name="T83" fmla="*/ 2147483647 h 142"/>
                  <a:gd name="T84" fmla="*/ 2147483647 w 417"/>
                  <a:gd name="T85" fmla="*/ 2147483647 h 142"/>
                  <a:gd name="T86" fmla="*/ 2147483647 w 417"/>
                  <a:gd name="T87" fmla="*/ 2147483647 h 142"/>
                  <a:gd name="T88" fmla="*/ 2147483647 w 417"/>
                  <a:gd name="T89" fmla="*/ 2147483647 h 142"/>
                  <a:gd name="T90" fmla="*/ 2147483647 w 417"/>
                  <a:gd name="T91" fmla="*/ 2147483647 h 142"/>
                  <a:gd name="T92" fmla="*/ 2147483647 w 417"/>
                  <a:gd name="T93" fmla="*/ 2147483647 h 142"/>
                  <a:gd name="T94" fmla="*/ 2147483647 w 417"/>
                  <a:gd name="T95" fmla="*/ 2147483647 h 142"/>
                  <a:gd name="T96" fmla="*/ 2147483647 w 417"/>
                  <a:gd name="T97" fmla="*/ 2147483647 h 142"/>
                  <a:gd name="T98" fmla="*/ 2147483647 w 417"/>
                  <a:gd name="T99" fmla="*/ 2147483647 h 142"/>
                  <a:gd name="T100" fmla="*/ 2147483647 w 417"/>
                  <a:gd name="T101" fmla="*/ 2147483647 h 142"/>
                  <a:gd name="T102" fmla="*/ 2147483647 w 417"/>
                  <a:gd name="T103" fmla="*/ 2147483647 h 142"/>
                  <a:gd name="T104" fmla="*/ 2147483647 w 417"/>
                  <a:gd name="T105" fmla="*/ 2147483647 h 142"/>
                  <a:gd name="T106" fmla="*/ 2147483647 w 417"/>
                  <a:gd name="T107" fmla="*/ 2147483647 h 142"/>
                  <a:gd name="T108" fmla="*/ 2147483647 w 417"/>
                  <a:gd name="T109" fmla="*/ 2147483647 h 142"/>
                  <a:gd name="T110" fmla="*/ 2147483647 w 417"/>
                  <a:gd name="T111" fmla="*/ 2147483647 h 14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17"/>
                  <a:gd name="T169" fmla="*/ 0 h 142"/>
                  <a:gd name="T170" fmla="*/ 417 w 417"/>
                  <a:gd name="T171" fmla="*/ 142 h 14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17" h="142">
                    <a:moveTo>
                      <a:pt x="1" y="3"/>
                    </a:moveTo>
                    <a:lnTo>
                      <a:pt x="60" y="0"/>
                    </a:lnTo>
                    <a:lnTo>
                      <a:pt x="61" y="1"/>
                    </a:lnTo>
                    <a:lnTo>
                      <a:pt x="63" y="2"/>
                    </a:lnTo>
                    <a:lnTo>
                      <a:pt x="66" y="4"/>
                    </a:lnTo>
                    <a:lnTo>
                      <a:pt x="67" y="5"/>
                    </a:lnTo>
                    <a:lnTo>
                      <a:pt x="69" y="6"/>
                    </a:lnTo>
                    <a:lnTo>
                      <a:pt x="71" y="7"/>
                    </a:lnTo>
                    <a:lnTo>
                      <a:pt x="73" y="8"/>
                    </a:lnTo>
                    <a:lnTo>
                      <a:pt x="75" y="10"/>
                    </a:lnTo>
                    <a:lnTo>
                      <a:pt x="79" y="11"/>
                    </a:lnTo>
                    <a:lnTo>
                      <a:pt x="80" y="12"/>
                    </a:lnTo>
                    <a:lnTo>
                      <a:pt x="81" y="13"/>
                    </a:lnTo>
                    <a:lnTo>
                      <a:pt x="83" y="13"/>
                    </a:lnTo>
                    <a:lnTo>
                      <a:pt x="85" y="14"/>
                    </a:lnTo>
                    <a:lnTo>
                      <a:pt x="87" y="15"/>
                    </a:lnTo>
                    <a:lnTo>
                      <a:pt x="89" y="15"/>
                    </a:lnTo>
                    <a:lnTo>
                      <a:pt x="91" y="16"/>
                    </a:lnTo>
                    <a:lnTo>
                      <a:pt x="92" y="17"/>
                    </a:lnTo>
                    <a:lnTo>
                      <a:pt x="94" y="17"/>
                    </a:lnTo>
                    <a:lnTo>
                      <a:pt x="97" y="18"/>
                    </a:lnTo>
                    <a:lnTo>
                      <a:pt x="99" y="19"/>
                    </a:lnTo>
                    <a:lnTo>
                      <a:pt x="102" y="20"/>
                    </a:lnTo>
                    <a:lnTo>
                      <a:pt x="104" y="20"/>
                    </a:lnTo>
                    <a:lnTo>
                      <a:pt x="106" y="22"/>
                    </a:lnTo>
                    <a:lnTo>
                      <a:pt x="109" y="22"/>
                    </a:lnTo>
                    <a:lnTo>
                      <a:pt x="111" y="22"/>
                    </a:lnTo>
                    <a:lnTo>
                      <a:pt x="114" y="24"/>
                    </a:lnTo>
                    <a:lnTo>
                      <a:pt x="117" y="24"/>
                    </a:lnTo>
                    <a:lnTo>
                      <a:pt x="120" y="25"/>
                    </a:lnTo>
                    <a:lnTo>
                      <a:pt x="123" y="26"/>
                    </a:lnTo>
                    <a:lnTo>
                      <a:pt x="126" y="26"/>
                    </a:lnTo>
                    <a:lnTo>
                      <a:pt x="129" y="27"/>
                    </a:lnTo>
                    <a:lnTo>
                      <a:pt x="133" y="27"/>
                    </a:lnTo>
                    <a:lnTo>
                      <a:pt x="136" y="28"/>
                    </a:lnTo>
                    <a:lnTo>
                      <a:pt x="140" y="29"/>
                    </a:lnTo>
                    <a:lnTo>
                      <a:pt x="142" y="29"/>
                    </a:lnTo>
                    <a:lnTo>
                      <a:pt x="146" y="30"/>
                    </a:lnTo>
                    <a:lnTo>
                      <a:pt x="151" y="31"/>
                    </a:lnTo>
                    <a:lnTo>
                      <a:pt x="154" y="31"/>
                    </a:lnTo>
                    <a:lnTo>
                      <a:pt x="158" y="32"/>
                    </a:lnTo>
                    <a:lnTo>
                      <a:pt x="162" y="32"/>
                    </a:lnTo>
                    <a:lnTo>
                      <a:pt x="166" y="33"/>
                    </a:lnTo>
                    <a:lnTo>
                      <a:pt x="171" y="33"/>
                    </a:lnTo>
                    <a:lnTo>
                      <a:pt x="175" y="33"/>
                    </a:lnTo>
                    <a:lnTo>
                      <a:pt x="179" y="34"/>
                    </a:lnTo>
                    <a:lnTo>
                      <a:pt x="184" y="34"/>
                    </a:lnTo>
                    <a:lnTo>
                      <a:pt x="185" y="34"/>
                    </a:lnTo>
                    <a:lnTo>
                      <a:pt x="186" y="33"/>
                    </a:lnTo>
                    <a:lnTo>
                      <a:pt x="189" y="32"/>
                    </a:lnTo>
                    <a:lnTo>
                      <a:pt x="191" y="30"/>
                    </a:lnTo>
                    <a:lnTo>
                      <a:pt x="195" y="29"/>
                    </a:lnTo>
                    <a:lnTo>
                      <a:pt x="195" y="28"/>
                    </a:lnTo>
                    <a:lnTo>
                      <a:pt x="197" y="27"/>
                    </a:lnTo>
                    <a:lnTo>
                      <a:pt x="199" y="26"/>
                    </a:lnTo>
                    <a:lnTo>
                      <a:pt x="201" y="25"/>
                    </a:lnTo>
                    <a:lnTo>
                      <a:pt x="203" y="24"/>
                    </a:lnTo>
                    <a:lnTo>
                      <a:pt x="205" y="22"/>
                    </a:lnTo>
                    <a:lnTo>
                      <a:pt x="206" y="22"/>
                    </a:lnTo>
                    <a:lnTo>
                      <a:pt x="208" y="20"/>
                    </a:lnTo>
                    <a:lnTo>
                      <a:pt x="210" y="18"/>
                    </a:lnTo>
                    <a:lnTo>
                      <a:pt x="211" y="17"/>
                    </a:lnTo>
                    <a:lnTo>
                      <a:pt x="213" y="15"/>
                    </a:lnTo>
                    <a:lnTo>
                      <a:pt x="214" y="14"/>
                    </a:lnTo>
                    <a:lnTo>
                      <a:pt x="216" y="13"/>
                    </a:lnTo>
                    <a:lnTo>
                      <a:pt x="218" y="11"/>
                    </a:lnTo>
                    <a:lnTo>
                      <a:pt x="219" y="10"/>
                    </a:lnTo>
                    <a:lnTo>
                      <a:pt x="221" y="8"/>
                    </a:lnTo>
                    <a:lnTo>
                      <a:pt x="222" y="6"/>
                    </a:lnTo>
                    <a:lnTo>
                      <a:pt x="223" y="5"/>
                    </a:lnTo>
                    <a:lnTo>
                      <a:pt x="225" y="3"/>
                    </a:lnTo>
                    <a:lnTo>
                      <a:pt x="226" y="1"/>
                    </a:lnTo>
                    <a:lnTo>
                      <a:pt x="226" y="3"/>
                    </a:lnTo>
                    <a:lnTo>
                      <a:pt x="226" y="4"/>
                    </a:lnTo>
                    <a:lnTo>
                      <a:pt x="227" y="5"/>
                    </a:lnTo>
                    <a:lnTo>
                      <a:pt x="228" y="7"/>
                    </a:lnTo>
                    <a:lnTo>
                      <a:pt x="229" y="10"/>
                    </a:lnTo>
                    <a:lnTo>
                      <a:pt x="230" y="11"/>
                    </a:lnTo>
                    <a:lnTo>
                      <a:pt x="231" y="13"/>
                    </a:lnTo>
                    <a:lnTo>
                      <a:pt x="232" y="14"/>
                    </a:lnTo>
                    <a:lnTo>
                      <a:pt x="233" y="15"/>
                    </a:lnTo>
                    <a:lnTo>
                      <a:pt x="233" y="17"/>
                    </a:lnTo>
                    <a:lnTo>
                      <a:pt x="235" y="18"/>
                    </a:lnTo>
                    <a:lnTo>
                      <a:pt x="236" y="20"/>
                    </a:lnTo>
                    <a:lnTo>
                      <a:pt x="238" y="22"/>
                    </a:lnTo>
                    <a:lnTo>
                      <a:pt x="239" y="23"/>
                    </a:lnTo>
                    <a:lnTo>
                      <a:pt x="241" y="25"/>
                    </a:lnTo>
                    <a:lnTo>
                      <a:pt x="243" y="26"/>
                    </a:lnTo>
                    <a:lnTo>
                      <a:pt x="245" y="27"/>
                    </a:lnTo>
                    <a:lnTo>
                      <a:pt x="247" y="29"/>
                    </a:lnTo>
                    <a:lnTo>
                      <a:pt x="250" y="30"/>
                    </a:lnTo>
                    <a:lnTo>
                      <a:pt x="252" y="31"/>
                    </a:lnTo>
                    <a:lnTo>
                      <a:pt x="255" y="33"/>
                    </a:lnTo>
                    <a:lnTo>
                      <a:pt x="256" y="33"/>
                    </a:lnTo>
                    <a:lnTo>
                      <a:pt x="258" y="33"/>
                    </a:lnTo>
                    <a:lnTo>
                      <a:pt x="260" y="34"/>
                    </a:lnTo>
                    <a:lnTo>
                      <a:pt x="261" y="35"/>
                    </a:lnTo>
                    <a:lnTo>
                      <a:pt x="263" y="35"/>
                    </a:lnTo>
                    <a:lnTo>
                      <a:pt x="265" y="36"/>
                    </a:lnTo>
                    <a:lnTo>
                      <a:pt x="267" y="36"/>
                    </a:lnTo>
                    <a:lnTo>
                      <a:pt x="269" y="37"/>
                    </a:lnTo>
                    <a:lnTo>
                      <a:pt x="293" y="44"/>
                    </a:lnTo>
                    <a:lnTo>
                      <a:pt x="293" y="45"/>
                    </a:lnTo>
                    <a:lnTo>
                      <a:pt x="296" y="45"/>
                    </a:lnTo>
                    <a:lnTo>
                      <a:pt x="298" y="45"/>
                    </a:lnTo>
                    <a:lnTo>
                      <a:pt x="300" y="45"/>
                    </a:lnTo>
                    <a:lnTo>
                      <a:pt x="303" y="45"/>
                    </a:lnTo>
                    <a:lnTo>
                      <a:pt x="306" y="45"/>
                    </a:lnTo>
                    <a:lnTo>
                      <a:pt x="307" y="44"/>
                    </a:lnTo>
                    <a:lnTo>
                      <a:pt x="308" y="43"/>
                    </a:lnTo>
                    <a:lnTo>
                      <a:pt x="310" y="43"/>
                    </a:lnTo>
                    <a:lnTo>
                      <a:pt x="312" y="42"/>
                    </a:lnTo>
                    <a:lnTo>
                      <a:pt x="314" y="41"/>
                    </a:lnTo>
                    <a:lnTo>
                      <a:pt x="316" y="40"/>
                    </a:lnTo>
                    <a:lnTo>
                      <a:pt x="318" y="38"/>
                    </a:lnTo>
                    <a:lnTo>
                      <a:pt x="320" y="38"/>
                    </a:lnTo>
                    <a:lnTo>
                      <a:pt x="321" y="36"/>
                    </a:lnTo>
                    <a:lnTo>
                      <a:pt x="324" y="34"/>
                    </a:lnTo>
                    <a:lnTo>
                      <a:pt x="326" y="32"/>
                    </a:lnTo>
                    <a:lnTo>
                      <a:pt x="328" y="30"/>
                    </a:lnTo>
                    <a:lnTo>
                      <a:pt x="329" y="28"/>
                    </a:lnTo>
                    <a:lnTo>
                      <a:pt x="330" y="27"/>
                    </a:lnTo>
                    <a:lnTo>
                      <a:pt x="331" y="26"/>
                    </a:lnTo>
                    <a:lnTo>
                      <a:pt x="332" y="25"/>
                    </a:lnTo>
                    <a:lnTo>
                      <a:pt x="333" y="23"/>
                    </a:lnTo>
                    <a:lnTo>
                      <a:pt x="335" y="22"/>
                    </a:lnTo>
                    <a:lnTo>
                      <a:pt x="336" y="20"/>
                    </a:lnTo>
                    <a:lnTo>
                      <a:pt x="337" y="19"/>
                    </a:lnTo>
                    <a:lnTo>
                      <a:pt x="346" y="7"/>
                    </a:lnTo>
                    <a:lnTo>
                      <a:pt x="371" y="10"/>
                    </a:lnTo>
                    <a:lnTo>
                      <a:pt x="377" y="3"/>
                    </a:lnTo>
                    <a:lnTo>
                      <a:pt x="377" y="4"/>
                    </a:lnTo>
                    <a:lnTo>
                      <a:pt x="379" y="4"/>
                    </a:lnTo>
                    <a:lnTo>
                      <a:pt x="381" y="5"/>
                    </a:lnTo>
                    <a:lnTo>
                      <a:pt x="383" y="6"/>
                    </a:lnTo>
                    <a:lnTo>
                      <a:pt x="385" y="8"/>
                    </a:lnTo>
                    <a:lnTo>
                      <a:pt x="387" y="9"/>
                    </a:lnTo>
                    <a:lnTo>
                      <a:pt x="388" y="10"/>
                    </a:lnTo>
                    <a:lnTo>
                      <a:pt x="390" y="10"/>
                    </a:lnTo>
                    <a:lnTo>
                      <a:pt x="392" y="11"/>
                    </a:lnTo>
                    <a:lnTo>
                      <a:pt x="393" y="12"/>
                    </a:lnTo>
                    <a:lnTo>
                      <a:pt x="395" y="13"/>
                    </a:lnTo>
                    <a:lnTo>
                      <a:pt x="397" y="13"/>
                    </a:lnTo>
                    <a:lnTo>
                      <a:pt x="398" y="14"/>
                    </a:lnTo>
                    <a:lnTo>
                      <a:pt x="400" y="15"/>
                    </a:lnTo>
                    <a:lnTo>
                      <a:pt x="402" y="16"/>
                    </a:lnTo>
                    <a:lnTo>
                      <a:pt x="404" y="17"/>
                    </a:lnTo>
                    <a:lnTo>
                      <a:pt x="405" y="17"/>
                    </a:lnTo>
                    <a:lnTo>
                      <a:pt x="407" y="18"/>
                    </a:lnTo>
                    <a:lnTo>
                      <a:pt x="408" y="19"/>
                    </a:lnTo>
                    <a:lnTo>
                      <a:pt x="410" y="20"/>
                    </a:lnTo>
                    <a:lnTo>
                      <a:pt x="411" y="21"/>
                    </a:lnTo>
                    <a:lnTo>
                      <a:pt x="414" y="22"/>
                    </a:lnTo>
                    <a:lnTo>
                      <a:pt x="417" y="23"/>
                    </a:lnTo>
                    <a:lnTo>
                      <a:pt x="416" y="24"/>
                    </a:lnTo>
                    <a:lnTo>
                      <a:pt x="415" y="25"/>
                    </a:lnTo>
                    <a:lnTo>
                      <a:pt x="413" y="27"/>
                    </a:lnTo>
                    <a:lnTo>
                      <a:pt x="411" y="29"/>
                    </a:lnTo>
                    <a:lnTo>
                      <a:pt x="408" y="32"/>
                    </a:lnTo>
                    <a:lnTo>
                      <a:pt x="407" y="33"/>
                    </a:lnTo>
                    <a:lnTo>
                      <a:pt x="405" y="34"/>
                    </a:lnTo>
                    <a:lnTo>
                      <a:pt x="404" y="36"/>
                    </a:lnTo>
                    <a:lnTo>
                      <a:pt x="402" y="38"/>
                    </a:lnTo>
                    <a:lnTo>
                      <a:pt x="400" y="39"/>
                    </a:lnTo>
                    <a:lnTo>
                      <a:pt x="398" y="41"/>
                    </a:lnTo>
                    <a:lnTo>
                      <a:pt x="396" y="43"/>
                    </a:lnTo>
                    <a:lnTo>
                      <a:pt x="393" y="45"/>
                    </a:lnTo>
                    <a:lnTo>
                      <a:pt x="391" y="46"/>
                    </a:lnTo>
                    <a:lnTo>
                      <a:pt x="389" y="49"/>
                    </a:lnTo>
                    <a:lnTo>
                      <a:pt x="386" y="51"/>
                    </a:lnTo>
                    <a:lnTo>
                      <a:pt x="384" y="53"/>
                    </a:lnTo>
                    <a:lnTo>
                      <a:pt x="381" y="55"/>
                    </a:lnTo>
                    <a:lnTo>
                      <a:pt x="379" y="57"/>
                    </a:lnTo>
                    <a:lnTo>
                      <a:pt x="375" y="60"/>
                    </a:lnTo>
                    <a:lnTo>
                      <a:pt x="373" y="62"/>
                    </a:lnTo>
                    <a:lnTo>
                      <a:pt x="370" y="64"/>
                    </a:lnTo>
                    <a:lnTo>
                      <a:pt x="367" y="66"/>
                    </a:lnTo>
                    <a:lnTo>
                      <a:pt x="364" y="69"/>
                    </a:lnTo>
                    <a:lnTo>
                      <a:pt x="361" y="72"/>
                    </a:lnTo>
                    <a:lnTo>
                      <a:pt x="357" y="74"/>
                    </a:lnTo>
                    <a:lnTo>
                      <a:pt x="354" y="76"/>
                    </a:lnTo>
                    <a:lnTo>
                      <a:pt x="351" y="78"/>
                    </a:lnTo>
                    <a:lnTo>
                      <a:pt x="348" y="81"/>
                    </a:lnTo>
                    <a:lnTo>
                      <a:pt x="344" y="83"/>
                    </a:lnTo>
                    <a:lnTo>
                      <a:pt x="340" y="86"/>
                    </a:lnTo>
                    <a:lnTo>
                      <a:pt x="336" y="88"/>
                    </a:lnTo>
                    <a:lnTo>
                      <a:pt x="333" y="91"/>
                    </a:lnTo>
                    <a:lnTo>
                      <a:pt x="329" y="93"/>
                    </a:lnTo>
                    <a:lnTo>
                      <a:pt x="325" y="95"/>
                    </a:lnTo>
                    <a:lnTo>
                      <a:pt x="321" y="98"/>
                    </a:lnTo>
                    <a:lnTo>
                      <a:pt x="317" y="100"/>
                    </a:lnTo>
                    <a:lnTo>
                      <a:pt x="313" y="102"/>
                    </a:lnTo>
                    <a:lnTo>
                      <a:pt x="309" y="104"/>
                    </a:lnTo>
                    <a:lnTo>
                      <a:pt x="305" y="107"/>
                    </a:lnTo>
                    <a:lnTo>
                      <a:pt x="302" y="109"/>
                    </a:lnTo>
                    <a:lnTo>
                      <a:pt x="298" y="110"/>
                    </a:lnTo>
                    <a:lnTo>
                      <a:pt x="293" y="113"/>
                    </a:lnTo>
                    <a:lnTo>
                      <a:pt x="289" y="115"/>
                    </a:lnTo>
                    <a:lnTo>
                      <a:pt x="285" y="117"/>
                    </a:lnTo>
                    <a:lnTo>
                      <a:pt x="280" y="118"/>
                    </a:lnTo>
                    <a:lnTo>
                      <a:pt x="276" y="120"/>
                    </a:lnTo>
                    <a:lnTo>
                      <a:pt x="272" y="122"/>
                    </a:lnTo>
                    <a:lnTo>
                      <a:pt x="267" y="124"/>
                    </a:lnTo>
                    <a:lnTo>
                      <a:pt x="263" y="125"/>
                    </a:lnTo>
                    <a:lnTo>
                      <a:pt x="258" y="126"/>
                    </a:lnTo>
                    <a:lnTo>
                      <a:pt x="254" y="128"/>
                    </a:lnTo>
                    <a:lnTo>
                      <a:pt x="249" y="130"/>
                    </a:lnTo>
                    <a:lnTo>
                      <a:pt x="245" y="131"/>
                    </a:lnTo>
                    <a:lnTo>
                      <a:pt x="241" y="132"/>
                    </a:lnTo>
                    <a:lnTo>
                      <a:pt x="236" y="133"/>
                    </a:lnTo>
                    <a:lnTo>
                      <a:pt x="232" y="134"/>
                    </a:lnTo>
                    <a:lnTo>
                      <a:pt x="227" y="134"/>
                    </a:lnTo>
                    <a:lnTo>
                      <a:pt x="222" y="136"/>
                    </a:lnTo>
                    <a:lnTo>
                      <a:pt x="218" y="136"/>
                    </a:lnTo>
                    <a:lnTo>
                      <a:pt x="214" y="137"/>
                    </a:lnTo>
                    <a:lnTo>
                      <a:pt x="210" y="138"/>
                    </a:lnTo>
                    <a:lnTo>
                      <a:pt x="205" y="138"/>
                    </a:lnTo>
                    <a:lnTo>
                      <a:pt x="201" y="138"/>
                    </a:lnTo>
                    <a:lnTo>
                      <a:pt x="198" y="139"/>
                    </a:lnTo>
                    <a:lnTo>
                      <a:pt x="194" y="139"/>
                    </a:lnTo>
                    <a:lnTo>
                      <a:pt x="190" y="140"/>
                    </a:lnTo>
                    <a:lnTo>
                      <a:pt x="186" y="141"/>
                    </a:lnTo>
                    <a:lnTo>
                      <a:pt x="183" y="141"/>
                    </a:lnTo>
                    <a:lnTo>
                      <a:pt x="179" y="141"/>
                    </a:lnTo>
                    <a:lnTo>
                      <a:pt x="175" y="141"/>
                    </a:lnTo>
                    <a:lnTo>
                      <a:pt x="172" y="141"/>
                    </a:lnTo>
                    <a:lnTo>
                      <a:pt x="169" y="142"/>
                    </a:lnTo>
                    <a:lnTo>
                      <a:pt x="166" y="142"/>
                    </a:lnTo>
                    <a:lnTo>
                      <a:pt x="162" y="142"/>
                    </a:lnTo>
                    <a:lnTo>
                      <a:pt x="159" y="142"/>
                    </a:lnTo>
                    <a:lnTo>
                      <a:pt x="156" y="142"/>
                    </a:lnTo>
                    <a:lnTo>
                      <a:pt x="153" y="142"/>
                    </a:lnTo>
                    <a:lnTo>
                      <a:pt x="151" y="142"/>
                    </a:lnTo>
                    <a:lnTo>
                      <a:pt x="147" y="142"/>
                    </a:lnTo>
                    <a:lnTo>
                      <a:pt x="145" y="142"/>
                    </a:lnTo>
                    <a:lnTo>
                      <a:pt x="142" y="142"/>
                    </a:lnTo>
                    <a:lnTo>
                      <a:pt x="140" y="142"/>
                    </a:lnTo>
                    <a:lnTo>
                      <a:pt x="137" y="142"/>
                    </a:lnTo>
                    <a:lnTo>
                      <a:pt x="134" y="142"/>
                    </a:lnTo>
                    <a:lnTo>
                      <a:pt x="132" y="142"/>
                    </a:lnTo>
                    <a:lnTo>
                      <a:pt x="130" y="142"/>
                    </a:lnTo>
                    <a:lnTo>
                      <a:pt x="128" y="141"/>
                    </a:lnTo>
                    <a:lnTo>
                      <a:pt x="125" y="141"/>
                    </a:lnTo>
                    <a:lnTo>
                      <a:pt x="123" y="141"/>
                    </a:lnTo>
                    <a:lnTo>
                      <a:pt x="121" y="141"/>
                    </a:lnTo>
                    <a:lnTo>
                      <a:pt x="119" y="141"/>
                    </a:lnTo>
                    <a:lnTo>
                      <a:pt x="117" y="141"/>
                    </a:lnTo>
                    <a:lnTo>
                      <a:pt x="115" y="140"/>
                    </a:lnTo>
                    <a:lnTo>
                      <a:pt x="114" y="140"/>
                    </a:lnTo>
                    <a:lnTo>
                      <a:pt x="112" y="139"/>
                    </a:lnTo>
                    <a:lnTo>
                      <a:pt x="111" y="139"/>
                    </a:lnTo>
                    <a:lnTo>
                      <a:pt x="109" y="139"/>
                    </a:lnTo>
                    <a:lnTo>
                      <a:pt x="107" y="139"/>
                    </a:lnTo>
                    <a:lnTo>
                      <a:pt x="106" y="138"/>
                    </a:lnTo>
                    <a:lnTo>
                      <a:pt x="105" y="138"/>
                    </a:lnTo>
                    <a:lnTo>
                      <a:pt x="102" y="138"/>
                    </a:lnTo>
                    <a:lnTo>
                      <a:pt x="100" y="138"/>
                    </a:lnTo>
                    <a:lnTo>
                      <a:pt x="98" y="136"/>
                    </a:lnTo>
                    <a:lnTo>
                      <a:pt x="96" y="136"/>
                    </a:lnTo>
                    <a:lnTo>
                      <a:pt x="95" y="136"/>
                    </a:lnTo>
                    <a:lnTo>
                      <a:pt x="94" y="136"/>
                    </a:lnTo>
                    <a:lnTo>
                      <a:pt x="92" y="135"/>
                    </a:lnTo>
                    <a:lnTo>
                      <a:pt x="92" y="134"/>
                    </a:lnTo>
                    <a:lnTo>
                      <a:pt x="91" y="134"/>
                    </a:lnTo>
                    <a:lnTo>
                      <a:pt x="91" y="133"/>
                    </a:lnTo>
                    <a:lnTo>
                      <a:pt x="91" y="132"/>
                    </a:lnTo>
                    <a:lnTo>
                      <a:pt x="90" y="130"/>
                    </a:lnTo>
                    <a:lnTo>
                      <a:pt x="89" y="128"/>
                    </a:lnTo>
                    <a:lnTo>
                      <a:pt x="87" y="125"/>
                    </a:lnTo>
                    <a:lnTo>
                      <a:pt x="87" y="123"/>
                    </a:lnTo>
                    <a:lnTo>
                      <a:pt x="86" y="122"/>
                    </a:lnTo>
                    <a:lnTo>
                      <a:pt x="86" y="120"/>
                    </a:lnTo>
                    <a:lnTo>
                      <a:pt x="85" y="119"/>
                    </a:lnTo>
                    <a:lnTo>
                      <a:pt x="84" y="117"/>
                    </a:lnTo>
                    <a:lnTo>
                      <a:pt x="83" y="116"/>
                    </a:lnTo>
                    <a:lnTo>
                      <a:pt x="83" y="114"/>
                    </a:lnTo>
                    <a:lnTo>
                      <a:pt x="82" y="113"/>
                    </a:lnTo>
                    <a:lnTo>
                      <a:pt x="81" y="111"/>
                    </a:lnTo>
                    <a:lnTo>
                      <a:pt x="80" y="109"/>
                    </a:lnTo>
                    <a:lnTo>
                      <a:pt x="79" y="107"/>
                    </a:lnTo>
                    <a:lnTo>
                      <a:pt x="79" y="105"/>
                    </a:lnTo>
                    <a:lnTo>
                      <a:pt x="78" y="103"/>
                    </a:lnTo>
                    <a:lnTo>
                      <a:pt x="77" y="101"/>
                    </a:lnTo>
                    <a:lnTo>
                      <a:pt x="75" y="99"/>
                    </a:lnTo>
                    <a:lnTo>
                      <a:pt x="75" y="98"/>
                    </a:lnTo>
                    <a:lnTo>
                      <a:pt x="74" y="95"/>
                    </a:lnTo>
                    <a:lnTo>
                      <a:pt x="72" y="93"/>
                    </a:lnTo>
                    <a:lnTo>
                      <a:pt x="72" y="91"/>
                    </a:lnTo>
                    <a:lnTo>
                      <a:pt x="70" y="89"/>
                    </a:lnTo>
                    <a:lnTo>
                      <a:pt x="69" y="87"/>
                    </a:lnTo>
                    <a:lnTo>
                      <a:pt x="68" y="85"/>
                    </a:lnTo>
                    <a:lnTo>
                      <a:pt x="67" y="82"/>
                    </a:lnTo>
                    <a:lnTo>
                      <a:pt x="66" y="81"/>
                    </a:lnTo>
                    <a:lnTo>
                      <a:pt x="64" y="78"/>
                    </a:lnTo>
                    <a:lnTo>
                      <a:pt x="63" y="76"/>
                    </a:lnTo>
                    <a:lnTo>
                      <a:pt x="62" y="73"/>
                    </a:lnTo>
                    <a:lnTo>
                      <a:pt x="61" y="71"/>
                    </a:lnTo>
                    <a:lnTo>
                      <a:pt x="60" y="70"/>
                    </a:lnTo>
                    <a:lnTo>
                      <a:pt x="58" y="67"/>
                    </a:lnTo>
                    <a:lnTo>
                      <a:pt x="57" y="65"/>
                    </a:lnTo>
                    <a:lnTo>
                      <a:pt x="55" y="63"/>
                    </a:lnTo>
                    <a:lnTo>
                      <a:pt x="54" y="61"/>
                    </a:lnTo>
                    <a:lnTo>
                      <a:pt x="52" y="59"/>
                    </a:lnTo>
                    <a:lnTo>
                      <a:pt x="51" y="57"/>
                    </a:lnTo>
                    <a:lnTo>
                      <a:pt x="50" y="55"/>
                    </a:lnTo>
                    <a:lnTo>
                      <a:pt x="48" y="53"/>
                    </a:lnTo>
                    <a:lnTo>
                      <a:pt x="47" y="50"/>
                    </a:lnTo>
                    <a:lnTo>
                      <a:pt x="46" y="49"/>
                    </a:lnTo>
                    <a:lnTo>
                      <a:pt x="43" y="46"/>
                    </a:lnTo>
                    <a:lnTo>
                      <a:pt x="42" y="45"/>
                    </a:lnTo>
                    <a:lnTo>
                      <a:pt x="41" y="43"/>
                    </a:lnTo>
                    <a:lnTo>
                      <a:pt x="39" y="41"/>
                    </a:lnTo>
                    <a:lnTo>
                      <a:pt x="37" y="39"/>
                    </a:lnTo>
                    <a:lnTo>
                      <a:pt x="36" y="38"/>
                    </a:lnTo>
                    <a:lnTo>
                      <a:pt x="35" y="36"/>
                    </a:lnTo>
                    <a:lnTo>
                      <a:pt x="33" y="34"/>
                    </a:lnTo>
                    <a:lnTo>
                      <a:pt x="31" y="33"/>
                    </a:lnTo>
                    <a:lnTo>
                      <a:pt x="30" y="31"/>
                    </a:lnTo>
                    <a:lnTo>
                      <a:pt x="28" y="29"/>
                    </a:lnTo>
                    <a:lnTo>
                      <a:pt x="27" y="28"/>
                    </a:lnTo>
                    <a:lnTo>
                      <a:pt x="25" y="26"/>
                    </a:lnTo>
                    <a:lnTo>
                      <a:pt x="24" y="25"/>
                    </a:lnTo>
                    <a:lnTo>
                      <a:pt x="21" y="22"/>
                    </a:lnTo>
                    <a:lnTo>
                      <a:pt x="19" y="20"/>
                    </a:lnTo>
                    <a:lnTo>
                      <a:pt x="16" y="17"/>
                    </a:lnTo>
                    <a:lnTo>
                      <a:pt x="14" y="16"/>
                    </a:lnTo>
                    <a:lnTo>
                      <a:pt x="12" y="14"/>
                    </a:lnTo>
                    <a:lnTo>
                      <a:pt x="11" y="13"/>
                    </a:lnTo>
                    <a:lnTo>
                      <a:pt x="9" y="11"/>
                    </a:lnTo>
                    <a:lnTo>
                      <a:pt x="8" y="10"/>
                    </a:lnTo>
                    <a:lnTo>
                      <a:pt x="6" y="8"/>
                    </a:lnTo>
                    <a:lnTo>
                      <a:pt x="5" y="7"/>
                    </a:lnTo>
                    <a:lnTo>
                      <a:pt x="4" y="6"/>
                    </a:lnTo>
                    <a:lnTo>
                      <a:pt x="3" y="5"/>
                    </a:lnTo>
                    <a:lnTo>
                      <a:pt x="1" y="3"/>
                    </a:lnTo>
                    <a:lnTo>
                      <a:pt x="0" y="3"/>
                    </a:lnTo>
                    <a:lnTo>
                      <a:pt x="1" y="3"/>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sp>
            <p:nvSpPr>
              <p:cNvPr id="111" name="Freeform 154"/>
              <p:cNvSpPr>
                <a:spLocks/>
              </p:cNvSpPr>
              <p:nvPr/>
            </p:nvSpPr>
            <p:spPr bwMode="auto">
              <a:xfrm>
                <a:off x="546100" y="2260600"/>
                <a:ext cx="179388" cy="207963"/>
              </a:xfrm>
              <a:custGeom>
                <a:avLst/>
                <a:gdLst>
                  <a:gd name="T0" fmla="*/ 2147483647 w 113"/>
                  <a:gd name="T1" fmla="*/ 2147483647 h 131"/>
                  <a:gd name="T2" fmla="*/ 2147483647 w 113"/>
                  <a:gd name="T3" fmla="*/ 2147483647 h 131"/>
                  <a:gd name="T4" fmla="*/ 2147483647 w 113"/>
                  <a:gd name="T5" fmla="*/ 2147483647 h 131"/>
                  <a:gd name="T6" fmla="*/ 2147483647 w 113"/>
                  <a:gd name="T7" fmla="*/ 2147483647 h 131"/>
                  <a:gd name="T8" fmla="*/ 2147483647 w 113"/>
                  <a:gd name="T9" fmla="*/ 2147483647 h 131"/>
                  <a:gd name="T10" fmla="*/ 2147483647 w 113"/>
                  <a:gd name="T11" fmla="*/ 2147483647 h 131"/>
                  <a:gd name="T12" fmla="*/ 2147483647 w 113"/>
                  <a:gd name="T13" fmla="*/ 2147483647 h 131"/>
                  <a:gd name="T14" fmla="*/ 2147483647 w 113"/>
                  <a:gd name="T15" fmla="*/ 2147483647 h 131"/>
                  <a:gd name="T16" fmla="*/ 2147483647 w 113"/>
                  <a:gd name="T17" fmla="*/ 2147483647 h 131"/>
                  <a:gd name="T18" fmla="*/ 2147483647 w 113"/>
                  <a:gd name="T19" fmla="*/ 2147483647 h 131"/>
                  <a:gd name="T20" fmla="*/ 0 w 113"/>
                  <a:gd name="T21" fmla="*/ 2147483647 h 131"/>
                  <a:gd name="T22" fmla="*/ 0 w 113"/>
                  <a:gd name="T23" fmla="*/ 2147483647 h 131"/>
                  <a:gd name="T24" fmla="*/ 0 w 113"/>
                  <a:gd name="T25" fmla="*/ 2147483647 h 131"/>
                  <a:gd name="T26" fmla="*/ 2147483647 w 113"/>
                  <a:gd name="T27" fmla="*/ 2147483647 h 131"/>
                  <a:gd name="T28" fmla="*/ 2147483647 w 113"/>
                  <a:gd name="T29" fmla="*/ 2147483647 h 131"/>
                  <a:gd name="T30" fmla="*/ 2147483647 w 113"/>
                  <a:gd name="T31" fmla="*/ 2147483647 h 131"/>
                  <a:gd name="T32" fmla="*/ 2147483647 w 113"/>
                  <a:gd name="T33" fmla="*/ 2147483647 h 131"/>
                  <a:gd name="T34" fmla="*/ 2147483647 w 113"/>
                  <a:gd name="T35" fmla="*/ 2147483647 h 131"/>
                  <a:gd name="T36" fmla="*/ 2147483647 w 113"/>
                  <a:gd name="T37" fmla="*/ 2147483647 h 131"/>
                  <a:gd name="T38" fmla="*/ 2147483647 w 113"/>
                  <a:gd name="T39" fmla="*/ 2147483647 h 131"/>
                  <a:gd name="T40" fmla="*/ 2147483647 w 113"/>
                  <a:gd name="T41" fmla="*/ 2147483647 h 131"/>
                  <a:gd name="T42" fmla="*/ 2147483647 w 113"/>
                  <a:gd name="T43" fmla="*/ 2147483647 h 131"/>
                  <a:gd name="T44" fmla="*/ 2147483647 w 113"/>
                  <a:gd name="T45" fmla="*/ 2147483647 h 131"/>
                  <a:gd name="T46" fmla="*/ 2147483647 w 113"/>
                  <a:gd name="T47" fmla="*/ 2147483647 h 131"/>
                  <a:gd name="T48" fmla="*/ 2147483647 w 113"/>
                  <a:gd name="T49" fmla="*/ 2147483647 h 131"/>
                  <a:gd name="T50" fmla="*/ 2147483647 w 113"/>
                  <a:gd name="T51" fmla="*/ 2147483647 h 131"/>
                  <a:gd name="T52" fmla="*/ 2147483647 w 113"/>
                  <a:gd name="T53" fmla="*/ 2147483647 h 131"/>
                  <a:gd name="T54" fmla="*/ 2147483647 w 113"/>
                  <a:gd name="T55" fmla="*/ 2147483647 h 131"/>
                  <a:gd name="T56" fmla="*/ 2147483647 w 113"/>
                  <a:gd name="T57" fmla="*/ 2147483647 h 131"/>
                  <a:gd name="T58" fmla="*/ 2147483647 w 113"/>
                  <a:gd name="T59" fmla="*/ 2147483647 h 131"/>
                  <a:gd name="T60" fmla="*/ 2147483647 w 113"/>
                  <a:gd name="T61" fmla="*/ 2147483647 h 131"/>
                  <a:gd name="T62" fmla="*/ 2147483647 w 113"/>
                  <a:gd name="T63" fmla="*/ 2147483647 h 131"/>
                  <a:gd name="T64" fmla="*/ 2147483647 w 113"/>
                  <a:gd name="T65" fmla="*/ 2147483647 h 131"/>
                  <a:gd name="T66" fmla="*/ 2147483647 w 113"/>
                  <a:gd name="T67" fmla="*/ 2147483647 h 131"/>
                  <a:gd name="T68" fmla="*/ 2147483647 w 113"/>
                  <a:gd name="T69" fmla="*/ 2147483647 h 131"/>
                  <a:gd name="T70" fmla="*/ 2147483647 w 113"/>
                  <a:gd name="T71" fmla="*/ 2147483647 h 131"/>
                  <a:gd name="T72" fmla="*/ 2147483647 w 113"/>
                  <a:gd name="T73" fmla="*/ 2147483647 h 131"/>
                  <a:gd name="T74" fmla="*/ 2147483647 w 113"/>
                  <a:gd name="T75" fmla="*/ 2147483647 h 131"/>
                  <a:gd name="T76" fmla="*/ 2147483647 w 113"/>
                  <a:gd name="T77" fmla="*/ 2147483647 h 131"/>
                  <a:gd name="T78" fmla="*/ 2147483647 w 113"/>
                  <a:gd name="T79" fmla="*/ 2147483647 h 131"/>
                  <a:gd name="T80" fmla="*/ 2147483647 w 113"/>
                  <a:gd name="T81" fmla="*/ 2147483647 h 131"/>
                  <a:gd name="T82" fmla="*/ 2147483647 w 113"/>
                  <a:gd name="T83" fmla="*/ 2147483647 h 131"/>
                  <a:gd name="T84" fmla="*/ 2147483647 w 113"/>
                  <a:gd name="T85" fmla="*/ 2147483647 h 131"/>
                  <a:gd name="T86" fmla="*/ 2147483647 w 113"/>
                  <a:gd name="T87" fmla="*/ 2147483647 h 131"/>
                  <a:gd name="T88" fmla="*/ 2147483647 w 113"/>
                  <a:gd name="T89" fmla="*/ 2147483647 h 131"/>
                  <a:gd name="T90" fmla="*/ 2147483647 w 113"/>
                  <a:gd name="T91" fmla="*/ 2147483647 h 131"/>
                  <a:gd name="T92" fmla="*/ 2147483647 w 113"/>
                  <a:gd name="T93" fmla="*/ 2147483647 h 131"/>
                  <a:gd name="T94" fmla="*/ 2147483647 w 113"/>
                  <a:gd name="T95" fmla="*/ 2147483647 h 131"/>
                  <a:gd name="T96" fmla="*/ 2147483647 w 113"/>
                  <a:gd name="T97" fmla="*/ 2147483647 h 131"/>
                  <a:gd name="T98" fmla="*/ 2147483647 w 113"/>
                  <a:gd name="T99" fmla="*/ 2147483647 h 131"/>
                  <a:gd name="T100" fmla="*/ 2147483647 w 113"/>
                  <a:gd name="T101" fmla="*/ 2147483647 h 13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13"/>
                  <a:gd name="T154" fmla="*/ 0 h 131"/>
                  <a:gd name="T155" fmla="*/ 113 w 113"/>
                  <a:gd name="T156" fmla="*/ 131 h 13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13" h="131">
                    <a:moveTo>
                      <a:pt x="51" y="114"/>
                    </a:moveTo>
                    <a:lnTo>
                      <a:pt x="55" y="131"/>
                    </a:lnTo>
                    <a:lnTo>
                      <a:pt x="54" y="130"/>
                    </a:lnTo>
                    <a:lnTo>
                      <a:pt x="53" y="130"/>
                    </a:lnTo>
                    <a:lnTo>
                      <a:pt x="51" y="129"/>
                    </a:lnTo>
                    <a:lnTo>
                      <a:pt x="49" y="129"/>
                    </a:lnTo>
                    <a:lnTo>
                      <a:pt x="47" y="129"/>
                    </a:lnTo>
                    <a:lnTo>
                      <a:pt x="45" y="128"/>
                    </a:lnTo>
                    <a:lnTo>
                      <a:pt x="43" y="128"/>
                    </a:lnTo>
                    <a:lnTo>
                      <a:pt x="42" y="128"/>
                    </a:lnTo>
                    <a:lnTo>
                      <a:pt x="40" y="127"/>
                    </a:lnTo>
                    <a:lnTo>
                      <a:pt x="39" y="127"/>
                    </a:lnTo>
                    <a:lnTo>
                      <a:pt x="37" y="126"/>
                    </a:lnTo>
                    <a:lnTo>
                      <a:pt x="35" y="126"/>
                    </a:lnTo>
                    <a:lnTo>
                      <a:pt x="32" y="125"/>
                    </a:lnTo>
                    <a:lnTo>
                      <a:pt x="30" y="125"/>
                    </a:lnTo>
                    <a:lnTo>
                      <a:pt x="29" y="124"/>
                    </a:lnTo>
                    <a:lnTo>
                      <a:pt x="27" y="123"/>
                    </a:lnTo>
                    <a:lnTo>
                      <a:pt x="25" y="122"/>
                    </a:lnTo>
                    <a:lnTo>
                      <a:pt x="23" y="121"/>
                    </a:lnTo>
                    <a:lnTo>
                      <a:pt x="22" y="121"/>
                    </a:lnTo>
                    <a:lnTo>
                      <a:pt x="20" y="119"/>
                    </a:lnTo>
                    <a:lnTo>
                      <a:pt x="17" y="118"/>
                    </a:lnTo>
                    <a:lnTo>
                      <a:pt x="16" y="117"/>
                    </a:lnTo>
                    <a:lnTo>
                      <a:pt x="15" y="116"/>
                    </a:lnTo>
                    <a:lnTo>
                      <a:pt x="13" y="115"/>
                    </a:lnTo>
                    <a:lnTo>
                      <a:pt x="12" y="113"/>
                    </a:lnTo>
                    <a:lnTo>
                      <a:pt x="11" y="112"/>
                    </a:lnTo>
                    <a:lnTo>
                      <a:pt x="10" y="111"/>
                    </a:lnTo>
                    <a:lnTo>
                      <a:pt x="9" y="109"/>
                    </a:lnTo>
                    <a:lnTo>
                      <a:pt x="8" y="107"/>
                    </a:lnTo>
                    <a:lnTo>
                      <a:pt x="8" y="106"/>
                    </a:lnTo>
                    <a:lnTo>
                      <a:pt x="6" y="104"/>
                    </a:lnTo>
                    <a:lnTo>
                      <a:pt x="6" y="102"/>
                    </a:lnTo>
                    <a:lnTo>
                      <a:pt x="5" y="99"/>
                    </a:lnTo>
                    <a:lnTo>
                      <a:pt x="4" y="97"/>
                    </a:lnTo>
                    <a:lnTo>
                      <a:pt x="3" y="95"/>
                    </a:lnTo>
                    <a:lnTo>
                      <a:pt x="2" y="92"/>
                    </a:lnTo>
                    <a:lnTo>
                      <a:pt x="2" y="90"/>
                    </a:lnTo>
                    <a:lnTo>
                      <a:pt x="2" y="89"/>
                    </a:lnTo>
                    <a:lnTo>
                      <a:pt x="1" y="88"/>
                    </a:lnTo>
                    <a:lnTo>
                      <a:pt x="1" y="86"/>
                    </a:lnTo>
                    <a:lnTo>
                      <a:pt x="0" y="84"/>
                    </a:lnTo>
                    <a:lnTo>
                      <a:pt x="0" y="83"/>
                    </a:lnTo>
                    <a:lnTo>
                      <a:pt x="0" y="81"/>
                    </a:lnTo>
                    <a:lnTo>
                      <a:pt x="0" y="80"/>
                    </a:lnTo>
                    <a:lnTo>
                      <a:pt x="0" y="78"/>
                    </a:lnTo>
                    <a:lnTo>
                      <a:pt x="0" y="76"/>
                    </a:lnTo>
                    <a:lnTo>
                      <a:pt x="0" y="74"/>
                    </a:lnTo>
                    <a:lnTo>
                      <a:pt x="0" y="73"/>
                    </a:lnTo>
                    <a:lnTo>
                      <a:pt x="0" y="71"/>
                    </a:lnTo>
                    <a:lnTo>
                      <a:pt x="0" y="70"/>
                    </a:lnTo>
                    <a:lnTo>
                      <a:pt x="0" y="68"/>
                    </a:lnTo>
                    <a:lnTo>
                      <a:pt x="0" y="67"/>
                    </a:lnTo>
                    <a:lnTo>
                      <a:pt x="0" y="64"/>
                    </a:lnTo>
                    <a:lnTo>
                      <a:pt x="1" y="61"/>
                    </a:lnTo>
                    <a:lnTo>
                      <a:pt x="2" y="59"/>
                    </a:lnTo>
                    <a:lnTo>
                      <a:pt x="2" y="57"/>
                    </a:lnTo>
                    <a:lnTo>
                      <a:pt x="3" y="55"/>
                    </a:lnTo>
                    <a:lnTo>
                      <a:pt x="4" y="52"/>
                    </a:lnTo>
                    <a:lnTo>
                      <a:pt x="4" y="50"/>
                    </a:lnTo>
                    <a:lnTo>
                      <a:pt x="5" y="48"/>
                    </a:lnTo>
                    <a:lnTo>
                      <a:pt x="6" y="45"/>
                    </a:lnTo>
                    <a:lnTo>
                      <a:pt x="7" y="44"/>
                    </a:lnTo>
                    <a:lnTo>
                      <a:pt x="8" y="41"/>
                    </a:lnTo>
                    <a:lnTo>
                      <a:pt x="9" y="39"/>
                    </a:lnTo>
                    <a:lnTo>
                      <a:pt x="10" y="37"/>
                    </a:lnTo>
                    <a:lnTo>
                      <a:pt x="11" y="35"/>
                    </a:lnTo>
                    <a:lnTo>
                      <a:pt x="13" y="33"/>
                    </a:lnTo>
                    <a:lnTo>
                      <a:pt x="15" y="30"/>
                    </a:lnTo>
                    <a:lnTo>
                      <a:pt x="16" y="29"/>
                    </a:lnTo>
                    <a:lnTo>
                      <a:pt x="17" y="26"/>
                    </a:lnTo>
                    <a:lnTo>
                      <a:pt x="18" y="24"/>
                    </a:lnTo>
                    <a:lnTo>
                      <a:pt x="20" y="23"/>
                    </a:lnTo>
                    <a:lnTo>
                      <a:pt x="22" y="20"/>
                    </a:lnTo>
                    <a:lnTo>
                      <a:pt x="23" y="19"/>
                    </a:lnTo>
                    <a:lnTo>
                      <a:pt x="25" y="17"/>
                    </a:lnTo>
                    <a:lnTo>
                      <a:pt x="26" y="16"/>
                    </a:lnTo>
                    <a:lnTo>
                      <a:pt x="28" y="14"/>
                    </a:lnTo>
                    <a:lnTo>
                      <a:pt x="30" y="13"/>
                    </a:lnTo>
                    <a:lnTo>
                      <a:pt x="32" y="12"/>
                    </a:lnTo>
                    <a:lnTo>
                      <a:pt x="35" y="10"/>
                    </a:lnTo>
                    <a:lnTo>
                      <a:pt x="36" y="9"/>
                    </a:lnTo>
                    <a:lnTo>
                      <a:pt x="39" y="8"/>
                    </a:lnTo>
                    <a:lnTo>
                      <a:pt x="40" y="7"/>
                    </a:lnTo>
                    <a:lnTo>
                      <a:pt x="43" y="6"/>
                    </a:lnTo>
                    <a:lnTo>
                      <a:pt x="43" y="5"/>
                    </a:lnTo>
                    <a:lnTo>
                      <a:pt x="45" y="4"/>
                    </a:lnTo>
                    <a:lnTo>
                      <a:pt x="47" y="4"/>
                    </a:lnTo>
                    <a:lnTo>
                      <a:pt x="49" y="3"/>
                    </a:lnTo>
                    <a:lnTo>
                      <a:pt x="50" y="3"/>
                    </a:lnTo>
                    <a:lnTo>
                      <a:pt x="53" y="2"/>
                    </a:lnTo>
                    <a:lnTo>
                      <a:pt x="55" y="1"/>
                    </a:lnTo>
                    <a:lnTo>
                      <a:pt x="58" y="1"/>
                    </a:lnTo>
                    <a:lnTo>
                      <a:pt x="61" y="1"/>
                    </a:lnTo>
                    <a:lnTo>
                      <a:pt x="64" y="1"/>
                    </a:lnTo>
                    <a:lnTo>
                      <a:pt x="65" y="0"/>
                    </a:lnTo>
                    <a:lnTo>
                      <a:pt x="67" y="0"/>
                    </a:lnTo>
                    <a:lnTo>
                      <a:pt x="69" y="0"/>
                    </a:lnTo>
                    <a:lnTo>
                      <a:pt x="70" y="1"/>
                    </a:lnTo>
                    <a:lnTo>
                      <a:pt x="72" y="1"/>
                    </a:lnTo>
                    <a:lnTo>
                      <a:pt x="73" y="1"/>
                    </a:lnTo>
                    <a:lnTo>
                      <a:pt x="75" y="1"/>
                    </a:lnTo>
                    <a:lnTo>
                      <a:pt x="77" y="1"/>
                    </a:lnTo>
                    <a:lnTo>
                      <a:pt x="79" y="1"/>
                    </a:lnTo>
                    <a:lnTo>
                      <a:pt x="80" y="1"/>
                    </a:lnTo>
                    <a:lnTo>
                      <a:pt x="82" y="2"/>
                    </a:lnTo>
                    <a:lnTo>
                      <a:pt x="84" y="2"/>
                    </a:lnTo>
                    <a:lnTo>
                      <a:pt x="85" y="2"/>
                    </a:lnTo>
                    <a:lnTo>
                      <a:pt x="87" y="3"/>
                    </a:lnTo>
                    <a:lnTo>
                      <a:pt x="89" y="3"/>
                    </a:lnTo>
                    <a:lnTo>
                      <a:pt x="90" y="3"/>
                    </a:lnTo>
                    <a:lnTo>
                      <a:pt x="93" y="4"/>
                    </a:lnTo>
                    <a:lnTo>
                      <a:pt x="96" y="4"/>
                    </a:lnTo>
                    <a:lnTo>
                      <a:pt x="99" y="6"/>
                    </a:lnTo>
                    <a:lnTo>
                      <a:pt x="102" y="6"/>
                    </a:lnTo>
                    <a:lnTo>
                      <a:pt x="104" y="7"/>
                    </a:lnTo>
                    <a:lnTo>
                      <a:pt x="107" y="7"/>
                    </a:lnTo>
                    <a:lnTo>
                      <a:pt x="108" y="8"/>
                    </a:lnTo>
                    <a:lnTo>
                      <a:pt x="110" y="8"/>
                    </a:lnTo>
                    <a:lnTo>
                      <a:pt x="113" y="9"/>
                    </a:lnTo>
                    <a:lnTo>
                      <a:pt x="97" y="12"/>
                    </a:lnTo>
                    <a:lnTo>
                      <a:pt x="96" y="12"/>
                    </a:lnTo>
                    <a:lnTo>
                      <a:pt x="94" y="12"/>
                    </a:lnTo>
                    <a:lnTo>
                      <a:pt x="92" y="11"/>
                    </a:lnTo>
                    <a:lnTo>
                      <a:pt x="91" y="10"/>
                    </a:lnTo>
                    <a:lnTo>
                      <a:pt x="90" y="10"/>
                    </a:lnTo>
                    <a:lnTo>
                      <a:pt x="88" y="10"/>
                    </a:lnTo>
                    <a:lnTo>
                      <a:pt x="87" y="10"/>
                    </a:lnTo>
                    <a:lnTo>
                      <a:pt x="85" y="9"/>
                    </a:lnTo>
                    <a:lnTo>
                      <a:pt x="84" y="9"/>
                    </a:lnTo>
                    <a:lnTo>
                      <a:pt x="82" y="9"/>
                    </a:lnTo>
                    <a:lnTo>
                      <a:pt x="81" y="9"/>
                    </a:lnTo>
                    <a:lnTo>
                      <a:pt x="79" y="9"/>
                    </a:lnTo>
                    <a:lnTo>
                      <a:pt x="76" y="9"/>
                    </a:lnTo>
                    <a:lnTo>
                      <a:pt x="74" y="9"/>
                    </a:lnTo>
                    <a:lnTo>
                      <a:pt x="73" y="9"/>
                    </a:lnTo>
                    <a:lnTo>
                      <a:pt x="71" y="9"/>
                    </a:lnTo>
                    <a:lnTo>
                      <a:pt x="69" y="9"/>
                    </a:lnTo>
                    <a:lnTo>
                      <a:pt x="67" y="9"/>
                    </a:lnTo>
                    <a:lnTo>
                      <a:pt x="66" y="9"/>
                    </a:lnTo>
                    <a:lnTo>
                      <a:pt x="63" y="10"/>
                    </a:lnTo>
                    <a:lnTo>
                      <a:pt x="61" y="10"/>
                    </a:lnTo>
                    <a:lnTo>
                      <a:pt x="60" y="11"/>
                    </a:lnTo>
                    <a:lnTo>
                      <a:pt x="58" y="12"/>
                    </a:lnTo>
                    <a:lnTo>
                      <a:pt x="56" y="12"/>
                    </a:lnTo>
                    <a:lnTo>
                      <a:pt x="54" y="13"/>
                    </a:lnTo>
                    <a:lnTo>
                      <a:pt x="52" y="14"/>
                    </a:lnTo>
                    <a:lnTo>
                      <a:pt x="51" y="15"/>
                    </a:lnTo>
                    <a:lnTo>
                      <a:pt x="49" y="16"/>
                    </a:lnTo>
                    <a:lnTo>
                      <a:pt x="48" y="17"/>
                    </a:lnTo>
                    <a:lnTo>
                      <a:pt x="46" y="19"/>
                    </a:lnTo>
                    <a:lnTo>
                      <a:pt x="44" y="21"/>
                    </a:lnTo>
                    <a:lnTo>
                      <a:pt x="42" y="23"/>
                    </a:lnTo>
                    <a:lnTo>
                      <a:pt x="40" y="25"/>
                    </a:lnTo>
                    <a:lnTo>
                      <a:pt x="39" y="27"/>
                    </a:lnTo>
                    <a:lnTo>
                      <a:pt x="37" y="30"/>
                    </a:lnTo>
                    <a:lnTo>
                      <a:pt x="35" y="33"/>
                    </a:lnTo>
                    <a:lnTo>
                      <a:pt x="33" y="35"/>
                    </a:lnTo>
                    <a:lnTo>
                      <a:pt x="32" y="37"/>
                    </a:lnTo>
                    <a:lnTo>
                      <a:pt x="31" y="39"/>
                    </a:lnTo>
                    <a:lnTo>
                      <a:pt x="30" y="40"/>
                    </a:lnTo>
                    <a:lnTo>
                      <a:pt x="30" y="42"/>
                    </a:lnTo>
                    <a:lnTo>
                      <a:pt x="29" y="44"/>
                    </a:lnTo>
                    <a:lnTo>
                      <a:pt x="28" y="45"/>
                    </a:lnTo>
                    <a:lnTo>
                      <a:pt x="28" y="46"/>
                    </a:lnTo>
                    <a:lnTo>
                      <a:pt x="27" y="48"/>
                    </a:lnTo>
                    <a:lnTo>
                      <a:pt x="26" y="49"/>
                    </a:lnTo>
                    <a:lnTo>
                      <a:pt x="26" y="51"/>
                    </a:lnTo>
                    <a:lnTo>
                      <a:pt x="25" y="53"/>
                    </a:lnTo>
                    <a:lnTo>
                      <a:pt x="25" y="55"/>
                    </a:lnTo>
                    <a:lnTo>
                      <a:pt x="25" y="56"/>
                    </a:lnTo>
                    <a:lnTo>
                      <a:pt x="24" y="58"/>
                    </a:lnTo>
                    <a:lnTo>
                      <a:pt x="23" y="60"/>
                    </a:lnTo>
                    <a:lnTo>
                      <a:pt x="23" y="61"/>
                    </a:lnTo>
                    <a:lnTo>
                      <a:pt x="23" y="63"/>
                    </a:lnTo>
                    <a:lnTo>
                      <a:pt x="22" y="65"/>
                    </a:lnTo>
                    <a:lnTo>
                      <a:pt x="22" y="67"/>
                    </a:lnTo>
                    <a:lnTo>
                      <a:pt x="22" y="69"/>
                    </a:lnTo>
                    <a:lnTo>
                      <a:pt x="22" y="70"/>
                    </a:lnTo>
                    <a:lnTo>
                      <a:pt x="22" y="72"/>
                    </a:lnTo>
                    <a:lnTo>
                      <a:pt x="22" y="74"/>
                    </a:lnTo>
                    <a:lnTo>
                      <a:pt x="22" y="76"/>
                    </a:lnTo>
                    <a:lnTo>
                      <a:pt x="22" y="78"/>
                    </a:lnTo>
                    <a:lnTo>
                      <a:pt x="23" y="79"/>
                    </a:lnTo>
                    <a:lnTo>
                      <a:pt x="23" y="81"/>
                    </a:lnTo>
                    <a:lnTo>
                      <a:pt x="24" y="83"/>
                    </a:lnTo>
                    <a:lnTo>
                      <a:pt x="24" y="84"/>
                    </a:lnTo>
                    <a:lnTo>
                      <a:pt x="25" y="86"/>
                    </a:lnTo>
                    <a:lnTo>
                      <a:pt x="25" y="88"/>
                    </a:lnTo>
                    <a:lnTo>
                      <a:pt x="26" y="89"/>
                    </a:lnTo>
                    <a:lnTo>
                      <a:pt x="26" y="91"/>
                    </a:lnTo>
                    <a:lnTo>
                      <a:pt x="28" y="93"/>
                    </a:lnTo>
                    <a:lnTo>
                      <a:pt x="28" y="95"/>
                    </a:lnTo>
                    <a:lnTo>
                      <a:pt x="29" y="96"/>
                    </a:lnTo>
                    <a:lnTo>
                      <a:pt x="30" y="98"/>
                    </a:lnTo>
                    <a:lnTo>
                      <a:pt x="32" y="99"/>
                    </a:lnTo>
                    <a:lnTo>
                      <a:pt x="33" y="101"/>
                    </a:lnTo>
                    <a:lnTo>
                      <a:pt x="35" y="103"/>
                    </a:lnTo>
                    <a:lnTo>
                      <a:pt x="36" y="104"/>
                    </a:lnTo>
                    <a:lnTo>
                      <a:pt x="38" y="105"/>
                    </a:lnTo>
                    <a:lnTo>
                      <a:pt x="39" y="107"/>
                    </a:lnTo>
                    <a:lnTo>
                      <a:pt x="41" y="109"/>
                    </a:lnTo>
                    <a:lnTo>
                      <a:pt x="51" y="114"/>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sp>
            <p:nvSpPr>
              <p:cNvPr id="112" name="Freeform 155"/>
              <p:cNvSpPr>
                <a:spLocks/>
              </p:cNvSpPr>
              <p:nvPr/>
            </p:nvSpPr>
            <p:spPr bwMode="auto">
              <a:xfrm>
                <a:off x="636588" y="2282825"/>
                <a:ext cx="131762" cy="198438"/>
              </a:xfrm>
              <a:custGeom>
                <a:avLst/>
                <a:gdLst>
                  <a:gd name="T0" fmla="*/ 2147483647 w 83"/>
                  <a:gd name="T1" fmla="*/ 2147483647 h 125"/>
                  <a:gd name="T2" fmla="*/ 2147483647 w 83"/>
                  <a:gd name="T3" fmla="*/ 2147483647 h 125"/>
                  <a:gd name="T4" fmla="*/ 2147483647 w 83"/>
                  <a:gd name="T5" fmla="*/ 2147483647 h 125"/>
                  <a:gd name="T6" fmla="*/ 2147483647 w 83"/>
                  <a:gd name="T7" fmla="*/ 2147483647 h 125"/>
                  <a:gd name="T8" fmla="*/ 2147483647 w 83"/>
                  <a:gd name="T9" fmla="*/ 2147483647 h 125"/>
                  <a:gd name="T10" fmla="*/ 2147483647 w 83"/>
                  <a:gd name="T11" fmla="*/ 2147483647 h 125"/>
                  <a:gd name="T12" fmla="*/ 2147483647 w 83"/>
                  <a:gd name="T13" fmla="*/ 2147483647 h 125"/>
                  <a:gd name="T14" fmla="*/ 2147483647 w 83"/>
                  <a:gd name="T15" fmla="*/ 2147483647 h 125"/>
                  <a:gd name="T16" fmla="*/ 0 w 83"/>
                  <a:gd name="T17" fmla="*/ 2147483647 h 125"/>
                  <a:gd name="T18" fmla="*/ 0 w 83"/>
                  <a:gd name="T19" fmla="*/ 2147483647 h 125"/>
                  <a:gd name="T20" fmla="*/ 0 w 83"/>
                  <a:gd name="T21" fmla="*/ 2147483647 h 125"/>
                  <a:gd name="T22" fmla="*/ 0 w 83"/>
                  <a:gd name="T23" fmla="*/ 2147483647 h 125"/>
                  <a:gd name="T24" fmla="*/ 2147483647 w 83"/>
                  <a:gd name="T25" fmla="*/ 2147483647 h 125"/>
                  <a:gd name="T26" fmla="*/ 2147483647 w 83"/>
                  <a:gd name="T27" fmla="*/ 2147483647 h 125"/>
                  <a:gd name="T28" fmla="*/ 2147483647 w 83"/>
                  <a:gd name="T29" fmla="*/ 2147483647 h 125"/>
                  <a:gd name="T30" fmla="*/ 2147483647 w 83"/>
                  <a:gd name="T31" fmla="*/ 2147483647 h 125"/>
                  <a:gd name="T32" fmla="*/ 2147483647 w 83"/>
                  <a:gd name="T33" fmla="*/ 2147483647 h 125"/>
                  <a:gd name="T34" fmla="*/ 2147483647 w 83"/>
                  <a:gd name="T35" fmla="*/ 2147483647 h 125"/>
                  <a:gd name="T36" fmla="*/ 2147483647 w 83"/>
                  <a:gd name="T37" fmla="*/ 2147483647 h 125"/>
                  <a:gd name="T38" fmla="*/ 2147483647 w 83"/>
                  <a:gd name="T39" fmla="*/ 2147483647 h 125"/>
                  <a:gd name="T40" fmla="*/ 2147483647 w 83"/>
                  <a:gd name="T41" fmla="*/ 2147483647 h 125"/>
                  <a:gd name="T42" fmla="*/ 2147483647 w 83"/>
                  <a:gd name="T43" fmla="*/ 2147483647 h 125"/>
                  <a:gd name="T44" fmla="*/ 2147483647 w 83"/>
                  <a:gd name="T45" fmla="*/ 2147483647 h 125"/>
                  <a:gd name="T46" fmla="*/ 2147483647 w 83"/>
                  <a:gd name="T47" fmla="*/ 2147483647 h 125"/>
                  <a:gd name="T48" fmla="*/ 2147483647 w 83"/>
                  <a:gd name="T49" fmla="*/ 2147483647 h 125"/>
                  <a:gd name="T50" fmla="*/ 2147483647 w 83"/>
                  <a:gd name="T51" fmla="*/ 2147483647 h 125"/>
                  <a:gd name="T52" fmla="*/ 2147483647 w 83"/>
                  <a:gd name="T53" fmla="*/ 2147483647 h 125"/>
                  <a:gd name="T54" fmla="*/ 2147483647 w 83"/>
                  <a:gd name="T55" fmla="*/ 2147483647 h 125"/>
                  <a:gd name="T56" fmla="*/ 2147483647 w 83"/>
                  <a:gd name="T57" fmla="*/ 2147483647 h 125"/>
                  <a:gd name="T58" fmla="*/ 2147483647 w 83"/>
                  <a:gd name="T59" fmla="*/ 2147483647 h 125"/>
                  <a:gd name="T60" fmla="*/ 2147483647 w 83"/>
                  <a:gd name="T61" fmla="*/ 2147483647 h 125"/>
                  <a:gd name="T62" fmla="*/ 2147483647 w 83"/>
                  <a:gd name="T63" fmla="*/ 2147483647 h 125"/>
                  <a:gd name="T64" fmla="*/ 2147483647 w 83"/>
                  <a:gd name="T65" fmla="*/ 2147483647 h 125"/>
                  <a:gd name="T66" fmla="*/ 2147483647 w 83"/>
                  <a:gd name="T67" fmla="*/ 2147483647 h 125"/>
                  <a:gd name="T68" fmla="*/ 2147483647 w 83"/>
                  <a:gd name="T69" fmla="*/ 2147483647 h 125"/>
                  <a:gd name="T70" fmla="*/ 2147483647 w 83"/>
                  <a:gd name="T71" fmla="*/ 2147483647 h 125"/>
                  <a:gd name="T72" fmla="*/ 2147483647 w 83"/>
                  <a:gd name="T73" fmla="*/ 2147483647 h 125"/>
                  <a:gd name="T74" fmla="*/ 2147483647 w 83"/>
                  <a:gd name="T75" fmla="*/ 2147483647 h 125"/>
                  <a:gd name="T76" fmla="*/ 2147483647 w 83"/>
                  <a:gd name="T77" fmla="*/ 2147483647 h 125"/>
                  <a:gd name="T78" fmla="*/ 2147483647 w 83"/>
                  <a:gd name="T79" fmla="*/ 2147483647 h 125"/>
                  <a:gd name="T80" fmla="*/ 2147483647 w 83"/>
                  <a:gd name="T81" fmla="*/ 2147483647 h 125"/>
                  <a:gd name="T82" fmla="*/ 2147483647 w 83"/>
                  <a:gd name="T83" fmla="*/ 2147483647 h 125"/>
                  <a:gd name="T84" fmla="*/ 2147483647 w 83"/>
                  <a:gd name="T85" fmla="*/ 2147483647 h 125"/>
                  <a:gd name="T86" fmla="*/ 2147483647 w 83"/>
                  <a:gd name="T87" fmla="*/ 2147483647 h 125"/>
                  <a:gd name="T88" fmla="*/ 2147483647 w 83"/>
                  <a:gd name="T89" fmla="*/ 2147483647 h 125"/>
                  <a:gd name="T90" fmla="*/ 2147483647 w 83"/>
                  <a:gd name="T91" fmla="*/ 2147483647 h 125"/>
                  <a:gd name="T92" fmla="*/ 2147483647 w 83"/>
                  <a:gd name="T93" fmla="*/ 2147483647 h 125"/>
                  <a:gd name="T94" fmla="*/ 2147483647 w 83"/>
                  <a:gd name="T95" fmla="*/ 2147483647 h 125"/>
                  <a:gd name="T96" fmla="*/ 2147483647 w 83"/>
                  <a:gd name="T97" fmla="*/ 2147483647 h 125"/>
                  <a:gd name="T98" fmla="*/ 2147483647 w 83"/>
                  <a:gd name="T99" fmla="*/ 2147483647 h 125"/>
                  <a:gd name="T100" fmla="*/ 2147483647 w 83"/>
                  <a:gd name="T101" fmla="*/ 2147483647 h 125"/>
                  <a:gd name="T102" fmla="*/ 2147483647 w 83"/>
                  <a:gd name="T103" fmla="*/ 2147483647 h 1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3"/>
                  <a:gd name="T157" fmla="*/ 0 h 125"/>
                  <a:gd name="T158" fmla="*/ 83 w 83"/>
                  <a:gd name="T159" fmla="*/ 125 h 1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3" h="125">
                    <a:moveTo>
                      <a:pt x="46" y="102"/>
                    </a:moveTo>
                    <a:lnTo>
                      <a:pt x="55" y="102"/>
                    </a:lnTo>
                    <a:lnTo>
                      <a:pt x="54" y="102"/>
                    </a:lnTo>
                    <a:lnTo>
                      <a:pt x="53" y="103"/>
                    </a:lnTo>
                    <a:lnTo>
                      <a:pt x="52" y="104"/>
                    </a:lnTo>
                    <a:lnTo>
                      <a:pt x="50" y="107"/>
                    </a:lnTo>
                    <a:lnTo>
                      <a:pt x="49" y="108"/>
                    </a:lnTo>
                    <a:lnTo>
                      <a:pt x="46" y="111"/>
                    </a:lnTo>
                    <a:lnTo>
                      <a:pt x="45" y="112"/>
                    </a:lnTo>
                    <a:lnTo>
                      <a:pt x="43" y="114"/>
                    </a:lnTo>
                    <a:lnTo>
                      <a:pt x="42" y="115"/>
                    </a:lnTo>
                    <a:lnTo>
                      <a:pt x="40" y="117"/>
                    </a:lnTo>
                    <a:lnTo>
                      <a:pt x="38" y="118"/>
                    </a:lnTo>
                    <a:lnTo>
                      <a:pt x="36" y="119"/>
                    </a:lnTo>
                    <a:lnTo>
                      <a:pt x="35" y="120"/>
                    </a:lnTo>
                    <a:lnTo>
                      <a:pt x="33" y="121"/>
                    </a:lnTo>
                    <a:lnTo>
                      <a:pt x="31" y="122"/>
                    </a:lnTo>
                    <a:lnTo>
                      <a:pt x="29" y="123"/>
                    </a:lnTo>
                    <a:lnTo>
                      <a:pt x="27" y="124"/>
                    </a:lnTo>
                    <a:lnTo>
                      <a:pt x="25" y="124"/>
                    </a:lnTo>
                    <a:lnTo>
                      <a:pt x="23" y="124"/>
                    </a:lnTo>
                    <a:lnTo>
                      <a:pt x="21" y="125"/>
                    </a:lnTo>
                    <a:lnTo>
                      <a:pt x="19" y="125"/>
                    </a:lnTo>
                    <a:lnTo>
                      <a:pt x="17" y="125"/>
                    </a:lnTo>
                    <a:lnTo>
                      <a:pt x="15" y="124"/>
                    </a:lnTo>
                    <a:lnTo>
                      <a:pt x="13" y="124"/>
                    </a:lnTo>
                    <a:lnTo>
                      <a:pt x="11" y="124"/>
                    </a:lnTo>
                    <a:lnTo>
                      <a:pt x="9" y="123"/>
                    </a:lnTo>
                    <a:lnTo>
                      <a:pt x="6" y="121"/>
                    </a:lnTo>
                    <a:lnTo>
                      <a:pt x="4" y="120"/>
                    </a:lnTo>
                    <a:lnTo>
                      <a:pt x="3" y="118"/>
                    </a:lnTo>
                    <a:lnTo>
                      <a:pt x="2" y="115"/>
                    </a:lnTo>
                    <a:lnTo>
                      <a:pt x="2" y="114"/>
                    </a:lnTo>
                    <a:lnTo>
                      <a:pt x="1" y="113"/>
                    </a:lnTo>
                    <a:lnTo>
                      <a:pt x="0" y="112"/>
                    </a:lnTo>
                    <a:lnTo>
                      <a:pt x="0" y="111"/>
                    </a:lnTo>
                    <a:lnTo>
                      <a:pt x="0" y="109"/>
                    </a:lnTo>
                    <a:lnTo>
                      <a:pt x="0" y="107"/>
                    </a:lnTo>
                    <a:lnTo>
                      <a:pt x="0" y="106"/>
                    </a:lnTo>
                    <a:lnTo>
                      <a:pt x="0" y="104"/>
                    </a:lnTo>
                    <a:lnTo>
                      <a:pt x="0" y="102"/>
                    </a:lnTo>
                    <a:lnTo>
                      <a:pt x="0" y="101"/>
                    </a:lnTo>
                    <a:lnTo>
                      <a:pt x="0" y="99"/>
                    </a:lnTo>
                    <a:lnTo>
                      <a:pt x="0" y="97"/>
                    </a:lnTo>
                    <a:lnTo>
                      <a:pt x="0" y="95"/>
                    </a:lnTo>
                    <a:lnTo>
                      <a:pt x="0" y="93"/>
                    </a:lnTo>
                    <a:lnTo>
                      <a:pt x="0" y="91"/>
                    </a:lnTo>
                    <a:lnTo>
                      <a:pt x="0" y="90"/>
                    </a:lnTo>
                    <a:lnTo>
                      <a:pt x="0" y="88"/>
                    </a:lnTo>
                    <a:lnTo>
                      <a:pt x="1" y="86"/>
                    </a:lnTo>
                    <a:lnTo>
                      <a:pt x="1" y="83"/>
                    </a:lnTo>
                    <a:lnTo>
                      <a:pt x="2" y="82"/>
                    </a:lnTo>
                    <a:lnTo>
                      <a:pt x="2" y="80"/>
                    </a:lnTo>
                    <a:lnTo>
                      <a:pt x="3" y="78"/>
                    </a:lnTo>
                    <a:lnTo>
                      <a:pt x="3" y="75"/>
                    </a:lnTo>
                    <a:lnTo>
                      <a:pt x="4" y="74"/>
                    </a:lnTo>
                    <a:lnTo>
                      <a:pt x="4" y="71"/>
                    </a:lnTo>
                    <a:lnTo>
                      <a:pt x="4" y="69"/>
                    </a:lnTo>
                    <a:lnTo>
                      <a:pt x="5" y="67"/>
                    </a:lnTo>
                    <a:lnTo>
                      <a:pt x="6" y="65"/>
                    </a:lnTo>
                    <a:lnTo>
                      <a:pt x="7" y="63"/>
                    </a:lnTo>
                    <a:lnTo>
                      <a:pt x="8" y="60"/>
                    </a:lnTo>
                    <a:lnTo>
                      <a:pt x="9" y="59"/>
                    </a:lnTo>
                    <a:lnTo>
                      <a:pt x="9" y="57"/>
                    </a:lnTo>
                    <a:lnTo>
                      <a:pt x="10" y="54"/>
                    </a:lnTo>
                    <a:lnTo>
                      <a:pt x="11" y="53"/>
                    </a:lnTo>
                    <a:lnTo>
                      <a:pt x="12" y="50"/>
                    </a:lnTo>
                    <a:lnTo>
                      <a:pt x="13" y="48"/>
                    </a:lnTo>
                    <a:lnTo>
                      <a:pt x="13" y="46"/>
                    </a:lnTo>
                    <a:lnTo>
                      <a:pt x="14" y="44"/>
                    </a:lnTo>
                    <a:lnTo>
                      <a:pt x="15" y="43"/>
                    </a:lnTo>
                    <a:lnTo>
                      <a:pt x="17" y="41"/>
                    </a:lnTo>
                    <a:lnTo>
                      <a:pt x="17" y="39"/>
                    </a:lnTo>
                    <a:lnTo>
                      <a:pt x="18" y="37"/>
                    </a:lnTo>
                    <a:lnTo>
                      <a:pt x="19" y="35"/>
                    </a:lnTo>
                    <a:lnTo>
                      <a:pt x="21" y="34"/>
                    </a:lnTo>
                    <a:lnTo>
                      <a:pt x="21" y="32"/>
                    </a:lnTo>
                    <a:lnTo>
                      <a:pt x="22" y="30"/>
                    </a:lnTo>
                    <a:lnTo>
                      <a:pt x="24" y="28"/>
                    </a:lnTo>
                    <a:lnTo>
                      <a:pt x="25" y="27"/>
                    </a:lnTo>
                    <a:lnTo>
                      <a:pt x="25" y="26"/>
                    </a:lnTo>
                    <a:lnTo>
                      <a:pt x="27" y="24"/>
                    </a:lnTo>
                    <a:lnTo>
                      <a:pt x="28" y="22"/>
                    </a:lnTo>
                    <a:lnTo>
                      <a:pt x="29" y="21"/>
                    </a:lnTo>
                    <a:lnTo>
                      <a:pt x="31" y="19"/>
                    </a:lnTo>
                    <a:lnTo>
                      <a:pt x="33" y="17"/>
                    </a:lnTo>
                    <a:lnTo>
                      <a:pt x="36" y="15"/>
                    </a:lnTo>
                    <a:lnTo>
                      <a:pt x="38" y="13"/>
                    </a:lnTo>
                    <a:lnTo>
                      <a:pt x="39" y="11"/>
                    </a:lnTo>
                    <a:lnTo>
                      <a:pt x="41" y="10"/>
                    </a:lnTo>
                    <a:lnTo>
                      <a:pt x="43" y="9"/>
                    </a:lnTo>
                    <a:lnTo>
                      <a:pt x="45" y="7"/>
                    </a:lnTo>
                    <a:lnTo>
                      <a:pt x="47" y="6"/>
                    </a:lnTo>
                    <a:lnTo>
                      <a:pt x="49" y="5"/>
                    </a:lnTo>
                    <a:lnTo>
                      <a:pt x="50" y="4"/>
                    </a:lnTo>
                    <a:lnTo>
                      <a:pt x="52" y="3"/>
                    </a:lnTo>
                    <a:lnTo>
                      <a:pt x="53" y="3"/>
                    </a:lnTo>
                    <a:lnTo>
                      <a:pt x="55" y="2"/>
                    </a:lnTo>
                    <a:lnTo>
                      <a:pt x="58" y="1"/>
                    </a:lnTo>
                    <a:lnTo>
                      <a:pt x="61" y="1"/>
                    </a:lnTo>
                    <a:lnTo>
                      <a:pt x="64" y="0"/>
                    </a:lnTo>
                    <a:lnTo>
                      <a:pt x="66" y="1"/>
                    </a:lnTo>
                    <a:lnTo>
                      <a:pt x="68" y="1"/>
                    </a:lnTo>
                    <a:lnTo>
                      <a:pt x="70" y="2"/>
                    </a:lnTo>
                    <a:lnTo>
                      <a:pt x="72" y="2"/>
                    </a:lnTo>
                    <a:lnTo>
                      <a:pt x="74" y="3"/>
                    </a:lnTo>
                    <a:lnTo>
                      <a:pt x="76" y="4"/>
                    </a:lnTo>
                    <a:lnTo>
                      <a:pt x="77" y="6"/>
                    </a:lnTo>
                    <a:lnTo>
                      <a:pt x="79" y="7"/>
                    </a:lnTo>
                    <a:lnTo>
                      <a:pt x="79" y="9"/>
                    </a:lnTo>
                    <a:lnTo>
                      <a:pt x="81" y="10"/>
                    </a:lnTo>
                    <a:lnTo>
                      <a:pt x="81" y="12"/>
                    </a:lnTo>
                    <a:lnTo>
                      <a:pt x="82" y="14"/>
                    </a:lnTo>
                    <a:lnTo>
                      <a:pt x="83" y="16"/>
                    </a:lnTo>
                    <a:lnTo>
                      <a:pt x="83" y="18"/>
                    </a:lnTo>
                    <a:lnTo>
                      <a:pt x="83" y="21"/>
                    </a:lnTo>
                    <a:lnTo>
                      <a:pt x="83" y="23"/>
                    </a:lnTo>
                    <a:lnTo>
                      <a:pt x="83" y="25"/>
                    </a:lnTo>
                    <a:lnTo>
                      <a:pt x="83" y="27"/>
                    </a:lnTo>
                    <a:lnTo>
                      <a:pt x="83" y="30"/>
                    </a:lnTo>
                    <a:lnTo>
                      <a:pt x="83" y="32"/>
                    </a:lnTo>
                    <a:lnTo>
                      <a:pt x="82" y="34"/>
                    </a:lnTo>
                    <a:lnTo>
                      <a:pt x="81" y="36"/>
                    </a:lnTo>
                    <a:lnTo>
                      <a:pt x="81" y="38"/>
                    </a:lnTo>
                    <a:lnTo>
                      <a:pt x="76" y="35"/>
                    </a:lnTo>
                    <a:lnTo>
                      <a:pt x="76" y="34"/>
                    </a:lnTo>
                    <a:lnTo>
                      <a:pt x="76" y="33"/>
                    </a:lnTo>
                    <a:lnTo>
                      <a:pt x="76" y="32"/>
                    </a:lnTo>
                    <a:lnTo>
                      <a:pt x="76" y="30"/>
                    </a:lnTo>
                    <a:lnTo>
                      <a:pt x="76" y="28"/>
                    </a:lnTo>
                    <a:lnTo>
                      <a:pt x="76" y="26"/>
                    </a:lnTo>
                    <a:lnTo>
                      <a:pt x="76" y="25"/>
                    </a:lnTo>
                    <a:lnTo>
                      <a:pt x="76" y="22"/>
                    </a:lnTo>
                    <a:lnTo>
                      <a:pt x="76" y="21"/>
                    </a:lnTo>
                    <a:lnTo>
                      <a:pt x="75" y="18"/>
                    </a:lnTo>
                    <a:lnTo>
                      <a:pt x="74" y="17"/>
                    </a:lnTo>
                    <a:lnTo>
                      <a:pt x="72" y="16"/>
                    </a:lnTo>
                    <a:lnTo>
                      <a:pt x="70" y="14"/>
                    </a:lnTo>
                    <a:lnTo>
                      <a:pt x="68" y="13"/>
                    </a:lnTo>
                    <a:lnTo>
                      <a:pt x="65" y="13"/>
                    </a:lnTo>
                    <a:lnTo>
                      <a:pt x="63" y="13"/>
                    </a:lnTo>
                    <a:lnTo>
                      <a:pt x="61" y="13"/>
                    </a:lnTo>
                    <a:lnTo>
                      <a:pt x="59" y="14"/>
                    </a:lnTo>
                    <a:lnTo>
                      <a:pt x="57" y="16"/>
                    </a:lnTo>
                    <a:lnTo>
                      <a:pt x="55" y="16"/>
                    </a:lnTo>
                    <a:lnTo>
                      <a:pt x="53" y="18"/>
                    </a:lnTo>
                    <a:lnTo>
                      <a:pt x="50" y="21"/>
                    </a:lnTo>
                    <a:lnTo>
                      <a:pt x="48" y="22"/>
                    </a:lnTo>
                    <a:lnTo>
                      <a:pt x="47" y="24"/>
                    </a:lnTo>
                    <a:lnTo>
                      <a:pt x="46" y="25"/>
                    </a:lnTo>
                    <a:lnTo>
                      <a:pt x="44" y="26"/>
                    </a:lnTo>
                    <a:lnTo>
                      <a:pt x="43" y="27"/>
                    </a:lnTo>
                    <a:lnTo>
                      <a:pt x="42" y="29"/>
                    </a:lnTo>
                    <a:lnTo>
                      <a:pt x="41" y="31"/>
                    </a:lnTo>
                    <a:lnTo>
                      <a:pt x="39" y="32"/>
                    </a:lnTo>
                    <a:lnTo>
                      <a:pt x="39" y="33"/>
                    </a:lnTo>
                    <a:lnTo>
                      <a:pt x="37" y="35"/>
                    </a:lnTo>
                    <a:lnTo>
                      <a:pt x="36" y="36"/>
                    </a:lnTo>
                    <a:lnTo>
                      <a:pt x="35" y="38"/>
                    </a:lnTo>
                    <a:lnTo>
                      <a:pt x="34" y="39"/>
                    </a:lnTo>
                    <a:lnTo>
                      <a:pt x="33" y="41"/>
                    </a:lnTo>
                    <a:lnTo>
                      <a:pt x="31" y="43"/>
                    </a:lnTo>
                    <a:lnTo>
                      <a:pt x="31" y="45"/>
                    </a:lnTo>
                    <a:lnTo>
                      <a:pt x="30" y="47"/>
                    </a:lnTo>
                    <a:lnTo>
                      <a:pt x="29" y="48"/>
                    </a:lnTo>
                    <a:lnTo>
                      <a:pt x="28" y="50"/>
                    </a:lnTo>
                    <a:lnTo>
                      <a:pt x="27" y="52"/>
                    </a:lnTo>
                    <a:lnTo>
                      <a:pt x="26" y="54"/>
                    </a:lnTo>
                    <a:lnTo>
                      <a:pt x="25" y="56"/>
                    </a:lnTo>
                    <a:lnTo>
                      <a:pt x="24" y="58"/>
                    </a:lnTo>
                    <a:lnTo>
                      <a:pt x="24" y="59"/>
                    </a:lnTo>
                    <a:lnTo>
                      <a:pt x="23" y="61"/>
                    </a:lnTo>
                    <a:lnTo>
                      <a:pt x="22" y="63"/>
                    </a:lnTo>
                    <a:lnTo>
                      <a:pt x="21" y="65"/>
                    </a:lnTo>
                    <a:lnTo>
                      <a:pt x="21" y="67"/>
                    </a:lnTo>
                    <a:lnTo>
                      <a:pt x="21" y="69"/>
                    </a:lnTo>
                    <a:lnTo>
                      <a:pt x="20" y="71"/>
                    </a:lnTo>
                    <a:lnTo>
                      <a:pt x="20" y="73"/>
                    </a:lnTo>
                    <a:lnTo>
                      <a:pt x="19" y="75"/>
                    </a:lnTo>
                    <a:lnTo>
                      <a:pt x="19" y="77"/>
                    </a:lnTo>
                    <a:lnTo>
                      <a:pt x="19" y="79"/>
                    </a:lnTo>
                    <a:lnTo>
                      <a:pt x="19" y="80"/>
                    </a:lnTo>
                    <a:lnTo>
                      <a:pt x="19" y="82"/>
                    </a:lnTo>
                    <a:lnTo>
                      <a:pt x="19" y="84"/>
                    </a:lnTo>
                    <a:lnTo>
                      <a:pt x="19" y="86"/>
                    </a:lnTo>
                    <a:lnTo>
                      <a:pt x="19" y="88"/>
                    </a:lnTo>
                    <a:lnTo>
                      <a:pt x="19" y="90"/>
                    </a:lnTo>
                    <a:lnTo>
                      <a:pt x="20" y="91"/>
                    </a:lnTo>
                    <a:lnTo>
                      <a:pt x="20" y="93"/>
                    </a:lnTo>
                    <a:lnTo>
                      <a:pt x="21" y="95"/>
                    </a:lnTo>
                    <a:lnTo>
                      <a:pt x="21" y="97"/>
                    </a:lnTo>
                    <a:lnTo>
                      <a:pt x="22" y="98"/>
                    </a:lnTo>
                    <a:lnTo>
                      <a:pt x="23" y="100"/>
                    </a:lnTo>
                    <a:lnTo>
                      <a:pt x="24" y="102"/>
                    </a:lnTo>
                    <a:lnTo>
                      <a:pt x="25" y="103"/>
                    </a:lnTo>
                    <a:lnTo>
                      <a:pt x="26" y="105"/>
                    </a:lnTo>
                    <a:lnTo>
                      <a:pt x="27" y="106"/>
                    </a:lnTo>
                    <a:lnTo>
                      <a:pt x="28" y="107"/>
                    </a:lnTo>
                    <a:lnTo>
                      <a:pt x="28" y="108"/>
                    </a:lnTo>
                    <a:lnTo>
                      <a:pt x="30" y="108"/>
                    </a:lnTo>
                    <a:lnTo>
                      <a:pt x="31" y="109"/>
                    </a:lnTo>
                    <a:lnTo>
                      <a:pt x="34" y="109"/>
                    </a:lnTo>
                    <a:lnTo>
                      <a:pt x="36" y="108"/>
                    </a:lnTo>
                    <a:lnTo>
                      <a:pt x="38" y="107"/>
                    </a:lnTo>
                    <a:lnTo>
                      <a:pt x="40" y="107"/>
                    </a:lnTo>
                    <a:lnTo>
                      <a:pt x="42" y="105"/>
                    </a:lnTo>
                    <a:lnTo>
                      <a:pt x="45" y="103"/>
                    </a:lnTo>
                    <a:lnTo>
                      <a:pt x="46" y="102"/>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113" name="Freeform 156"/>
              <p:cNvSpPr>
                <a:spLocks/>
              </p:cNvSpPr>
              <p:nvPr/>
            </p:nvSpPr>
            <p:spPr bwMode="auto">
              <a:xfrm>
                <a:off x="693738" y="2344738"/>
                <a:ext cx="74612" cy="87312"/>
              </a:xfrm>
              <a:custGeom>
                <a:avLst/>
                <a:gdLst>
                  <a:gd name="T0" fmla="*/ 2147483647 w 47"/>
                  <a:gd name="T1" fmla="*/ 2147483647 h 55"/>
                  <a:gd name="T2" fmla="*/ 2147483647 w 47"/>
                  <a:gd name="T3" fmla="*/ 2147483647 h 55"/>
                  <a:gd name="T4" fmla="*/ 2147483647 w 47"/>
                  <a:gd name="T5" fmla="*/ 2147483647 h 55"/>
                  <a:gd name="T6" fmla="*/ 2147483647 w 47"/>
                  <a:gd name="T7" fmla="*/ 2147483647 h 55"/>
                  <a:gd name="T8" fmla="*/ 2147483647 w 47"/>
                  <a:gd name="T9" fmla="*/ 2147483647 h 55"/>
                  <a:gd name="T10" fmla="*/ 2147483647 w 47"/>
                  <a:gd name="T11" fmla="*/ 2147483647 h 55"/>
                  <a:gd name="T12" fmla="*/ 2147483647 w 47"/>
                  <a:gd name="T13" fmla="*/ 2147483647 h 55"/>
                  <a:gd name="T14" fmla="*/ 2147483647 w 47"/>
                  <a:gd name="T15" fmla="*/ 2147483647 h 55"/>
                  <a:gd name="T16" fmla="*/ 2147483647 w 47"/>
                  <a:gd name="T17" fmla="*/ 2147483647 h 55"/>
                  <a:gd name="T18" fmla="*/ 0 w 47"/>
                  <a:gd name="T19" fmla="*/ 2147483647 h 55"/>
                  <a:gd name="T20" fmla="*/ 0 w 47"/>
                  <a:gd name="T21" fmla="*/ 2147483647 h 55"/>
                  <a:gd name="T22" fmla="*/ 0 w 47"/>
                  <a:gd name="T23" fmla="*/ 2147483647 h 55"/>
                  <a:gd name="T24" fmla="*/ 0 w 47"/>
                  <a:gd name="T25" fmla="*/ 2147483647 h 55"/>
                  <a:gd name="T26" fmla="*/ 2147483647 w 47"/>
                  <a:gd name="T27" fmla="*/ 2147483647 h 55"/>
                  <a:gd name="T28" fmla="*/ 2147483647 w 47"/>
                  <a:gd name="T29" fmla="*/ 2147483647 h 55"/>
                  <a:gd name="T30" fmla="*/ 2147483647 w 47"/>
                  <a:gd name="T31" fmla="*/ 2147483647 h 55"/>
                  <a:gd name="T32" fmla="*/ 2147483647 w 47"/>
                  <a:gd name="T33" fmla="*/ 2147483647 h 55"/>
                  <a:gd name="T34" fmla="*/ 2147483647 w 47"/>
                  <a:gd name="T35" fmla="*/ 2147483647 h 55"/>
                  <a:gd name="T36" fmla="*/ 2147483647 w 47"/>
                  <a:gd name="T37" fmla="*/ 2147483647 h 55"/>
                  <a:gd name="T38" fmla="*/ 2147483647 w 47"/>
                  <a:gd name="T39" fmla="*/ 2147483647 h 55"/>
                  <a:gd name="T40" fmla="*/ 2147483647 w 47"/>
                  <a:gd name="T41" fmla="*/ 2147483647 h 55"/>
                  <a:gd name="T42" fmla="*/ 2147483647 w 47"/>
                  <a:gd name="T43" fmla="*/ 2147483647 h 55"/>
                  <a:gd name="T44" fmla="*/ 2147483647 w 47"/>
                  <a:gd name="T45" fmla="*/ 2147483647 h 55"/>
                  <a:gd name="T46" fmla="*/ 2147483647 w 47"/>
                  <a:gd name="T47" fmla="*/ 0 h 55"/>
                  <a:gd name="T48" fmla="*/ 2147483647 w 47"/>
                  <a:gd name="T49" fmla="*/ 0 h 55"/>
                  <a:gd name="T50" fmla="*/ 2147483647 w 47"/>
                  <a:gd name="T51" fmla="*/ 0 h 55"/>
                  <a:gd name="T52" fmla="*/ 2147483647 w 47"/>
                  <a:gd name="T53" fmla="*/ 2147483647 h 55"/>
                  <a:gd name="T54" fmla="*/ 2147483647 w 47"/>
                  <a:gd name="T55" fmla="*/ 2147483647 h 55"/>
                  <a:gd name="T56" fmla="*/ 2147483647 w 47"/>
                  <a:gd name="T57" fmla="*/ 2147483647 h 55"/>
                  <a:gd name="T58" fmla="*/ 2147483647 w 47"/>
                  <a:gd name="T59" fmla="*/ 2147483647 h 55"/>
                  <a:gd name="T60" fmla="*/ 2147483647 w 47"/>
                  <a:gd name="T61" fmla="*/ 2147483647 h 55"/>
                  <a:gd name="T62" fmla="*/ 2147483647 w 47"/>
                  <a:gd name="T63" fmla="*/ 2147483647 h 55"/>
                  <a:gd name="T64" fmla="*/ 2147483647 w 47"/>
                  <a:gd name="T65" fmla="*/ 2147483647 h 55"/>
                  <a:gd name="T66" fmla="*/ 2147483647 w 47"/>
                  <a:gd name="T67" fmla="*/ 2147483647 h 55"/>
                  <a:gd name="T68" fmla="*/ 2147483647 w 47"/>
                  <a:gd name="T69" fmla="*/ 2147483647 h 55"/>
                  <a:gd name="T70" fmla="*/ 2147483647 w 47"/>
                  <a:gd name="T71" fmla="*/ 2147483647 h 55"/>
                  <a:gd name="T72" fmla="*/ 2147483647 w 47"/>
                  <a:gd name="T73" fmla="*/ 2147483647 h 55"/>
                  <a:gd name="T74" fmla="*/ 2147483647 w 47"/>
                  <a:gd name="T75" fmla="*/ 2147483647 h 55"/>
                  <a:gd name="T76" fmla="*/ 2147483647 w 47"/>
                  <a:gd name="T77" fmla="*/ 2147483647 h 55"/>
                  <a:gd name="T78" fmla="*/ 2147483647 w 47"/>
                  <a:gd name="T79" fmla="*/ 2147483647 h 55"/>
                  <a:gd name="T80" fmla="*/ 2147483647 w 47"/>
                  <a:gd name="T81" fmla="*/ 2147483647 h 55"/>
                  <a:gd name="T82" fmla="*/ 2147483647 w 47"/>
                  <a:gd name="T83" fmla="*/ 2147483647 h 55"/>
                  <a:gd name="T84" fmla="*/ 2147483647 w 47"/>
                  <a:gd name="T85" fmla="*/ 2147483647 h 55"/>
                  <a:gd name="T86" fmla="*/ 2147483647 w 47"/>
                  <a:gd name="T87" fmla="*/ 2147483647 h 55"/>
                  <a:gd name="T88" fmla="*/ 2147483647 w 47"/>
                  <a:gd name="T89" fmla="*/ 2147483647 h 5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7"/>
                  <a:gd name="T136" fmla="*/ 0 h 55"/>
                  <a:gd name="T137" fmla="*/ 47 w 47"/>
                  <a:gd name="T138" fmla="*/ 55 h 5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7" h="55">
                    <a:moveTo>
                      <a:pt x="19" y="38"/>
                    </a:moveTo>
                    <a:lnTo>
                      <a:pt x="24" y="48"/>
                    </a:lnTo>
                    <a:lnTo>
                      <a:pt x="23" y="49"/>
                    </a:lnTo>
                    <a:lnTo>
                      <a:pt x="21" y="51"/>
                    </a:lnTo>
                    <a:lnTo>
                      <a:pt x="20" y="51"/>
                    </a:lnTo>
                    <a:lnTo>
                      <a:pt x="18" y="52"/>
                    </a:lnTo>
                    <a:lnTo>
                      <a:pt x="16" y="53"/>
                    </a:lnTo>
                    <a:lnTo>
                      <a:pt x="15" y="54"/>
                    </a:lnTo>
                    <a:lnTo>
                      <a:pt x="13" y="54"/>
                    </a:lnTo>
                    <a:lnTo>
                      <a:pt x="11" y="55"/>
                    </a:lnTo>
                    <a:lnTo>
                      <a:pt x="10" y="55"/>
                    </a:lnTo>
                    <a:lnTo>
                      <a:pt x="8" y="55"/>
                    </a:lnTo>
                    <a:lnTo>
                      <a:pt x="6" y="55"/>
                    </a:lnTo>
                    <a:lnTo>
                      <a:pt x="5" y="54"/>
                    </a:lnTo>
                    <a:lnTo>
                      <a:pt x="3" y="53"/>
                    </a:lnTo>
                    <a:lnTo>
                      <a:pt x="2" y="52"/>
                    </a:lnTo>
                    <a:lnTo>
                      <a:pt x="2" y="51"/>
                    </a:lnTo>
                    <a:lnTo>
                      <a:pt x="1" y="50"/>
                    </a:lnTo>
                    <a:lnTo>
                      <a:pt x="0" y="48"/>
                    </a:lnTo>
                    <a:lnTo>
                      <a:pt x="0" y="47"/>
                    </a:lnTo>
                    <a:lnTo>
                      <a:pt x="0" y="45"/>
                    </a:lnTo>
                    <a:lnTo>
                      <a:pt x="0" y="43"/>
                    </a:lnTo>
                    <a:lnTo>
                      <a:pt x="0" y="42"/>
                    </a:lnTo>
                    <a:lnTo>
                      <a:pt x="0" y="40"/>
                    </a:lnTo>
                    <a:lnTo>
                      <a:pt x="0" y="38"/>
                    </a:lnTo>
                    <a:lnTo>
                      <a:pt x="0" y="36"/>
                    </a:lnTo>
                    <a:lnTo>
                      <a:pt x="1" y="34"/>
                    </a:lnTo>
                    <a:lnTo>
                      <a:pt x="2" y="32"/>
                    </a:lnTo>
                    <a:lnTo>
                      <a:pt x="2" y="30"/>
                    </a:lnTo>
                    <a:lnTo>
                      <a:pt x="3" y="28"/>
                    </a:lnTo>
                    <a:lnTo>
                      <a:pt x="3" y="26"/>
                    </a:lnTo>
                    <a:lnTo>
                      <a:pt x="4" y="25"/>
                    </a:lnTo>
                    <a:lnTo>
                      <a:pt x="5" y="22"/>
                    </a:lnTo>
                    <a:lnTo>
                      <a:pt x="6" y="20"/>
                    </a:lnTo>
                    <a:lnTo>
                      <a:pt x="7" y="19"/>
                    </a:lnTo>
                    <a:lnTo>
                      <a:pt x="8" y="16"/>
                    </a:lnTo>
                    <a:lnTo>
                      <a:pt x="10" y="15"/>
                    </a:lnTo>
                    <a:lnTo>
                      <a:pt x="10" y="13"/>
                    </a:lnTo>
                    <a:lnTo>
                      <a:pt x="12" y="11"/>
                    </a:lnTo>
                    <a:lnTo>
                      <a:pt x="14" y="9"/>
                    </a:lnTo>
                    <a:lnTo>
                      <a:pt x="16" y="8"/>
                    </a:lnTo>
                    <a:lnTo>
                      <a:pt x="17" y="6"/>
                    </a:lnTo>
                    <a:lnTo>
                      <a:pt x="18" y="5"/>
                    </a:lnTo>
                    <a:lnTo>
                      <a:pt x="21" y="3"/>
                    </a:lnTo>
                    <a:lnTo>
                      <a:pt x="23" y="3"/>
                    </a:lnTo>
                    <a:lnTo>
                      <a:pt x="25" y="2"/>
                    </a:lnTo>
                    <a:lnTo>
                      <a:pt x="27" y="1"/>
                    </a:lnTo>
                    <a:lnTo>
                      <a:pt x="29" y="0"/>
                    </a:lnTo>
                    <a:lnTo>
                      <a:pt x="30" y="0"/>
                    </a:lnTo>
                    <a:lnTo>
                      <a:pt x="32" y="0"/>
                    </a:lnTo>
                    <a:lnTo>
                      <a:pt x="34" y="0"/>
                    </a:lnTo>
                    <a:lnTo>
                      <a:pt x="37" y="0"/>
                    </a:lnTo>
                    <a:lnTo>
                      <a:pt x="40" y="0"/>
                    </a:lnTo>
                    <a:lnTo>
                      <a:pt x="43" y="1"/>
                    </a:lnTo>
                    <a:lnTo>
                      <a:pt x="44" y="2"/>
                    </a:lnTo>
                    <a:lnTo>
                      <a:pt x="45" y="3"/>
                    </a:lnTo>
                    <a:lnTo>
                      <a:pt x="46" y="4"/>
                    </a:lnTo>
                    <a:lnTo>
                      <a:pt x="47" y="7"/>
                    </a:lnTo>
                    <a:lnTo>
                      <a:pt x="41" y="11"/>
                    </a:lnTo>
                    <a:lnTo>
                      <a:pt x="40" y="11"/>
                    </a:lnTo>
                    <a:lnTo>
                      <a:pt x="40" y="9"/>
                    </a:lnTo>
                    <a:lnTo>
                      <a:pt x="39" y="8"/>
                    </a:lnTo>
                    <a:lnTo>
                      <a:pt x="38" y="7"/>
                    </a:lnTo>
                    <a:lnTo>
                      <a:pt x="36" y="6"/>
                    </a:lnTo>
                    <a:lnTo>
                      <a:pt x="34" y="5"/>
                    </a:lnTo>
                    <a:lnTo>
                      <a:pt x="32" y="4"/>
                    </a:lnTo>
                    <a:lnTo>
                      <a:pt x="31" y="5"/>
                    </a:lnTo>
                    <a:lnTo>
                      <a:pt x="29" y="5"/>
                    </a:lnTo>
                    <a:lnTo>
                      <a:pt x="28" y="6"/>
                    </a:lnTo>
                    <a:lnTo>
                      <a:pt x="26" y="7"/>
                    </a:lnTo>
                    <a:lnTo>
                      <a:pt x="24" y="8"/>
                    </a:lnTo>
                    <a:lnTo>
                      <a:pt x="22" y="9"/>
                    </a:lnTo>
                    <a:lnTo>
                      <a:pt x="21" y="11"/>
                    </a:lnTo>
                    <a:lnTo>
                      <a:pt x="18" y="13"/>
                    </a:lnTo>
                    <a:lnTo>
                      <a:pt x="17" y="15"/>
                    </a:lnTo>
                    <a:lnTo>
                      <a:pt x="16" y="17"/>
                    </a:lnTo>
                    <a:lnTo>
                      <a:pt x="14" y="20"/>
                    </a:lnTo>
                    <a:lnTo>
                      <a:pt x="13" y="22"/>
                    </a:lnTo>
                    <a:lnTo>
                      <a:pt x="12" y="24"/>
                    </a:lnTo>
                    <a:lnTo>
                      <a:pt x="11" y="26"/>
                    </a:lnTo>
                    <a:lnTo>
                      <a:pt x="11" y="29"/>
                    </a:lnTo>
                    <a:lnTo>
                      <a:pt x="10" y="31"/>
                    </a:lnTo>
                    <a:lnTo>
                      <a:pt x="11" y="32"/>
                    </a:lnTo>
                    <a:lnTo>
                      <a:pt x="12" y="34"/>
                    </a:lnTo>
                    <a:lnTo>
                      <a:pt x="13" y="36"/>
                    </a:lnTo>
                    <a:lnTo>
                      <a:pt x="15" y="38"/>
                    </a:lnTo>
                    <a:lnTo>
                      <a:pt x="16" y="39"/>
                    </a:lnTo>
                    <a:lnTo>
                      <a:pt x="17" y="40"/>
                    </a:lnTo>
                    <a:lnTo>
                      <a:pt x="18" y="40"/>
                    </a:lnTo>
                    <a:lnTo>
                      <a:pt x="18" y="38"/>
                    </a:lnTo>
                    <a:lnTo>
                      <a:pt x="19" y="38"/>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14" name="Freeform 157"/>
              <p:cNvSpPr>
                <a:spLocks/>
              </p:cNvSpPr>
              <p:nvPr/>
            </p:nvSpPr>
            <p:spPr bwMode="auto">
              <a:xfrm>
                <a:off x="381000" y="2400300"/>
                <a:ext cx="165100" cy="63500"/>
              </a:xfrm>
              <a:custGeom>
                <a:avLst/>
                <a:gdLst>
                  <a:gd name="T0" fmla="*/ 2147483647 w 104"/>
                  <a:gd name="T1" fmla="*/ 2147483647 h 40"/>
                  <a:gd name="T2" fmla="*/ 2147483647 w 104"/>
                  <a:gd name="T3" fmla="*/ 2147483647 h 40"/>
                  <a:gd name="T4" fmla="*/ 2147483647 w 104"/>
                  <a:gd name="T5" fmla="*/ 2147483647 h 40"/>
                  <a:gd name="T6" fmla="*/ 2147483647 w 104"/>
                  <a:gd name="T7" fmla="*/ 2147483647 h 40"/>
                  <a:gd name="T8" fmla="*/ 2147483647 w 104"/>
                  <a:gd name="T9" fmla="*/ 2147483647 h 40"/>
                  <a:gd name="T10" fmla="*/ 2147483647 w 104"/>
                  <a:gd name="T11" fmla="*/ 2147483647 h 40"/>
                  <a:gd name="T12" fmla="*/ 2147483647 w 104"/>
                  <a:gd name="T13" fmla="*/ 2147483647 h 40"/>
                  <a:gd name="T14" fmla="*/ 2147483647 w 104"/>
                  <a:gd name="T15" fmla="*/ 2147483647 h 40"/>
                  <a:gd name="T16" fmla="*/ 2147483647 w 104"/>
                  <a:gd name="T17" fmla="*/ 2147483647 h 40"/>
                  <a:gd name="T18" fmla="*/ 2147483647 w 104"/>
                  <a:gd name="T19" fmla="*/ 2147483647 h 40"/>
                  <a:gd name="T20" fmla="*/ 2147483647 w 104"/>
                  <a:gd name="T21" fmla="*/ 2147483647 h 40"/>
                  <a:gd name="T22" fmla="*/ 2147483647 w 104"/>
                  <a:gd name="T23" fmla="*/ 2147483647 h 40"/>
                  <a:gd name="T24" fmla="*/ 2147483647 w 104"/>
                  <a:gd name="T25" fmla="*/ 2147483647 h 40"/>
                  <a:gd name="T26" fmla="*/ 2147483647 w 104"/>
                  <a:gd name="T27" fmla="*/ 2147483647 h 40"/>
                  <a:gd name="T28" fmla="*/ 2147483647 w 104"/>
                  <a:gd name="T29" fmla="*/ 2147483647 h 40"/>
                  <a:gd name="T30" fmla="*/ 2147483647 w 104"/>
                  <a:gd name="T31" fmla="*/ 2147483647 h 40"/>
                  <a:gd name="T32" fmla="*/ 2147483647 w 104"/>
                  <a:gd name="T33" fmla="*/ 2147483647 h 40"/>
                  <a:gd name="T34" fmla="*/ 2147483647 w 104"/>
                  <a:gd name="T35" fmla="*/ 2147483647 h 40"/>
                  <a:gd name="T36" fmla="*/ 2147483647 w 104"/>
                  <a:gd name="T37" fmla="*/ 2147483647 h 40"/>
                  <a:gd name="T38" fmla="*/ 2147483647 w 104"/>
                  <a:gd name="T39" fmla="*/ 2147483647 h 40"/>
                  <a:gd name="T40" fmla="*/ 2147483647 w 104"/>
                  <a:gd name="T41" fmla="*/ 2147483647 h 40"/>
                  <a:gd name="T42" fmla="*/ 2147483647 w 104"/>
                  <a:gd name="T43" fmla="*/ 2147483647 h 40"/>
                  <a:gd name="T44" fmla="*/ 2147483647 w 104"/>
                  <a:gd name="T45" fmla="*/ 2147483647 h 40"/>
                  <a:gd name="T46" fmla="*/ 2147483647 w 104"/>
                  <a:gd name="T47" fmla="*/ 0 h 40"/>
                  <a:gd name="T48" fmla="*/ 2147483647 w 104"/>
                  <a:gd name="T49" fmla="*/ 2147483647 h 40"/>
                  <a:gd name="T50" fmla="*/ 2147483647 w 104"/>
                  <a:gd name="T51" fmla="*/ 2147483647 h 40"/>
                  <a:gd name="T52" fmla="*/ 2147483647 w 104"/>
                  <a:gd name="T53" fmla="*/ 2147483647 h 40"/>
                  <a:gd name="T54" fmla="*/ 2147483647 w 104"/>
                  <a:gd name="T55" fmla="*/ 2147483647 h 40"/>
                  <a:gd name="T56" fmla="*/ 2147483647 w 104"/>
                  <a:gd name="T57" fmla="*/ 2147483647 h 40"/>
                  <a:gd name="T58" fmla="*/ 2147483647 w 104"/>
                  <a:gd name="T59" fmla="*/ 2147483647 h 40"/>
                  <a:gd name="T60" fmla="*/ 2147483647 w 104"/>
                  <a:gd name="T61" fmla="*/ 2147483647 h 40"/>
                  <a:gd name="T62" fmla="*/ 2147483647 w 104"/>
                  <a:gd name="T63" fmla="*/ 2147483647 h 40"/>
                  <a:gd name="T64" fmla="*/ 2147483647 w 104"/>
                  <a:gd name="T65" fmla="*/ 2147483647 h 40"/>
                  <a:gd name="T66" fmla="*/ 2147483647 w 104"/>
                  <a:gd name="T67" fmla="*/ 2147483647 h 40"/>
                  <a:gd name="T68" fmla="*/ 2147483647 w 104"/>
                  <a:gd name="T69" fmla="*/ 2147483647 h 40"/>
                  <a:gd name="T70" fmla="*/ 2147483647 w 104"/>
                  <a:gd name="T71" fmla="*/ 2147483647 h 40"/>
                  <a:gd name="T72" fmla="*/ 2147483647 w 104"/>
                  <a:gd name="T73" fmla="*/ 2147483647 h 40"/>
                  <a:gd name="T74" fmla="*/ 2147483647 w 104"/>
                  <a:gd name="T75" fmla="*/ 2147483647 h 40"/>
                  <a:gd name="T76" fmla="*/ 2147483647 w 104"/>
                  <a:gd name="T77" fmla="*/ 2147483647 h 40"/>
                  <a:gd name="T78" fmla="*/ 2147483647 w 104"/>
                  <a:gd name="T79" fmla="*/ 2147483647 h 40"/>
                  <a:gd name="T80" fmla="*/ 2147483647 w 104"/>
                  <a:gd name="T81" fmla="*/ 2147483647 h 40"/>
                  <a:gd name="T82" fmla="*/ 2147483647 w 104"/>
                  <a:gd name="T83" fmla="*/ 2147483647 h 40"/>
                  <a:gd name="T84" fmla="*/ 2147483647 w 104"/>
                  <a:gd name="T85" fmla="*/ 2147483647 h 40"/>
                  <a:gd name="T86" fmla="*/ 2147483647 w 104"/>
                  <a:gd name="T87" fmla="*/ 2147483647 h 40"/>
                  <a:gd name="T88" fmla="*/ 2147483647 w 104"/>
                  <a:gd name="T89" fmla="*/ 2147483647 h 40"/>
                  <a:gd name="T90" fmla="*/ 2147483647 w 104"/>
                  <a:gd name="T91" fmla="*/ 2147483647 h 40"/>
                  <a:gd name="T92" fmla="*/ 2147483647 w 104"/>
                  <a:gd name="T93" fmla="*/ 2147483647 h 40"/>
                  <a:gd name="T94" fmla="*/ 2147483647 w 104"/>
                  <a:gd name="T95" fmla="*/ 2147483647 h 40"/>
                  <a:gd name="T96" fmla="*/ 2147483647 w 104"/>
                  <a:gd name="T97" fmla="*/ 2147483647 h 40"/>
                  <a:gd name="T98" fmla="*/ 2147483647 w 104"/>
                  <a:gd name="T99" fmla="*/ 2147483647 h 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4"/>
                  <a:gd name="T151" fmla="*/ 0 h 40"/>
                  <a:gd name="T152" fmla="*/ 104 w 104"/>
                  <a:gd name="T153" fmla="*/ 40 h 4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4" h="40">
                    <a:moveTo>
                      <a:pt x="0" y="30"/>
                    </a:moveTo>
                    <a:lnTo>
                      <a:pt x="9" y="26"/>
                    </a:lnTo>
                    <a:lnTo>
                      <a:pt x="10" y="26"/>
                    </a:lnTo>
                    <a:lnTo>
                      <a:pt x="11" y="26"/>
                    </a:lnTo>
                    <a:lnTo>
                      <a:pt x="13" y="26"/>
                    </a:lnTo>
                    <a:lnTo>
                      <a:pt x="16" y="27"/>
                    </a:lnTo>
                    <a:lnTo>
                      <a:pt x="17" y="27"/>
                    </a:lnTo>
                    <a:lnTo>
                      <a:pt x="19" y="27"/>
                    </a:lnTo>
                    <a:lnTo>
                      <a:pt x="21" y="28"/>
                    </a:lnTo>
                    <a:lnTo>
                      <a:pt x="22" y="28"/>
                    </a:lnTo>
                    <a:lnTo>
                      <a:pt x="25" y="28"/>
                    </a:lnTo>
                    <a:lnTo>
                      <a:pt x="27" y="28"/>
                    </a:lnTo>
                    <a:lnTo>
                      <a:pt x="29" y="28"/>
                    </a:lnTo>
                    <a:lnTo>
                      <a:pt x="31" y="28"/>
                    </a:lnTo>
                    <a:lnTo>
                      <a:pt x="34" y="28"/>
                    </a:lnTo>
                    <a:lnTo>
                      <a:pt x="35" y="29"/>
                    </a:lnTo>
                    <a:lnTo>
                      <a:pt x="37" y="29"/>
                    </a:lnTo>
                    <a:lnTo>
                      <a:pt x="40" y="29"/>
                    </a:lnTo>
                    <a:lnTo>
                      <a:pt x="42" y="29"/>
                    </a:lnTo>
                    <a:lnTo>
                      <a:pt x="44" y="29"/>
                    </a:lnTo>
                    <a:lnTo>
                      <a:pt x="46" y="29"/>
                    </a:lnTo>
                    <a:lnTo>
                      <a:pt x="48" y="29"/>
                    </a:lnTo>
                    <a:lnTo>
                      <a:pt x="49" y="29"/>
                    </a:lnTo>
                    <a:lnTo>
                      <a:pt x="51" y="29"/>
                    </a:lnTo>
                    <a:lnTo>
                      <a:pt x="53" y="29"/>
                    </a:lnTo>
                    <a:lnTo>
                      <a:pt x="54" y="29"/>
                    </a:lnTo>
                    <a:lnTo>
                      <a:pt x="56" y="29"/>
                    </a:lnTo>
                    <a:lnTo>
                      <a:pt x="58" y="29"/>
                    </a:lnTo>
                    <a:lnTo>
                      <a:pt x="59" y="29"/>
                    </a:lnTo>
                    <a:lnTo>
                      <a:pt x="61" y="28"/>
                    </a:lnTo>
                    <a:lnTo>
                      <a:pt x="63" y="28"/>
                    </a:lnTo>
                    <a:lnTo>
                      <a:pt x="65" y="28"/>
                    </a:lnTo>
                    <a:lnTo>
                      <a:pt x="67" y="26"/>
                    </a:lnTo>
                    <a:lnTo>
                      <a:pt x="69" y="25"/>
                    </a:lnTo>
                    <a:lnTo>
                      <a:pt x="72" y="24"/>
                    </a:lnTo>
                    <a:lnTo>
                      <a:pt x="75" y="22"/>
                    </a:lnTo>
                    <a:lnTo>
                      <a:pt x="77" y="20"/>
                    </a:lnTo>
                    <a:lnTo>
                      <a:pt x="80" y="18"/>
                    </a:lnTo>
                    <a:lnTo>
                      <a:pt x="84" y="16"/>
                    </a:lnTo>
                    <a:lnTo>
                      <a:pt x="87" y="14"/>
                    </a:lnTo>
                    <a:lnTo>
                      <a:pt x="89" y="12"/>
                    </a:lnTo>
                    <a:lnTo>
                      <a:pt x="90" y="11"/>
                    </a:lnTo>
                    <a:lnTo>
                      <a:pt x="92" y="9"/>
                    </a:lnTo>
                    <a:lnTo>
                      <a:pt x="93" y="7"/>
                    </a:lnTo>
                    <a:lnTo>
                      <a:pt x="95" y="6"/>
                    </a:lnTo>
                    <a:lnTo>
                      <a:pt x="97" y="4"/>
                    </a:lnTo>
                    <a:lnTo>
                      <a:pt x="98" y="2"/>
                    </a:lnTo>
                    <a:lnTo>
                      <a:pt x="100" y="0"/>
                    </a:lnTo>
                    <a:lnTo>
                      <a:pt x="104" y="13"/>
                    </a:lnTo>
                    <a:lnTo>
                      <a:pt x="103" y="13"/>
                    </a:lnTo>
                    <a:lnTo>
                      <a:pt x="103" y="15"/>
                    </a:lnTo>
                    <a:lnTo>
                      <a:pt x="102" y="16"/>
                    </a:lnTo>
                    <a:lnTo>
                      <a:pt x="101" y="17"/>
                    </a:lnTo>
                    <a:lnTo>
                      <a:pt x="98" y="19"/>
                    </a:lnTo>
                    <a:lnTo>
                      <a:pt x="97" y="22"/>
                    </a:lnTo>
                    <a:lnTo>
                      <a:pt x="94" y="24"/>
                    </a:lnTo>
                    <a:lnTo>
                      <a:pt x="92" y="26"/>
                    </a:lnTo>
                    <a:lnTo>
                      <a:pt x="90" y="28"/>
                    </a:lnTo>
                    <a:lnTo>
                      <a:pt x="88" y="29"/>
                    </a:lnTo>
                    <a:lnTo>
                      <a:pt x="86" y="30"/>
                    </a:lnTo>
                    <a:lnTo>
                      <a:pt x="85" y="31"/>
                    </a:lnTo>
                    <a:lnTo>
                      <a:pt x="83" y="33"/>
                    </a:lnTo>
                    <a:lnTo>
                      <a:pt x="81" y="33"/>
                    </a:lnTo>
                    <a:lnTo>
                      <a:pt x="79" y="35"/>
                    </a:lnTo>
                    <a:lnTo>
                      <a:pt x="77" y="36"/>
                    </a:lnTo>
                    <a:lnTo>
                      <a:pt x="76" y="37"/>
                    </a:lnTo>
                    <a:lnTo>
                      <a:pt x="73" y="37"/>
                    </a:lnTo>
                    <a:lnTo>
                      <a:pt x="71" y="38"/>
                    </a:lnTo>
                    <a:lnTo>
                      <a:pt x="69" y="39"/>
                    </a:lnTo>
                    <a:lnTo>
                      <a:pt x="67" y="39"/>
                    </a:lnTo>
                    <a:lnTo>
                      <a:pt x="65" y="40"/>
                    </a:lnTo>
                    <a:lnTo>
                      <a:pt x="63" y="40"/>
                    </a:lnTo>
                    <a:lnTo>
                      <a:pt x="61" y="40"/>
                    </a:lnTo>
                    <a:lnTo>
                      <a:pt x="58" y="40"/>
                    </a:lnTo>
                    <a:lnTo>
                      <a:pt x="56" y="40"/>
                    </a:lnTo>
                    <a:lnTo>
                      <a:pt x="53" y="40"/>
                    </a:lnTo>
                    <a:lnTo>
                      <a:pt x="51" y="40"/>
                    </a:lnTo>
                    <a:lnTo>
                      <a:pt x="48" y="40"/>
                    </a:lnTo>
                    <a:lnTo>
                      <a:pt x="46" y="40"/>
                    </a:lnTo>
                    <a:lnTo>
                      <a:pt x="43" y="39"/>
                    </a:lnTo>
                    <a:lnTo>
                      <a:pt x="41" y="39"/>
                    </a:lnTo>
                    <a:lnTo>
                      <a:pt x="39" y="39"/>
                    </a:lnTo>
                    <a:lnTo>
                      <a:pt x="35" y="39"/>
                    </a:lnTo>
                    <a:lnTo>
                      <a:pt x="33" y="38"/>
                    </a:lnTo>
                    <a:lnTo>
                      <a:pt x="30" y="37"/>
                    </a:lnTo>
                    <a:lnTo>
                      <a:pt x="28" y="37"/>
                    </a:lnTo>
                    <a:lnTo>
                      <a:pt x="26" y="37"/>
                    </a:lnTo>
                    <a:lnTo>
                      <a:pt x="23" y="36"/>
                    </a:lnTo>
                    <a:lnTo>
                      <a:pt x="21" y="36"/>
                    </a:lnTo>
                    <a:lnTo>
                      <a:pt x="19" y="35"/>
                    </a:lnTo>
                    <a:lnTo>
                      <a:pt x="17" y="35"/>
                    </a:lnTo>
                    <a:lnTo>
                      <a:pt x="14" y="34"/>
                    </a:lnTo>
                    <a:lnTo>
                      <a:pt x="13" y="33"/>
                    </a:lnTo>
                    <a:lnTo>
                      <a:pt x="11" y="33"/>
                    </a:lnTo>
                    <a:lnTo>
                      <a:pt x="9" y="33"/>
                    </a:lnTo>
                    <a:lnTo>
                      <a:pt x="8" y="32"/>
                    </a:lnTo>
                    <a:lnTo>
                      <a:pt x="6" y="32"/>
                    </a:lnTo>
                    <a:lnTo>
                      <a:pt x="3" y="31"/>
                    </a:lnTo>
                    <a:lnTo>
                      <a:pt x="2" y="30"/>
                    </a:lnTo>
                    <a:lnTo>
                      <a:pt x="1" y="30"/>
                    </a:lnTo>
                    <a:lnTo>
                      <a:pt x="0" y="30"/>
                    </a:lnTo>
                    <a:close/>
                  </a:path>
                </a:pathLst>
              </a:custGeom>
              <a:solidFill>
                <a:srgbClr val="125242"/>
              </a:solidFill>
              <a:ln w="9525">
                <a:noFill/>
                <a:round/>
                <a:headEnd/>
                <a:tailEnd/>
              </a:ln>
            </p:spPr>
            <p:txBody>
              <a:bodyPr/>
              <a:lstStyle/>
              <a:p>
                <a:endParaRPr lang="en-US">
                  <a:solidFill>
                    <a:srgbClr val="000000"/>
                  </a:solidFill>
                  <a:latin typeface="Arial" pitchFamily="34" charset="0"/>
                </a:endParaRPr>
              </a:p>
            </p:txBody>
          </p:sp>
          <p:grpSp>
            <p:nvGrpSpPr>
              <p:cNvPr id="32771" name="Group 158"/>
              <p:cNvGrpSpPr>
                <a:grpSpLocks/>
              </p:cNvGrpSpPr>
              <p:nvPr/>
            </p:nvGrpSpPr>
            <p:grpSpPr bwMode="auto">
              <a:xfrm>
                <a:off x="522288" y="2143125"/>
                <a:ext cx="109537" cy="122238"/>
                <a:chOff x="329" y="1350"/>
                <a:chExt cx="69" cy="77"/>
              </a:xfrm>
            </p:grpSpPr>
            <p:sp>
              <p:nvSpPr>
                <p:cNvPr id="167" name="Freeform 159"/>
                <p:cNvSpPr>
                  <a:spLocks/>
                </p:cNvSpPr>
                <p:nvPr/>
              </p:nvSpPr>
              <p:spPr bwMode="auto">
                <a:xfrm>
                  <a:off x="329" y="1350"/>
                  <a:ext cx="69" cy="77"/>
                </a:xfrm>
                <a:custGeom>
                  <a:avLst/>
                  <a:gdLst>
                    <a:gd name="T0" fmla="*/ 27 w 69"/>
                    <a:gd name="T1" fmla="*/ 5 h 77"/>
                    <a:gd name="T2" fmla="*/ 29 w 69"/>
                    <a:gd name="T3" fmla="*/ 6 h 77"/>
                    <a:gd name="T4" fmla="*/ 34 w 69"/>
                    <a:gd name="T5" fmla="*/ 8 h 77"/>
                    <a:gd name="T6" fmla="*/ 37 w 69"/>
                    <a:gd name="T7" fmla="*/ 9 h 77"/>
                    <a:gd name="T8" fmla="*/ 41 w 69"/>
                    <a:gd name="T9" fmla="*/ 12 h 77"/>
                    <a:gd name="T10" fmla="*/ 44 w 69"/>
                    <a:gd name="T11" fmla="*/ 15 h 77"/>
                    <a:gd name="T12" fmla="*/ 49 w 69"/>
                    <a:gd name="T13" fmla="*/ 18 h 77"/>
                    <a:gd name="T14" fmla="*/ 52 w 69"/>
                    <a:gd name="T15" fmla="*/ 22 h 77"/>
                    <a:gd name="T16" fmla="*/ 56 w 69"/>
                    <a:gd name="T17" fmla="*/ 27 h 77"/>
                    <a:gd name="T18" fmla="*/ 58 w 69"/>
                    <a:gd name="T19" fmla="*/ 30 h 77"/>
                    <a:gd name="T20" fmla="*/ 60 w 69"/>
                    <a:gd name="T21" fmla="*/ 33 h 77"/>
                    <a:gd name="T22" fmla="*/ 61 w 69"/>
                    <a:gd name="T23" fmla="*/ 36 h 77"/>
                    <a:gd name="T24" fmla="*/ 62 w 69"/>
                    <a:gd name="T25" fmla="*/ 39 h 77"/>
                    <a:gd name="T26" fmla="*/ 64 w 69"/>
                    <a:gd name="T27" fmla="*/ 42 h 77"/>
                    <a:gd name="T28" fmla="*/ 66 w 69"/>
                    <a:gd name="T29" fmla="*/ 46 h 77"/>
                    <a:gd name="T30" fmla="*/ 66 w 69"/>
                    <a:gd name="T31" fmla="*/ 50 h 77"/>
                    <a:gd name="T32" fmla="*/ 67 w 69"/>
                    <a:gd name="T33" fmla="*/ 54 h 77"/>
                    <a:gd name="T34" fmla="*/ 68 w 69"/>
                    <a:gd name="T35" fmla="*/ 59 h 77"/>
                    <a:gd name="T36" fmla="*/ 69 w 69"/>
                    <a:gd name="T37" fmla="*/ 63 h 77"/>
                    <a:gd name="T38" fmla="*/ 69 w 69"/>
                    <a:gd name="T39" fmla="*/ 68 h 77"/>
                    <a:gd name="T40" fmla="*/ 69 w 69"/>
                    <a:gd name="T41" fmla="*/ 73 h 77"/>
                    <a:gd name="T42" fmla="*/ 50 w 69"/>
                    <a:gd name="T43" fmla="*/ 76 h 77"/>
                    <a:gd name="T44" fmla="*/ 50 w 69"/>
                    <a:gd name="T45" fmla="*/ 74 h 77"/>
                    <a:gd name="T46" fmla="*/ 50 w 69"/>
                    <a:gd name="T47" fmla="*/ 71 h 77"/>
                    <a:gd name="T48" fmla="*/ 50 w 69"/>
                    <a:gd name="T49" fmla="*/ 68 h 77"/>
                    <a:gd name="T50" fmla="*/ 50 w 69"/>
                    <a:gd name="T51" fmla="*/ 63 h 77"/>
                    <a:gd name="T52" fmla="*/ 50 w 69"/>
                    <a:gd name="T53" fmla="*/ 59 h 77"/>
                    <a:gd name="T54" fmla="*/ 49 w 69"/>
                    <a:gd name="T55" fmla="*/ 54 h 77"/>
                    <a:gd name="T56" fmla="*/ 49 w 69"/>
                    <a:gd name="T57" fmla="*/ 50 h 77"/>
                    <a:gd name="T58" fmla="*/ 48 w 69"/>
                    <a:gd name="T59" fmla="*/ 47 h 77"/>
                    <a:gd name="T60" fmla="*/ 47 w 69"/>
                    <a:gd name="T61" fmla="*/ 43 h 77"/>
                    <a:gd name="T62" fmla="*/ 45 w 69"/>
                    <a:gd name="T63" fmla="*/ 39 h 77"/>
                    <a:gd name="T64" fmla="*/ 44 w 69"/>
                    <a:gd name="T65" fmla="*/ 36 h 77"/>
                    <a:gd name="T66" fmla="*/ 43 w 69"/>
                    <a:gd name="T67" fmla="*/ 33 h 77"/>
                    <a:gd name="T68" fmla="*/ 40 w 69"/>
                    <a:gd name="T69" fmla="*/ 27 h 77"/>
                    <a:gd name="T70" fmla="*/ 37 w 69"/>
                    <a:gd name="T71" fmla="*/ 22 h 77"/>
                    <a:gd name="T72" fmla="*/ 32 w 69"/>
                    <a:gd name="T73" fmla="*/ 18 h 77"/>
                    <a:gd name="T74" fmla="*/ 28 w 69"/>
                    <a:gd name="T75" fmla="*/ 14 h 77"/>
                    <a:gd name="T76" fmla="*/ 9 w 69"/>
                    <a:gd name="T77" fmla="*/ 8 h 7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9"/>
                    <a:gd name="T118" fmla="*/ 0 h 77"/>
                    <a:gd name="T119" fmla="*/ 69 w 69"/>
                    <a:gd name="T120" fmla="*/ 77 h 7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9" h="77">
                      <a:moveTo>
                        <a:pt x="0" y="0"/>
                      </a:moveTo>
                      <a:lnTo>
                        <a:pt x="27" y="5"/>
                      </a:lnTo>
                      <a:lnTo>
                        <a:pt x="28" y="5"/>
                      </a:lnTo>
                      <a:lnTo>
                        <a:pt x="29" y="6"/>
                      </a:lnTo>
                      <a:lnTo>
                        <a:pt x="31" y="6"/>
                      </a:lnTo>
                      <a:lnTo>
                        <a:pt x="34" y="8"/>
                      </a:lnTo>
                      <a:lnTo>
                        <a:pt x="36" y="9"/>
                      </a:lnTo>
                      <a:lnTo>
                        <a:pt x="37" y="9"/>
                      </a:lnTo>
                      <a:lnTo>
                        <a:pt x="39" y="10"/>
                      </a:lnTo>
                      <a:lnTo>
                        <a:pt x="41" y="12"/>
                      </a:lnTo>
                      <a:lnTo>
                        <a:pt x="43" y="13"/>
                      </a:lnTo>
                      <a:lnTo>
                        <a:pt x="44" y="15"/>
                      </a:lnTo>
                      <a:lnTo>
                        <a:pt x="46" y="16"/>
                      </a:lnTo>
                      <a:lnTo>
                        <a:pt x="49" y="18"/>
                      </a:lnTo>
                      <a:lnTo>
                        <a:pt x="50" y="20"/>
                      </a:lnTo>
                      <a:lnTo>
                        <a:pt x="52" y="22"/>
                      </a:lnTo>
                      <a:lnTo>
                        <a:pt x="54" y="25"/>
                      </a:lnTo>
                      <a:lnTo>
                        <a:pt x="56" y="27"/>
                      </a:lnTo>
                      <a:lnTo>
                        <a:pt x="57" y="29"/>
                      </a:lnTo>
                      <a:lnTo>
                        <a:pt x="58" y="30"/>
                      </a:lnTo>
                      <a:lnTo>
                        <a:pt x="58" y="32"/>
                      </a:lnTo>
                      <a:lnTo>
                        <a:pt x="60" y="33"/>
                      </a:lnTo>
                      <a:lnTo>
                        <a:pt x="60" y="34"/>
                      </a:lnTo>
                      <a:lnTo>
                        <a:pt x="61" y="36"/>
                      </a:lnTo>
                      <a:lnTo>
                        <a:pt x="62" y="38"/>
                      </a:lnTo>
                      <a:lnTo>
                        <a:pt x="62" y="39"/>
                      </a:lnTo>
                      <a:lnTo>
                        <a:pt x="63" y="41"/>
                      </a:lnTo>
                      <a:lnTo>
                        <a:pt x="64" y="42"/>
                      </a:lnTo>
                      <a:lnTo>
                        <a:pt x="64" y="44"/>
                      </a:lnTo>
                      <a:lnTo>
                        <a:pt x="66" y="46"/>
                      </a:lnTo>
                      <a:lnTo>
                        <a:pt x="66" y="48"/>
                      </a:lnTo>
                      <a:lnTo>
                        <a:pt x="66" y="50"/>
                      </a:lnTo>
                      <a:lnTo>
                        <a:pt x="67" y="52"/>
                      </a:lnTo>
                      <a:lnTo>
                        <a:pt x="67" y="54"/>
                      </a:lnTo>
                      <a:lnTo>
                        <a:pt x="67" y="56"/>
                      </a:lnTo>
                      <a:lnTo>
                        <a:pt x="68" y="59"/>
                      </a:lnTo>
                      <a:lnTo>
                        <a:pt x="68" y="61"/>
                      </a:lnTo>
                      <a:lnTo>
                        <a:pt x="69" y="63"/>
                      </a:lnTo>
                      <a:lnTo>
                        <a:pt x="69" y="66"/>
                      </a:lnTo>
                      <a:lnTo>
                        <a:pt x="69" y="68"/>
                      </a:lnTo>
                      <a:lnTo>
                        <a:pt x="69" y="71"/>
                      </a:lnTo>
                      <a:lnTo>
                        <a:pt x="69" y="73"/>
                      </a:lnTo>
                      <a:lnTo>
                        <a:pt x="50" y="77"/>
                      </a:lnTo>
                      <a:lnTo>
                        <a:pt x="50" y="76"/>
                      </a:lnTo>
                      <a:lnTo>
                        <a:pt x="50" y="75"/>
                      </a:lnTo>
                      <a:lnTo>
                        <a:pt x="50" y="74"/>
                      </a:lnTo>
                      <a:lnTo>
                        <a:pt x="50" y="72"/>
                      </a:lnTo>
                      <a:lnTo>
                        <a:pt x="50" y="71"/>
                      </a:lnTo>
                      <a:lnTo>
                        <a:pt x="50" y="70"/>
                      </a:lnTo>
                      <a:lnTo>
                        <a:pt x="50" y="68"/>
                      </a:lnTo>
                      <a:lnTo>
                        <a:pt x="50" y="66"/>
                      </a:lnTo>
                      <a:lnTo>
                        <a:pt x="50" y="63"/>
                      </a:lnTo>
                      <a:lnTo>
                        <a:pt x="50" y="61"/>
                      </a:lnTo>
                      <a:lnTo>
                        <a:pt x="50" y="59"/>
                      </a:lnTo>
                      <a:lnTo>
                        <a:pt x="49" y="56"/>
                      </a:lnTo>
                      <a:lnTo>
                        <a:pt x="49" y="54"/>
                      </a:lnTo>
                      <a:lnTo>
                        <a:pt x="49" y="52"/>
                      </a:lnTo>
                      <a:lnTo>
                        <a:pt x="49" y="50"/>
                      </a:lnTo>
                      <a:lnTo>
                        <a:pt x="49" y="49"/>
                      </a:lnTo>
                      <a:lnTo>
                        <a:pt x="48" y="47"/>
                      </a:lnTo>
                      <a:lnTo>
                        <a:pt x="48" y="46"/>
                      </a:lnTo>
                      <a:lnTo>
                        <a:pt x="47" y="43"/>
                      </a:lnTo>
                      <a:lnTo>
                        <a:pt x="46" y="41"/>
                      </a:lnTo>
                      <a:lnTo>
                        <a:pt x="45" y="39"/>
                      </a:lnTo>
                      <a:lnTo>
                        <a:pt x="45" y="38"/>
                      </a:lnTo>
                      <a:lnTo>
                        <a:pt x="44" y="36"/>
                      </a:lnTo>
                      <a:lnTo>
                        <a:pt x="44" y="35"/>
                      </a:lnTo>
                      <a:lnTo>
                        <a:pt x="43" y="33"/>
                      </a:lnTo>
                      <a:lnTo>
                        <a:pt x="42" y="30"/>
                      </a:lnTo>
                      <a:lnTo>
                        <a:pt x="40" y="27"/>
                      </a:lnTo>
                      <a:lnTo>
                        <a:pt x="39" y="25"/>
                      </a:lnTo>
                      <a:lnTo>
                        <a:pt x="37" y="22"/>
                      </a:lnTo>
                      <a:lnTo>
                        <a:pt x="35" y="20"/>
                      </a:lnTo>
                      <a:lnTo>
                        <a:pt x="32" y="18"/>
                      </a:lnTo>
                      <a:lnTo>
                        <a:pt x="31" y="16"/>
                      </a:lnTo>
                      <a:lnTo>
                        <a:pt x="28" y="14"/>
                      </a:lnTo>
                      <a:lnTo>
                        <a:pt x="26" y="12"/>
                      </a:lnTo>
                      <a:lnTo>
                        <a:pt x="9" y="8"/>
                      </a:lnTo>
                      <a:lnTo>
                        <a:pt x="0" y="0"/>
                      </a:lnTo>
                      <a:close/>
                    </a:path>
                  </a:pathLst>
                </a:custGeom>
                <a:solidFill>
                  <a:srgbClr val="5F5F5F"/>
                </a:solidFill>
                <a:ln w="9525">
                  <a:noFill/>
                  <a:round/>
                  <a:headEnd/>
                  <a:tailEnd/>
                </a:ln>
              </p:spPr>
              <p:txBody>
                <a:bodyPr/>
                <a:lstStyle/>
                <a:p>
                  <a:endParaRPr lang="en-US">
                    <a:solidFill>
                      <a:srgbClr val="000000"/>
                    </a:solidFill>
                    <a:latin typeface="Arial" pitchFamily="34" charset="0"/>
                  </a:endParaRPr>
                </a:p>
              </p:txBody>
            </p:sp>
            <p:sp>
              <p:nvSpPr>
                <p:cNvPr id="168" name="Freeform 160"/>
                <p:cNvSpPr>
                  <a:spLocks/>
                </p:cNvSpPr>
                <p:nvPr/>
              </p:nvSpPr>
              <p:spPr bwMode="auto">
                <a:xfrm>
                  <a:off x="329" y="1350"/>
                  <a:ext cx="69" cy="77"/>
                </a:xfrm>
                <a:custGeom>
                  <a:avLst/>
                  <a:gdLst>
                    <a:gd name="T0" fmla="*/ 27 w 69"/>
                    <a:gd name="T1" fmla="*/ 5 h 77"/>
                    <a:gd name="T2" fmla="*/ 29 w 69"/>
                    <a:gd name="T3" fmla="*/ 6 h 77"/>
                    <a:gd name="T4" fmla="*/ 34 w 69"/>
                    <a:gd name="T5" fmla="*/ 8 h 77"/>
                    <a:gd name="T6" fmla="*/ 37 w 69"/>
                    <a:gd name="T7" fmla="*/ 9 h 77"/>
                    <a:gd name="T8" fmla="*/ 41 w 69"/>
                    <a:gd name="T9" fmla="*/ 12 h 77"/>
                    <a:gd name="T10" fmla="*/ 44 w 69"/>
                    <a:gd name="T11" fmla="*/ 15 h 77"/>
                    <a:gd name="T12" fmla="*/ 49 w 69"/>
                    <a:gd name="T13" fmla="*/ 18 h 77"/>
                    <a:gd name="T14" fmla="*/ 52 w 69"/>
                    <a:gd name="T15" fmla="*/ 22 h 77"/>
                    <a:gd name="T16" fmla="*/ 56 w 69"/>
                    <a:gd name="T17" fmla="*/ 27 h 77"/>
                    <a:gd name="T18" fmla="*/ 58 w 69"/>
                    <a:gd name="T19" fmla="*/ 30 h 77"/>
                    <a:gd name="T20" fmla="*/ 60 w 69"/>
                    <a:gd name="T21" fmla="*/ 33 h 77"/>
                    <a:gd name="T22" fmla="*/ 61 w 69"/>
                    <a:gd name="T23" fmla="*/ 36 h 77"/>
                    <a:gd name="T24" fmla="*/ 62 w 69"/>
                    <a:gd name="T25" fmla="*/ 39 h 77"/>
                    <a:gd name="T26" fmla="*/ 64 w 69"/>
                    <a:gd name="T27" fmla="*/ 42 h 77"/>
                    <a:gd name="T28" fmla="*/ 66 w 69"/>
                    <a:gd name="T29" fmla="*/ 46 h 77"/>
                    <a:gd name="T30" fmla="*/ 66 w 69"/>
                    <a:gd name="T31" fmla="*/ 50 h 77"/>
                    <a:gd name="T32" fmla="*/ 67 w 69"/>
                    <a:gd name="T33" fmla="*/ 54 h 77"/>
                    <a:gd name="T34" fmla="*/ 68 w 69"/>
                    <a:gd name="T35" fmla="*/ 59 h 77"/>
                    <a:gd name="T36" fmla="*/ 69 w 69"/>
                    <a:gd name="T37" fmla="*/ 63 h 77"/>
                    <a:gd name="T38" fmla="*/ 69 w 69"/>
                    <a:gd name="T39" fmla="*/ 68 h 77"/>
                    <a:gd name="T40" fmla="*/ 69 w 69"/>
                    <a:gd name="T41" fmla="*/ 73 h 77"/>
                    <a:gd name="T42" fmla="*/ 50 w 69"/>
                    <a:gd name="T43" fmla="*/ 76 h 77"/>
                    <a:gd name="T44" fmla="*/ 50 w 69"/>
                    <a:gd name="T45" fmla="*/ 74 h 77"/>
                    <a:gd name="T46" fmla="*/ 50 w 69"/>
                    <a:gd name="T47" fmla="*/ 71 h 77"/>
                    <a:gd name="T48" fmla="*/ 50 w 69"/>
                    <a:gd name="T49" fmla="*/ 68 h 77"/>
                    <a:gd name="T50" fmla="*/ 50 w 69"/>
                    <a:gd name="T51" fmla="*/ 63 h 77"/>
                    <a:gd name="T52" fmla="*/ 50 w 69"/>
                    <a:gd name="T53" fmla="*/ 59 h 77"/>
                    <a:gd name="T54" fmla="*/ 49 w 69"/>
                    <a:gd name="T55" fmla="*/ 54 h 77"/>
                    <a:gd name="T56" fmla="*/ 49 w 69"/>
                    <a:gd name="T57" fmla="*/ 50 h 77"/>
                    <a:gd name="T58" fmla="*/ 48 w 69"/>
                    <a:gd name="T59" fmla="*/ 47 h 77"/>
                    <a:gd name="T60" fmla="*/ 47 w 69"/>
                    <a:gd name="T61" fmla="*/ 43 h 77"/>
                    <a:gd name="T62" fmla="*/ 45 w 69"/>
                    <a:gd name="T63" fmla="*/ 39 h 77"/>
                    <a:gd name="T64" fmla="*/ 44 w 69"/>
                    <a:gd name="T65" fmla="*/ 36 h 77"/>
                    <a:gd name="T66" fmla="*/ 43 w 69"/>
                    <a:gd name="T67" fmla="*/ 33 h 77"/>
                    <a:gd name="T68" fmla="*/ 40 w 69"/>
                    <a:gd name="T69" fmla="*/ 27 h 77"/>
                    <a:gd name="T70" fmla="*/ 37 w 69"/>
                    <a:gd name="T71" fmla="*/ 22 h 77"/>
                    <a:gd name="T72" fmla="*/ 32 w 69"/>
                    <a:gd name="T73" fmla="*/ 18 h 77"/>
                    <a:gd name="T74" fmla="*/ 28 w 69"/>
                    <a:gd name="T75" fmla="*/ 14 h 77"/>
                    <a:gd name="T76" fmla="*/ 9 w 69"/>
                    <a:gd name="T77" fmla="*/ 8 h 7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9"/>
                    <a:gd name="T118" fmla="*/ 0 h 77"/>
                    <a:gd name="T119" fmla="*/ 69 w 69"/>
                    <a:gd name="T120" fmla="*/ 77 h 7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9" h="77">
                      <a:moveTo>
                        <a:pt x="0" y="0"/>
                      </a:moveTo>
                      <a:lnTo>
                        <a:pt x="27" y="5"/>
                      </a:lnTo>
                      <a:lnTo>
                        <a:pt x="28" y="5"/>
                      </a:lnTo>
                      <a:lnTo>
                        <a:pt x="29" y="6"/>
                      </a:lnTo>
                      <a:lnTo>
                        <a:pt x="31" y="6"/>
                      </a:lnTo>
                      <a:lnTo>
                        <a:pt x="34" y="8"/>
                      </a:lnTo>
                      <a:lnTo>
                        <a:pt x="36" y="9"/>
                      </a:lnTo>
                      <a:lnTo>
                        <a:pt x="37" y="9"/>
                      </a:lnTo>
                      <a:lnTo>
                        <a:pt x="39" y="10"/>
                      </a:lnTo>
                      <a:lnTo>
                        <a:pt x="41" y="12"/>
                      </a:lnTo>
                      <a:lnTo>
                        <a:pt x="43" y="13"/>
                      </a:lnTo>
                      <a:lnTo>
                        <a:pt x="44" y="15"/>
                      </a:lnTo>
                      <a:lnTo>
                        <a:pt x="46" y="16"/>
                      </a:lnTo>
                      <a:lnTo>
                        <a:pt x="49" y="18"/>
                      </a:lnTo>
                      <a:lnTo>
                        <a:pt x="50" y="20"/>
                      </a:lnTo>
                      <a:lnTo>
                        <a:pt x="52" y="22"/>
                      </a:lnTo>
                      <a:lnTo>
                        <a:pt x="54" y="25"/>
                      </a:lnTo>
                      <a:lnTo>
                        <a:pt x="56" y="27"/>
                      </a:lnTo>
                      <a:lnTo>
                        <a:pt x="57" y="29"/>
                      </a:lnTo>
                      <a:lnTo>
                        <a:pt x="58" y="30"/>
                      </a:lnTo>
                      <a:lnTo>
                        <a:pt x="58" y="32"/>
                      </a:lnTo>
                      <a:lnTo>
                        <a:pt x="60" y="33"/>
                      </a:lnTo>
                      <a:lnTo>
                        <a:pt x="60" y="34"/>
                      </a:lnTo>
                      <a:lnTo>
                        <a:pt x="61" y="36"/>
                      </a:lnTo>
                      <a:lnTo>
                        <a:pt x="62" y="38"/>
                      </a:lnTo>
                      <a:lnTo>
                        <a:pt x="62" y="39"/>
                      </a:lnTo>
                      <a:lnTo>
                        <a:pt x="63" y="41"/>
                      </a:lnTo>
                      <a:lnTo>
                        <a:pt x="64" y="42"/>
                      </a:lnTo>
                      <a:lnTo>
                        <a:pt x="64" y="44"/>
                      </a:lnTo>
                      <a:lnTo>
                        <a:pt x="66" y="46"/>
                      </a:lnTo>
                      <a:lnTo>
                        <a:pt x="66" y="48"/>
                      </a:lnTo>
                      <a:lnTo>
                        <a:pt x="66" y="50"/>
                      </a:lnTo>
                      <a:lnTo>
                        <a:pt x="67" y="52"/>
                      </a:lnTo>
                      <a:lnTo>
                        <a:pt x="67" y="54"/>
                      </a:lnTo>
                      <a:lnTo>
                        <a:pt x="67" y="56"/>
                      </a:lnTo>
                      <a:lnTo>
                        <a:pt x="68" y="59"/>
                      </a:lnTo>
                      <a:lnTo>
                        <a:pt x="68" y="61"/>
                      </a:lnTo>
                      <a:lnTo>
                        <a:pt x="69" y="63"/>
                      </a:lnTo>
                      <a:lnTo>
                        <a:pt x="69" y="66"/>
                      </a:lnTo>
                      <a:lnTo>
                        <a:pt x="69" y="68"/>
                      </a:lnTo>
                      <a:lnTo>
                        <a:pt x="69" y="71"/>
                      </a:lnTo>
                      <a:lnTo>
                        <a:pt x="69" y="73"/>
                      </a:lnTo>
                      <a:lnTo>
                        <a:pt x="50" y="77"/>
                      </a:lnTo>
                      <a:lnTo>
                        <a:pt x="50" y="76"/>
                      </a:lnTo>
                      <a:lnTo>
                        <a:pt x="50" y="75"/>
                      </a:lnTo>
                      <a:lnTo>
                        <a:pt x="50" y="74"/>
                      </a:lnTo>
                      <a:lnTo>
                        <a:pt x="50" y="72"/>
                      </a:lnTo>
                      <a:lnTo>
                        <a:pt x="50" y="71"/>
                      </a:lnTo>
                      <a:lnTo>
                        <a:pt x="50" y="70"/>
                      </a:lnTo>
                      <a:lnTo>
                        <a:pt x="50" y="68"/>
                      </a:lnTo>
                      <a:lnTo>
                        <a:pt x="50" y="66"/>
                      </a:lnTo>
                      <a:lnTo>
                        <a:pt x="50" y="63"/>
                      </a:lnTo>
                      <a:lnTo>
                        <a:pt x="50" y="61"/>
                      </a:lnTo>
                      <a:lnTo>
                        <a:pt x="50" y="59"/>
                      </a:lnTo>
                      <a:lnTo>
                        <a:pt x="49" y="56"/>
                      </a:lnTo>
                      <a:lnTo>
                        <a:pt x="49" y="54"/>
                      </a:lnTo>
                      <a:lnTo>
                        <a:pt x="49" y="52"/>
                      </a:lnTo>
                      <a:lnTo>
                        <a:pt x="49" y="50"/>
                      </a:lnTo>
                      <a:lnTo>
                        <a:pt x="49" y="49"/>
                      </a:lnTo>
                      <a:lnTo>
                        <a:pt x="48" y="47"/>
                      </a:lnTo>
                      <a:lnTo>
                        <a:pt x="48" y="46"/>
                      </a:lnTo>
                      <a:lnTo>
                        <a:pt x="47" y="43"/>
                      </a:lnTo>
                      <a:lnTo>
                        <a:pt x="46" y="41"/>
                      </a:lnTo>
                      <a:lnTo>
                        <a:pt x="45" y="39"/>
                      </a:lnTo>
                      <a:lnTo>
                        <a:pt x="45" y="38"/>
                      </a:lnTo>
                      <a:lnTo>
                        <a:pt x="44" y="36"/>
                      </a:lnTo>
                      <a:lnTo>
                        <a:pt x="44" y="35"/>
                      </a:lnTo>
                      <a:lnTo>
                        <a:pt x="43" y="33"/>
                      </a:lnTo>
                      <a:lnTo>
                        <a:pt x="42" y="30"/>
                      </a:lnTo>
                      <a:lnTo>
                        <a:pt x="40" y="27"/>
                      </a:lnTo>
                      <a:lnTo>
                        <a:pt x="39" y="25"/>
                      </a:lnTo>
                      <a:lnTo>
                        <a:pt x="37" y="22"/>
                      </a:lnTo>
                      <a:lnTo>
                        <a:pt x="35" y="20"/>
                      </a:lnTo>
                      <a:lnTo>
                        <a:pt x="32" y="18"/>
                      </a:lnTo>
                      <a:lnTo>
                        <a:pt x="31" y="16"/>
                      </a:lnTo>
                      <a:lnTo>
                        <a:pt x="28" y="14"/>
                      </a:lnTo>
                      <a:lnTo>
                        <a:pt x="26" y="12"/>
                      </a:lnTo>
                      <a:lnTo>
                        <a:pt x="9" y="8"/>
                      </a:lnTo>
                      <a:lnTo>
                        <a:pt x="0" y="0"/>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grpSp>
            <p:nvGrpSpPr>
              <p:cNvPr id="32773" name="Group 161"/>
              <p:cNvGrpSpPr>
                <a:grpSpLocks/>
              </p:cNvGrpSpPr>
              <p:nvPr/>
            </p:nvGrpSpPr>
            <p:grpSpPr bwMode="auto">
              <a:xfrm>
                <a:off x="231775" y="2125663"/>
                <a:ext cx="334963" cy="301625"/>
                <a:chOff x="146" y="1339"/>
                <a:chExt cx="211" cy="190"/>
              </a:xfrm>
            </p:grpSpPr>
            <p:sp>
              <p:nvSpPr>
                <p:cNvPr id="165" name="Freeform 162"/>
                <p:cNvSpPr>
                  <a:spLocks/>
                </p:cNvSpPr>
                <p:nvPr/>
              </p:nvSpPr>
              <p:spPr bwMode="auto">
                <a:xfrm>
                  <a:off x="146" y="1339"/>
                  <a:ext cx="211" cy="190"/>
                </a:xfrm>
                <a:custGeom>
                  <a:avLst/>
                  <a:gdLst>
                    <a:gd name="T0" fmla="*/ 164 w 211"/>
                    <a:gd name="T1" fmla="*/ 165 h 190"/>
                    <a:gd name="T2" fmla="*/ 149 w 211"/>
                    <a:gd name="T3" fmla="*/ 174 h 190"/>
                    <a:gd name="T4" fmla="*/ 136 w 211"/>
                    <a:gd name="T5" fmla="*/ 180 h 190"/>
                    <a:gd name="T6" fmla="*/ 121 w 211"/>
                    <a:gd name="T7" fmla="*/ 185 h 190"/>
                    <a:gd name="T8" fmla="*/ 104 w 211"/>
                    <a:gd name="T9" fmla="*/ 189 h 190"/>
                    <a:gd name="T10" fmla="*/ 84 w 211"/>
                    <a:gd name="T11" fmla="*/ 190 h 190"/>
                    <a:gd name="T12" fmla="*/ 62 w 211"/>
                    <a:gd name="T13" fmla="*/ 189 h 190"/>
                    <a:gd name="T14" fmla="*/ 46 w 211"/>
                    <a:gd name="T15" fmla="*/ 184 h 190"/>
                    <a:gd name="T16" fmla="*/ 29 w 211"/>
                    <a:gd name="T17" fmla="*/ 174 h 190"/>
                    <a:gd name="T18" fmla="*/ 15 w 211"/>
                    <a:gd name="T19" fmla="*/ 160 h 190"/>
                    <a:gd name="T20" fmla="*/ 7 w 211"/>
                    <a:gd name="T21" fmla="*/ 145 h 190"/>
                    <a:gd name="T22" fmla="*/ 2 w 211"/>
                    <a:gd name="T23" fmla="*/ 129 h 190"/>
                    <a:gd name="T24" fmla="*/ 1 w 211"/>
                    <a:gd name="T25" fmla="*/ 108 h 190"/>
                    <a:gd name="T26" fmla="*/ 5 w 211"/>
                    <a:gd name="T27" fmla="*/ 82 h 190"/>
                    <a:gd name="T28" fmla="*/ 9 w 211"/>
                    <a:gd name="T29" fmla="*/ 69 h 190"/>
                    <a:gd name="T30" fmla="*/ 15 w 211"/>
                    <a:gd name="T31" fmla="*/ 55 h 190"/>
                    <a:gd name="T32" fmla="*/ 22 w 211"/>
                    <a:gd name="T33" fmla="*/ 45 h 190"/>
                    <a:gd name="T34" fmla="*/ 31 w 211"/>
                    <a:gd name="T35" fmla="*/ 35 h 190"/>
                    <a:gd name="T36" fmla="*/ 47 w 211"/>
                    <a:gd name="T37" fmla="*/ 21 h 190"/>
                    <a:gd name="T38" fmla="*/ 61 w 211"/>
                    <a:gd name="T39" fmla="*/ 13 h 190"/>
                    <a:gd name="T40" fmla="*/ 75 w 211"/>
                    <a:gd name="T41" fmla="*/ 7 h 190"/>
                    <a:gd name="T42" fmla="*/ 87 w 211"/>
                    <a:gd name="T43" fmla="*/ 4 h 190"/>
                    <a:gd name="T44" fmla="*/ 107 w 211"/>
                    <a:gd name="T45" fmla="*/ 0 h 190"/>
                    <a:gd name="T46" fmla="*/ 127 w 211"/>
                    <a:gd name="T47" fmla="*/ 0 h 190"/>
                    <a:gd name="T48" fmla="*/ 144 w 211"/>
                    <a:gd name="T49" fmla="*/ 3 h 190"/>
                    <a:gd name="T50" fmla="*/ 158 w 211"/>
                    <a:gd name="T51" fmla="*/ 7 h 190"/>
                    <a:gd name="T52" fmla="*/ 172 w 211"/>
                    <a:gd name="T53" fmla="*/ 14 h 190"/>
                    <a:gd name="T54" fmla="*/ 190 w 211"/>
                    <a:gd name="T55" fmla="*/ 26 h 190"/>
                    <a:gd name="T56" fmla="*/ 202 w 211"/>
                    <a:gd name="T57" fmla="*/ 40 h 190"/>
                    <a:gd name="T58" fmla="*/ 207 w 211"/>
                    <a:gd name="T59" fmla="*/ 50 h 190"/>
                    <a:gd name="T60" fmla="*/ 210 w 211"/>
                    <a:gd name="T61" fmla="*/ 63 h 190"/>
                    <a:gd name="T62" fmla="*/ 211 w 211"/>
                    <a:gd name="T63" fmla="*/ 79 h 190"/>
                    <a:gd name="T64" fmla="*/ 208 w 211"/>
                    <a:gd name="T65" fmla="*/ 97 h 190"/>
                    <a:gd name="T66" fmla="*/ 198 w 211"/>
                    <a:gd name="T67" fmla="*/ 105 h 190"/>
                    <a:gd name="T68" fmla="*/ 199 w 211"/>
                    <a:gd name="T69" fmla="*/ 94 h 190"/>
                    <a:gd name="T70" fmla="*/ 198 w 211"/>
                    <a:gd name="T71" fmla="*/ 83 h 190"/>
                    <a:gd name="T72" fmla="*/ 197 w 211"/>
                    <a:gd name="T73" fmla="*/ 70 h 190"/>
                    <a:gd name="T74" fmla="*/ 192 w 211"/>
                    <a:gd name="T75" fmla="*/ 55 h 190"/>
                    <a:gd name="T76" fmla="*/ 185 w 211"/>
                    <a:gd name="T77" fmla="*/ 42 h 190"/>
                    <a:gd name="T78" fmla="*/ 173 w 211"/>
                    <a:gd name="T79" fmla="*/ 32 h 190"/>
                    <a:gd name="T80" fmla="*/ 156 w 211"/>
                    <a:gd name="T81" fmla="*/ 25 h 190"/>
                    <a:gd name="T82" fmla="*/ 134 w 211"/>
                    <a:gd name="T83" fmla="*/ 22 h 190"/>
                    <a:gd name="T84" fmla="*/ 108 w 211"/>
                    <a:gd name="T85" fmla="*/ 25 h 190"/>
                    <a:gd name="T86" fmla="*/ 86 w 211"/>
                    <a:gd name="T87" fmla="*/ 35 h 190"/>
                    <a:gd name="T88" fmla="*/ 68 w 211"/>
                    <a:gd name="T89" fmla="*/ 48 h 190"/>
                    <a:gd name="T90" fmla="*/ 55 w 211"/>
                    <a:gd name="T91" fmla="*/ 65 h 190"/>
                    <a:gd name="T92" fmla="*/ 45 w 211"/>
                    <a:gd name="T93" fmla="*/ 83 h 190"/>
                    <a:gd name="T94" fmla="*/ 40 w 211"/>
                    <a:gd name="T95" fmla="*/ 102 h 190"/>
                    <a:gd name="T96" fmla="*/ 40 w 211"/>
                    <a:gd name="T97" fmla="*/ 121 h 190"/>
                    <a:gd name="T98" fmla="*/ 44 w 211"/>
                    <a:gd name="T99" fmla="*/ 137 h 190"/>
                    <a:gd name="T100" fmla="*/ 53 w 211"/>
                    <a:gd name="T101" fmla="*/ 150 h 190"/>
                    <a:gd name="T102" fmla="*/ 66 w 211"/>
                    <a:gd name="T103" fmla="*/ 160 h 190"/>
                    <a:gd name="T104" fmla="*/ 79 w 211"/>
                    <a:gd name="T105" fmla="*/ 166 h 190"/>
                    <a:gd name="T106" fmla="*/ 92 w 211"/>
                    <a:gd name="T107" fmla="*/ 169 h 190"/>
                    <a:gd name="T108" fmla="*/ 105 w 211"/>
                    <a:gd name="T109" fmla="*/ 170 h 190"/>
                    <a:gd name="T110" fmla="*/ 119 w 211"/>
                    <a:gd name="T111" fmla="*/ 169 h 190"/>
                    <a:gd name="T112" fmla="*/ 138 w 211"/>
                    <a:gd name="T113" fmla="*/ 166 h 190"/>
                    <a:gd name="T114" fmla="*/ 146 w 211"/>
                    <a:gd name="T115" fmla="*/ 163 h 190"/>
                    <a:gd name="T116" fmla="*/ 159 w 211"/>
                    <a:gd name="T117" fmla="*/ 157 h 190"/>
                    <a:gd name="T118" fmla="*/ 172 w 211"/>
                    <a:gd name="T119" fmla="*/ 149 h 1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1"/>
                    <a:gd name="T181" fmla="*/ 0 h 190"/>
                    <a:gd name="T182" fmla="*/ 211 w 211"/>
                    <a:gd name="T183" fmla="*/ 190 h 1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1" h="190">
                      <a:moveTo>
                        <a:pt x="173" y="149"/>
                      </a:moveTo>
                      <a:lnTo>
                        <a:pt x="170" y="160"/>
                      </a:lnTo>
                      <a:lnTo>
                        <a:pt x="169" y="160"/>
                      </a:lnTo>
                      <a:lnTo>
                        <a:pt x="168" y="162"/>
                      </a:lnTo>
                      <a:lnTo>
                        <a:pt x="166" y="162"/>
                      </a:lnTo>
                      <a:lnTo>
                        <a:pt x="165" y="164"/>
                      </a:lnTo>
                      <a:lnTo>
                        <a:pt x="164" y="165"/>
                      </a:lnTo>
                      <a:lnTo>
                        <a:pt x="162" y="166"/>
                      </a:lnTo>
                      <a:lnTo>
                        <a:pt x="159" y="167"/>
                      </a:lnTo>
                      <a:lnTo>
                        <a:pt x="157" y="169"/>
                      </a:lnTo>
                      <a:lnTo>
                        <a:pt x="155" y="171"/>
                      </a:lnTo>
                      <a:lnTo>
                        <a:pt x="152" y="173"/>
                      </a:lnTo>
                      <a:lnTo>
                        <a:pt x="150" y="173"/>
                      </a:lnTo>
                      <a:lnTo>
                        <a:pt x="149" y="174"/>
                      </a:lnTo>
                      <a:lnTo>
                        <a:pt x="147" y="175"/>
                      </a:lnTo>
                      <a:lnTo>
                        <a:pt x="146" y="176"/>
                      </a:lnTo>
                      <a:lnTo>
                        <a:pt x="144" y="177"/>
                      </a:lnTo>
                      <a:lnTo>
                        <a:pt x="142" y="178"/>
                      </a:lnTo>
                      <a:lnTo>
                        <a:pt x="140" y="179"/>
                      </a:lnTo>
                      <a:lnTo>
                        <a:pt x="138" y="180"/>
                      </a:lnTo>
                      <a:lnTo>
                        <a:pt x="136" y="180"/>
                      </a:lnTo>
                      <a:lnTo>
                        <a:pt x="134" y="181"/>
                      </a:lnTo>
                      <a:lnTo>
                        <a:pt x="132" y="182"/>
                      </a:lnTo>
                      <a:lnTo>
                        <a:pt x="130" y="183"/>
                      </a:lnTo>
                      <a:lnTo>
                        <a:pt x="128" y="183"/>
                      </a:lnTo>
                      <a:lnTo>
                        <a:pt x="125" y="184"/>
                      </a:lnTo>
                      <a:lnTo>
                        <a:pt x="123" y="184"/>
                      </a:lnTo>
                      <a:lnTo>
                        <a:pt x="121" y="185"/>
                      </a:lnTo>
                      <a:lnTo>
                        <a:pt x="119" y="186"/>
                      </a:lnTo>
                      <a:lnTo>
                        <a:pt x="116" y="186"/>
                      </a:lnTo>
                      <a:lnTo>
                        <a:pt x="114" y="187"/>
                      </a:lnTo>
                      <a:lnTo>
                        <a:pt x="111" y="188"/>
                      </a:lnTo>
                      <a:lnTo>
                        <a:pt x="109" y="188"/>
                      </a:lnTo>
                      <a:lnTo>
                        <a:pt x="106" y="189"/>
                      </a:lnTo>
                      <a:lnTo>
                        <a:pt x="104" y="189"/>
                      </a:lnTo>
                      <a:lnTo>
                        <a:pt x="101" y="189"/>
                      </a:lnTo>
                      <a:lnTo>
                        <a:pt x="98" y="190"/>
                      </a:lnTo>
                      <a:lnTo>
                        <a:pt x="96" y="190"/>
                      </a:lnTo>
                      <a:lnTo>
                        <a:pt x="92" y="190"/>
                      </a:lnTo>
                      <a:lnTo>
                        <a:pt x="90" y="190"/>
                      </a:lnTo>
                      <a:lnTo>
                        <a:pt x="86" y="190"/>
                      </a:lnTo>
                      <a:lnTo>
                        <a:pt x="84" y="190"/>
                      </a:lnTo>
                      <a:lnTo>
                        <a:pt x="80" y="190"/>
                      </a:lnTo>
                      <a:lnTo>
                        <a:pt x="78" y="190"/>
                      </a:lnTo>
                      <a:lnTo>
                        <a:pt x="75" y="190"/>
                      </a:lnTo>
                      <a:lnTo>
                        <a:pt x="71" y="190"/>
                      </a:lnTo>
                      <a:lnTo>
                        <a:pt x="68" y="190"/>
                      </a:lnTo>
                      <a:lnTo>
                        <a:pt x="65" y="189"/>
                      </a:lnTo>
                      <a:lnTo>
                        <a:pt x="62" y="189"/>
                      </a:lnTo>
                      <a:lnTo>
                        <a:pt x="59" y="189"/>
                      </a:lnTo>
                      <a:lnTo>
                        <a:pt x="55" y="188"/>
                      </a:lnTo>
                      <a:lnTo>
                        <a:pt x="53" y="187"/>
                      </a:lnTo>
                      <a:lnTo>
                        <a:pt x="51" y="187"/>
                      </a:lnTo>
                      <a:lnTo>
                        <a:pt x="49" y="186"/>
                      </a:lnTo>
                      <a:lnTo>
                        <a:pt x="48" y="185"/>
                      </a:lnTo>
                      <a:lnTo>
                        <a:pt x="46" y="184"/>
                      </a:lnTo>
                      <a:lnTo>
                        <a:pt x="43" y="184"/>
                      </a:lnTo>
                      <a:lnTo>
                        <a:pt x="42" y="183"/>
                      </a:lnTo>
                      <a:lnTo>
                        <a:pt x="39" y="181"/>
                      </a:lnTo>
                      <a:lnTo>
                        <a:pt x="37" y="180"/>
                      </a:lnTo>
                      <a:lnTo>
                        <a:pt x="34" y="178"/>
                      </a:lnTo>
                      <a:lnTo>
                        <a:pt x="31" y="176"/>
                      </a:lnTo>
                      <a:lnTo>
                        <a:pt x="29" y="174"/>
                      </a:lnTo>
                      <a:lnTo>
                        <a:pt x="26" y="172"/>
                      </a:lnTo>
                      <a:lnTo>
                        <a:pt x="24" y="169"/>
                      </a:lnTo>
                      <a:lnTo>
                        <a:pt x="21" y="166"/>
                      </a:lnTo>
                      <a:lnTo>
                        <a:pt x="19" y="165"/>
                      </a:lnTo>
                      <a:lnTo>
                        <a:pt x="18" y="163"/>
                      </a:lnTo>
                      <a:lnTo>
                        <a:pt x="16" y="162"/>
                      </a:lnTo>
                      <a:lnTo>
                        <a:pt x="15" y="160"/>
                      </a:lnTo>
                      <a:lnTo>
                        <a:pt x="13" y="158"/>
                      </a:lnTo>
                      <a:lnTo>
                        <a:pt x="12" y="156"/>
                      </a:lnTo>
                      <a:lnTo>
                        <a:pt x="11" y="154"/>
                      </a:lnTo>
                      <a:lnTo>
                        <a:pt x="11" y="152"/>
                      </a:lnTo>
                      <a:lnTo>
                        <a:pt x="9" y="150"/>
                      </a:lnTo>
                      <a:lnTo>
                        <a:pt x="7" y="148"/>
                      </a:lnTo>
                      <a:lnTo>
                        <a:pt x="7" y="145"/>
                      </a:lnTo>
                      <a:lnTo>
                        <a:pt x="6" y="144"/>
                      </a:lnTo>
                      <a:lnTo>
                        <a:pt x="5" y="141"/>
                      </a:lnTo>
                      <a:lnTo>
                        <a:pt x="5" y="139"/>
                      </a:lnTo>
                      <a:lnTo>
                        <a:pt x="4" y="136"/>
                      </a:lnTo>
                      <a:lnTo>
                        <a:pt x="3" y="134"/>
                      </a:lnTo>
                      <a:lnTo>
                        <a:pt x="3" y="132"/>
                      </a:lnTo>
                      <a:lnTo>
                        <a:pt x="2" y="129"/>
                      </a:lnTo>
                      <a:lnTo>
                        <a:pt x="1" y="126"/>
                      </a:lnTo>
                      <a:lnTo>
                        <a:pt x="1" y="123"/>
                      </a:lnTo>
                      <a:lnTo>
                        <a:pt x="1" y="120"/>
                      </a:lnTo>
                      <a:lnTo>
                        <a:pt x="0" y="117"/>
                      </a:lnTo>
                      <a:lnTo>
                        <a:pt x="0" y="114"/>
                      </a:lnTo>
                      <a:lnTo>
                        <a:pt x="1" y="111"/>
                      </a:lnTo>
                      <a:lnTo>
                        <a:pt x="1" y="108"/>
                      </a:lnTo>
                      <a:lnTo>
                        <a:pt x="1" y="104"/>
                      </a:lnTo>
                      <a:lnTo>
                        <a:pt x="1" y="101"/>
                      </a:lnTo>
                      <a:lnTo>
                        <a:pt x="2" y="98"/>
                      </a:lnTo>
                      <a:lnTo>
                        <a:pt x="2" y="94"/>
                      </a:lnTo>
                      <a:lnTo>
                        <a:pt x="3" y="90"/>
                      </a:lnTo>
                      <a:lnTo>
                        <a:pt x="4" y="86"/>
                      </a:lnTo>
                      <a:lnTo>
                        <a:pt x="5" y="82"/>
                      </a:lnTo>
                      <a:lnTo>
                        <a:pt x="5" y="80"/>
                      </a:lnTo>
                      <a:lnTo>
                        <a:pt x="6" y="78"/>
                      </a:lnTo>
                      <a:lnTo>
                        <a:pt x="6" y="76"/>
                      </a:lnTo>
                      <a:lnTo>
                        <a:pt x="7" y="74"/>
                      </a:lnTo>
                      <a:lnTo>
                        <a:pt x="7" y="72"/>
                      </a:lnTo>
                      <a:lnTo>
                        <a:pt x="8" y="70"/>
                      </a:lnTo>
                      <a:lnTo>
                        <a:pt x="9" y="69"/>
                      </a:lnTo>
                      <a:lnTo>
                        <a:pt x="10" y="66"/>
                      </a:lnTo>
                      <a:lnTo>
                        <a:pt x="11" y="65"/>
                      </a:lnTo>
                      <a:lnTo>
                        <a:pt x="12" y="63"/>
                      </a:lnTo>
                      <a:lnTo>
                        <a:pt x="12" y="61"/>
                      </a:lnTo>
                      <a:lnTo>
                        <a:pt x="13" y="59"/>
                      </a:lnTo>
                      <a:lnTo>
                        <a:pt x="14" y="57"/>
                      </a:lnTo>
                      <a:lnTo>
                        <a:pt x="15" y="55"/>
                      </a:lnTo>
                      <a:lnTo>
                        <a:pt x="16" y="54"/>
                      </a:lnTo>
                      <a:lnTo>
                        <a:pt x="18" y="52"/>
                      </a:lnTo>
                      <a:lnTo>
                        <a:pt x="18" y="51"/>
                      </a:lnTo>
                      <a:lnTo>
                        <a:pt x="19" y="49"/>
                      </a:lnTo>
                      <a:lnTo>
                        <a:pt x="20" y="48"/>
                      </a:lnTo>
                      <a:lnTo>
                        <a:pt x="22" y="46"/>
                      </a:lnTo>
                      <a:lnTo>
                        <a:pt x="22" y="45"/>
                      </a:lnTo>
                      <a:lnTo>
                        <a:pt x="24" y="43"/>
                      </a:lnTo>
                      <a:lnTo>
                        <a:pt x="24" y="42"/>
                      </a:lnTo>
                      <a:lnTo>
                        <a:pt x="26" y="41"/>
                      </a:lnTo>
                      <a:lnTo>
                        <a:pt x="27" y="39"/>
                      </a:lnTo>
                      <a:lnTo>
                        <a:pt x="29" y="38"/>
                      </a:lnTo>
                      <a:lnTo>
                        <a:pt x="30" y="37"/>
                      </a:lnTo>
                      <a:lnTo>
                        <a:pt x="31" y="35"/>
                      </a:lnTo>
                      <a:lnTo>
                        <a:pt x="34" y="32"/>
                      </a:lnTo>
                      <a:lnTo>
                        <a:pt x="37" y="30"/>
                      </a:lnTo>
                      <a:lnTo>
                        <a:pt x="39" y="27"/>
                      </a:lnTo>
                      <a:lnTo>
                        <a:pt x="42" y="25"/>
                      </a:lnTo>
                      <a:lnTo>
                        <a:pt x="43" y="23"/>
                      </a:lnTo>
                      <a:lnTo>
                        <a:pt x="45" y="22"/>
                      </a:lnTo>
                      <a:lnTo>
                        <a:pt x="47" y="21"/>
                      </a:lnTo>
                      <a:lnTo>
                        <a:pt x="48" y="20"/>
                      </a:lnTo>
                      <a:lnTo>
                        <a:pt x="51" y="18"/>
                      </a:lnTo>
                      <a:lnTo>
                        <a:pt x="55" y="17"/>
                      </a:lnTo>
                      <a:lnTo>
                        <a:pt x="56" y="16"/>
                      </a:lnTo>
                      <a:lnTo>
                        <a:pt x="57" y="15"/>
                      </a:lnTo>
                      <a:lnTo>
                        <a:pt x="59" y="14"/>
                      </a:lnTo>
                      <a:lnTo>
                        <a:pt x="61" y="13"/>
                      </a:lnTo>
                      <a:lnTo>
                        <a:pt x="64" y="12"/>
                      </a:lnTo>
                      <a:lnTo>
                        <a:pt x="67" y="10"/>
                      </a:lnTo>
                      <a:lnTo>
                        <a:pt x="68" y="9"/>
                      </a:lnTo>
                      <a:lnTo>
                        <a:pt x="70" y="9"/>
                      </a:lnTo>
                      <a:lnTo>
                        <a:pt x="72" y="8"/>
                      </a:lnTo>
                      <a:lnTo>
                        <a:pt x="74" y="8"/>
                      </a:lnTo>
                      <a:lnTo>
                        <a:pt x="75" y="7"/>
                      </a:lnTo>
                      <a:lnTo>
                        <a:pt x="77" y="6"/>
                      </a:lnTo>
                      <a:lnTo>
                        <a:pt x="79" y="6"/>
                      </a:lnTo>
                      <a:lnTo>
                        <a:pt x="80" y="6"/>
                      </a:lnTo>
                      <a:lnTo>
                        <a:pt x="82" y="5"/>
                      </a:lnTo>
                      <a:lnTo>
                        <a:pt x="83" y="5"/>
                      </a:lnTo>
                      <a:lnTo>
                        <a:pt x="86" y="4"/>
                      </a:lnTo>
                      <a:lnTo>
                        <a:pt x="87" y="4"/>
                      </a:lnTo>
                      <a:lnTo>
                        <a:pt x="90" y="3"/>
                      </a:lnTo>
                      <a:lnTo>
                        <a:pt x="92" y="2"/>
                      </a:lnTo>
                      <a:lnTo>
                        <a:pt x="96" y="1"/>
                      </a:lnTo>
                      <a:lnTo>
                        <a:pt x="99" y="1"/>
                      </a:lnTo>
                      <a:lnTo>
                        <a:pt x="102" y="0"/>
                      </a:lnTo>
                      <a:lnTo>
                        <a:pt x="105" y="0"/>
                      </a:lnTo>
                      <a:lnTo>
                        <a:pt x="107" y="0"/>
                      </a:lnTo>
                      <a:lnTo>
                        <a:pt x="111" y="0"/>
                      </a:lnTo>
                      <a:lnTo>
                        <a:pt x="113" y="0"/>
                      </a:lnTo>
                      <a:lnTo>
                        <a:pt x="116" y="0"/>
                      </a:lnTo>
                      <a:lnTo>
                        <a:pt x="119" y="0"/>
                      </a:lnTo>
                      <a:lnTo>
                        <a:pt x="122" y="0"/>
                      </a:lnTo>
                      <a:lnTo>
                        <a:pt x="124" y="0"/>
                      </a:lnTo>
                      <a:lnTo>
                        <a:pt x="127" y="0"/>
                      </a:lnTo>
                      <a:lnTo>
                        <a:pt x="130" y="0"/>
                      </a:lnTo>
                      <a:lnTo>
                        <a:pt x="133" y="0"/>
                      </a:lnTo>
                      <a:lnTo>
                        <a:pt x="134" y="0"/>
                      </a:lnTo>
                      <a:lnTo>
                        <a:pt x="137" y="1"/>
                      </a:lnTo>
                      <a:lnTo>
                        <a:pt x="140" y="1"/>
                      </a:lnTo>
                      <a:lnTo>
                        <a:pt x="142" y="2"/>
                      </a:lnTo>
                      <a:lnTo>
                        <a:pt x="144" y="3"/>
                      </a:lnTo>
                      <a:lnTo>
                        <a:pt x="146" y="3"/>
                      </a:lnTo>
                      <a:lnTo>
                        <a:pt x="149" y="4"/>
                      </a:lnTo>
                      <a:lnTo>
                        <a:pt x="151" y="5"/>
                      </a:lnTo>
                      <a:lnTo>
                        <a:pt x="152" y="5"/>
                      </a:lnTo>
                      <a:lnTo>
                        <a:pt x="155" y="6"/>
                      </a:lnTo>
                      <a:lnTo>
                        <a:pt x="156" y="6"/>
                      </a:lnTo>
                      <a:lnTo>
                        <a:pt x="158" y="7"/>
                      </a:lnTo>
                      <a:lnTo>
                        <a:pt x="159" y="8"/>
                      </a:lnTo>
                      <a:lnTo>
                        <a:pt x="161" y="9"/>
                      </a:lnTo>
                      <a:lnTo>
                        <a:pt x="162" y="9"/>
                      </a:lnTo>
                      <a:lnTo>
                        <a:pt x="165" y="10"/>
                      </a:lnTo>
                      <a:lnTo>
                        <a:pt x="167" y="11"/>
                      </a:lnTo>
                      <a:lnTo>
                        <a:pt x="169" y="13"/>
                      </a:lnTo>
                      <a:lnTo>
                        <a:pt x="172" y="14"/>
                      </a:lnTo>
                      <a:lnTo>
                        <a:pt x="175" y="16"/>
                      </a:lnTo>
                      <a:lnTo>
                        <a:pt x="178" y="17"/>
                      </a:lnTo>
                      <a:lnTo>
                        <a:pt x="180" y="19"/>
                      </a:lnTo>
                      <a:lnTo>
                        <a:pt x="183" y="20"/>
                      </a:lnTo>
                      <a:lnTo>
                        <a:pt x="186" y="22"/>
                      </a:lnTo>
                      <a:lnTo>
                        <a:pt x="187" y="24"/>
                      </a:lnTo>
                      <a:lnTo>
                        <a:pt x="190" y="26"/>
                      </a:lnTo>
                      <a:lnTo>
                        <a:pt x="192" y="28"/>
                      </a:lnTo>
                      <a:lnTo>
                        <a:pt x="195" y="30"/>
                      </a:lnTo>
                      <a:lnTo>
                        <a:pt x="197" y="33"/>
                      </a:lnTo>
                      <a:lnTo>
                        <a:pt x="199" y="35"/>
                      </a:lnTo>
                      <a:lnTo>
                        <a:pt x="200" y="37"/>
                      </a:lnTo>
                      <a:lnTo>
                        <a:pt x="201" y="38"/>
                      </a:lnTo>
                      <a:lnTo>
                        <a:pt x="202" y="40"/>
                      </a:lnTo>
                      <a:lnTo>
                        <a:pt x="203" y="41"/>
                      </a:lnTo>
                      <a:lnTo>
                        <a:pt x="204" y="42"/>
                      </a:lnTo>
                      <a:lnTo>
                        <a:pt x="204" y="44"/>
                      </a:lnTo>
                      <a:lnTo>
                        <a:pt x="205" y="45"/>
                      </a:lnTo>
                      <a:lnTo>
                        <a:pt x="206" y="47"/>
                      </a:lnTo>
                      <a:lnTo>
                        <a:pt x="206" y="49"/>
                      </a:lnTo>
                      <a:lnTo>
                        <a:pt x="207" y="50"/>
                      </a:lnTo>
                      <a:lnTo>
                        <a:pt x="208" y="52"/>
                      </a:lnTo>
                      <a:lnTo>
                        <a:pt x="208" y="54"/>
                      </a:lnTo>
                      <a:lnTo>
                        <a:pt x="208" y="55"/>
                      </a:lnTo>
                      <a:lnTo>
                        <a:pt x="209" y="57"/>
                      </a:lnTo>
                      <a:lnTo>
                        <a:pt x="209" y="59"/>
                      </a:lnTo>
                      <a:lnTo>
                        <a:pt x="210" y="61"/>
                      </a:lnTo>
                      <a:lnTo>
                        <a:pt x="210" y="63"/>
                      </a:lnTo>
                      <a:lnTo>
                        <a:pt x="211" y="65"/>
                      </a:lnTo>
                      <a:lnTo>
                        <a:pt x="211" y="67"/>
                      </a:lnTo>
                      <a:lnTo>
                        <a:pt x="211" y="70"/>
                      </a:lnTo>
                      <a:lnTo>
                        <a:pt x="211" y="72"/>
                      </a:lnTo>
                      <a:lnTo>
                        <a:pt x="211" y="74"/>
                      </a:lnTo>
                      <a:lnTo>
                        <a:pt x="211" y="76"/>
                      </a:lnTo>
                      <a:lnTo>
                        <a:pt x="211" y="79"/>
                      </a:lnTo>
                      <a:lnTo>
                        <a:pt x="211" y="81"/>
                      </a:lnTo>
                      <a:lnTo>
                        <a:pt x="211" y="83"/>
                      </a:lnTo>
                      <a:lnTo>
                        <a:pt x="211" y="86"/>
                      </a:lnTo>
                      <a:lnTo>
                        <a:pt x="210" y="89"/>
                      </a:lnTo>
                      <a:lnTo>
                        <a:pt x="209" y="92"/>
                      </a:lnTo>
                      <a:lnTo>
                        <a:pt x="209" y="94"/>
                      </a:lnTo>
                      <a:lnTo>
                        <a:pt x="208" y="97"/>
                      </a:lnTo>
                      <a:lnTo>
                        <a:pt x="208" y="100"/>
                      </a:lnTo>
                      <a:lnTo>
                        <a:pt x="208" y="103"/>
                      </a:lnTo>
                      <a:lnTo>
                        <a:pt x="207" y="105"/>
                      </a:lnTo>
                      <a:lnTo>
                        <a:pt x="206" y="109"/>
                      </a:lnTo>
                      <a:lnTo>
                        <a:pt x="205" y="112"/>
                      </a:lnTo>
                      <a:lnTo>
                        <a:pt x="198" y="105"/>
                      </a:lnTo>
                      <a:lnTo>
                        <a:pt x="198" y="104"/>
                      </a:lnTo>
                      <a:lnTo>
                        <a:pt x="198" y="103"/>
                      </a:lnTo>
                      <a:lnTo>
                        <a:pt x="198" y="101"/>
                      </a:lnTo>
                      <a:lnTo>
                        <a:pt x="198" y="99"/>
                      </a:lnTo>
                      <a:lnTo>
                        <a:pt x="199" y="97"/>
                      </a:lnTo>
                      <a:lnTo>
                        <a:pt x="199" y="95"/>
                      </a:lnTo>
                      <a:lnTo>
                        <a:pt x="199" y="94"/>
                      </a:lnTo>
                      <a:lnTo>
                        <a:pt x="199" y="93"/>
                      </a:lnTo>
                      <a:lnTo>
                        <a:pt x="199" y="92"/>
                      </a:lnTo>
                      <a:lnTo>
                        <a:pt x="199" y="89"/>
                      </a:lnTo>
                      <a:lnTo>
                        <a:pt x="199" y="88"/>
                      </a:lnTo>
                      <a:lnTo>
                        <a:pt x="199" y="86"/>
                      </a:lnTo>
                      <a:lnTo>
                        <a:pt x="199" y="84"/>
                      </a:lnTo>
                      <a:lnTo>
                        <a:pt x="198" y="83"/>
                      </a:lnTo>
                      <a:lnTo>
                        <a:pt x="198" y="81"/>
                      </a:lnTo>
                      <a:lnTo>
                        <a:pt x="198" y="79"/>
                      </a:lnTo>
                      <a:lnTo>
                        <a:pt x="198" y="77"/>
                      </a:lnTo>
                      <a:lnTo>
                        <a:pt x="198" y="76"/>
                      </a:lnTo>
                      <a:lnTo>
                        <a:pt x="198" y="73"/>
                      </a:lnTo>
                      <a:lnTo>
                        <a:pt x="197" y="72"/>
                      </a:lnTo>
                      <a:lnTo>
                        <a:pt x="197" y="70"/>
                      </a:lnTo>
                      <a:lnTo>
                        <a:pt x="196" y="68"/>
                      </a:lnTo>
                      <a:lnTo>
                        <a:pt x="196" y="66"/>
                      </a:lnTo>
                      <a:lnTo>
                        <a:pt x="195" y="64"/>
                      </a:lnTo>
                      <a:lnTo>
                        <a:pt x="195" y="62"/>
                      </a:lnTo>
                      <a:lnTo>
                        <a:pt x="194" y="60"/>
                      </a:lnTo>
                      <a:lnTo>
                        <a:pt x="193" y="58"/>
                      </a:lnTo>
                      <a:lnTo>
                        <a:pt x="192" y="55"/>
                      </a:lnTo>
                      <a:lnTo>
                        <a:pt x="192" y="54"/>
                      </a:lnTo>
                      <a:lnTo>
                        <a:pt x="190" y="52"/>
                      </a:lnTo>
                      <a:lnTo>
                        <a:pt x="190" y="50"/>
                      </a:lnTo>
                      <a:lnTo>
                        <a:pt x="189" y="48"/>
                      </a:lnTo>
                      <a:lnTo>
                        <a:pt x="187" y="46"/>
                      </a:lnTo>
                      <a:lnTo>
                        <a:pt x="186" y="44"/>
                      </a:lnTo>
                      <a:lnTo>
                        <a:pt x="185" y="42"/>
                      </a:lnTo>
                      <a:lnTo>
                        <a:pt x="183" y="41"/>
                      </a:lnTo>
                      <a:lnTo>
                        <a:pt x="183" y="39"/>
                      </a:lnTo>
                      <a:lnTo>
                        <a:pt x="181" y="38"/>
                      </a:lnTo>
                      <a:lnTo>
                        <a:pt x="179" y="36"/>
                      </a:lnTo>
                      <a:lnTo>
                        <a:pt x="177" y="34"/>
                      </a:lnTo>
                      <a:lnTo>
                        <a:pt x="175" y="33"/>
                      </a:lnTo>
                      <a:lnTo>
                        <a:pt x="173" y="32"/>
                      </a:lnTo>
                      <a:lnTo>
                        <a:pt x="171" y="30"/>
                      </a:lnTo>
                      <a:lnTo>
                        <a:pt x="169" y="29"/>
                      </a:lnTo>
                      <a:lnTo>
                        <a:pt x="167" y="28"/>
                      </a:lnTo>
                      <a:lnTo>
                        <a:pt x="165" y="27"/>
                      </a:lnTo>
                      <a:lnTo>
                        <a:pt x="161" y="26"/>
                      </a:lnTo>
                      <a:lnTo>
                        <a:pt x="159" y="25"/>
                      </a:lnTo>
                      <a:lnTo>
                        <a:pt x="156" y="25"/>
                      </a:lnTo>
                      <a:lnTo>
                        <a:pt x="153" y="23"/>
                      </a:lnTo>
                      <a:lnTo>
                        <a:pt x="150" y="23"/>
                      </a:lnTo>
                      <a:lnTo>
                        <a:pt x="147" y="22"/>
                      </a:lnTo>
                      <a:lnTo>
                        <a:pt x="144" y="22"/>
                      </a:lnTo>
                      <a:lnTo>
                        <a:pt x="141" y="22"/>
                      </a:lnTo>
                      <a:lnTo>
                        <a:pt x="137" y="22"/>
                      </a:lnTo>
                      <a:lnTo>
                        <a:pt x="134" y="22"/>
                      </a:lnTo>
                      <a:lnTo>
                        <a:pt x="130" y="22"/>
                      </a:lnTo>
                      <a:lnTo>
                        <a:pt x="125" y="22"/>
                      </a:lnTo>
                      <a:lnTo>
                        <a:pt x="122" y="23"/>
                      </a:lnTo>
                      <a:lnTo>
                        <a:pt x="118" y="23"/>
                      </a:lnTo>
                      <a:lnTo>
                        <a:pt x="114" y="24"/>
                      </a:lnTo>
                      <a:lnTo>
                        <a:pt x="111" y="25"/>
                      </a:lnTo>
                      <a:lnTo>
                        <a:pt x="108" y="25"/>
                      </a:lnTo>
                      <a:lnTo>
                        <a:pt x="104" y="26"/>
                      </a:lnTo>
                      <a:lnTo>
                        <a:pt x="101" y="28"/>
                      </a:lnTo>
                      <a:lnTo>
                        <a:pt x="98" y="29"/>
                      </a:lnTo>
                      <a:lnTo>
                        <a:pt x="94" y="30"/>
                      </a:lnTo>
                      <a:lnTo>
                        <a:pt x="92" y="32"/>
                      </a:lnTo>
                      <a:lnTo>
                        <a:pt x="88" y="33"/>
                      </a:lnTo>
                      <a:lnTo>
                        <a:pt x="86" y="35"/>
                      </a:lnTo>
                      <a:lnTo>
                        <a:pt x="83" y="37"/>
                      </a:lnTo>
                      <a:lnTo>
                        <a:pt x="80" y="38"/>
                      </a:lnTo>
                      <a:lnTo>
                        <a:pt x="78" y="40"/>
                      </a:lnTo>
                      <a:lnTo>
                        <a:pt x="75" y="42"/>
                      </a:lnTo>
                      <a:lnTo>
                        <a:pt x="73" y="44"/>
                      </a:lnTo>
                      <a:lnTo>
                        <a:pt x="70" y="46"/>
                      </a:lnTo>
                      <a:lnTo>
                        <a:pt x="68" y="48"/>
                      </a:lnTo>
                      <a:lnTo>
                        <a:pt x="65" y="50"/>
                      </a:lnTo>
                      <a:lnTo>
                        <a:pt x="64" y="52"/>
                      </a:lnTo>
                      <a:lnTo>
                        <a:pt x="61" y="55"/>
                      </a:lnTo>
                      <a:lnTo>
                        <a:pt x="60" y="57"/>
                      </a:lnTo>
                      <a:lnTo>
                        <a:pt x="57" y="60"/>
                      </a:lnTo>
                      <a:lnTo>
                        <a:pt x="56" y="62"/>
                      </a:lnTo>
                      <a:lnTo>
                        <a:pt x="55" y="65"/>
                      </a:lnTo>
                      <a:lnTo>
                        <a:pt x="53" y="67"/>
                      </a:lnTo>
                      <a:lnTo>
                        <a:pt x="51" y="70"/>
                      </a:lnTo>
                      <a:lnTo>
                        <a:pt x="49" y="73"/>
                      </a:lnTo>
                      <a:lnTo>
                        <a:pt x="48" y="75"/>
                      </a:lnTo>
                      <a:lnTo>
                        <a:pt x="48" y="78"/>
                      </a:lnTo>
                      <a:lnTo>
                        <a:pt x="46" y="81"/>
                      </a:lnTo>
                      <a:lnTo>
                        <a:pt x="45" y="83"/>
                      </a:lnTo>
                      <a:lnTo>
                        <a:pt x="44" y="86"/>
                      </a:lnTo>
                      <a:lnTo>
                        <a:pt x="43" y="89"/>
                      </a:lnTo>
                      <a:lnTo>
                        <a:pt x="42" y="91"/>
                      </a:lnTo>
                      <a:lnTo>
                        <a:pt x="42" y="94"/>
                      </a:lnTo>
                      <a:lnTo>
                        <a:pt x="41" y="97"/>
                      </a:lnTo>
                      <a:lnTo>
                        <a:pt x="40" y="99"/>
                      </a:lnTo>
                      <a:lnTo>
                        <a:pt x="40" y="102"/>
                      </a:lnTo>
                      <a:lnTo>
                        <a:pt x="39" y="105"/>
                      </a:lnTo>
                      <a:lnTo>
                        <a:pt x="39" y="108"/>
                      </a:lnTo>
                      <a:lnTo>
                        <a:pt x="39" y="110"/>
                      </a:lnTo>
                      <a:lnTo>
                        <a:pt x="39" y="113"/>
                      </a:lnTo>
                      <a:lnTo>
                        <a:pt x="39" y="115"/>
                      </a:lnTo>
                      <a:lnTo>
                        <a:pt x="39" y="118"/>
                      </a:lnTo>
                      <a:lnTo>
                        <a:pt x="40" y="121"/>
                      </a:lnTo>
                      <a:lnTo>
                        <a:pt x="40" y="123"/>
                      </a:lnTo>
                      <a:lnTo>
                        <a:pt x="40" y="125"/>
                      </a:lnTo>
                      <a:lnTo>
                        <a:pt x="40" y="128"/>
                      </a:lnTo>
                      <a:lnTo>
                        <a:pt x="42" y="130"/>
                      </a:lnTo>
                      <a:lnTo>
                        <a:pt x="42" y="133"/>
                      </a:lnTo>
                      <a:lnTo>
                        <a:pt x="43" y="135"/>
                      </a:lnTo>
                      <a:lnTo>
                        <a:pt x="44" y="137"/>
                      </a:lnTo>
                      <a:lnTo>
                        <a:pt x="45" y="139"/>
                      </a:lnTo>
                      <a:lnTo>
                        <a:pt x="46" y="141"/>
                      </a:lnTo>
                      <a:lnTo>
                        <a:pt x="47" y="143"/>
                      </a:lnTo>
                      <a:lnTo>
                        <a:pt x="48" y="145"/>
                      </a:lnTo>
                      <a:lnTo>
                        <a:pt x="50" y="147"/>
                      </a:lnTo>
                      <a:lnTo>
                        <a:pt x="51" y="149"/>
                      </a:lnTo>
                      <a:lnTo>
                        <a:pt x="53" y="150"/>
                      </a:lnTo>
                      <a:lnTo>
                        <a:pt x="55" y="152"/>
                      </a:lnTo>
                      <a:lnTo>
                        <a:pt x="57" y="154"/>
                      </a:lnTo>
                      <a:lnTo>
                        <a:pt x="59" y="155"/>
                      </a:lnTo>
                      <a:lnTo>
                        <a:pt x="61" y="156"/>
                      </a:lnTo>
                      <a:lnTo>
                        <a:pt x="62" y="157"/>
                      </a:lnTo>
                      <a:lnTo>
                        <a:pt x="64" y="159"/>
                      </a:lnTo>
                      <a:lnTo>
                        <a:pt x="66" y="160"/>
                      </a:lnTo>
                      <a:lnTo>
                        <a:pt x="68" y="161"/>
                      </a:lnTo>
                      <a:lnTo>
                        <a:pt x="70" y="162"/>
                      </a:lnTo>
                      <a:lnTo>
                        <a:pt x="71" y="163"/>
                      </a:lnTo>
                      <a:lnTo>
                        <a:pt x="73" y="164"/>
                      </a:lnTo>
                      <a:lnTo>
                        <a:pt x="75" y="164"/>
                      </a:lnTo>
                      <a:lnTo>
                        <a:pt x="77" y="165"/>
                      </a:lnTo>
                      <a:lnTo>
                        <a:pt x="79" y="166"/>
                      </a:lnTo>
                      <a:lnTo>
                        <a:pt x="81" y="166"/>
                      </a:lnTo>
                      <a:lnTo>
                        <a:pt x="83" y="167"/>
                      </a:lnTo>
                      <a:lnTo>
                        <a:pt x="85" y="167"/>
                      </a:lnTo>
                      <a:lnTo>
                        <a:pt x="87" y="168"/>
                      </a:lnTo>
                      <a:lnTo>
                        <a:pt x="89" y="168"/>
                      </a:lnTo>
                      <a:lnTo>
                        <a:pt x="91" y="169"/>
                      </a:lnTo>
                      <a:lnTo>
                        <a:pt x="92" y="169"/>
                      </a:lnTo>
                      <a:lnTo>
                        <a:pt x="94" y="169"/>
                      </a:lnTo>
                      <a:lnTo>
                        <a:pt x="97" y="169"/>
                      </a:lnTo>
                      <a:lnTo>
                        <a:pt x="98" y="169"/>
                      </a:lnTo>
                      <a:lnTo>
                        <a:pt x="100" y="170"/>
                      </a:lnTo>
                      <a:lnTo>
                        <a:pt x="102" y="170"/>
                      </a:lnTo>
                      <a:lnTo>
                        <a:pt x="104" y="170"/>
                      </a:lnTo>
                      <a:lnTo>
                        <a:pt x="105" y="170"/>
                      </a:lnTo>
                      <a:lnTo>
                        <a:pt x="107" y="170"/>
                      </a:lnTo>
                      <a:lnTo>
                        <a:pt x="109" y="170"/>
                      </a:lnTo>
                      <a:lnTo>
                        <a:pt x="111" y="170"/>
                      </a:lnTo>
                      <a:lnTo>
                        <a:pt x="112" y="170"/>
                      </a:lnTo>
                      <a:lnTo>
                        <a:pt x="114" y="170"/>
                      </a:lnTo>
                      <a:lnTo>
                        <a:pt x="116" y="170"/>
                      </a:lnTo>
                      <a:lnTo>
                        <a:pt x="119" y="169"/>
                      </a:lnTo>
                      <a:lnTo>
                        <a:pt x="122" y="169"/>
                      </a:lnTo>
                      <a:lnTo>
                        <a:pt x="125" y="169"/>
                      </a:lnTo>
                      <a:lnTo>
                        <a:pt x="128" y="168"/>
                      </a:lnTo>
                      <a:lnTo>
                        <a:pt x="130" y="168"/>
                      </a:lnTo>
                      <a:lnTo>
                        <a:pt x="133" y="167"/>
                      </a:lnTo>
                      <a:lnTo>
                        <a:pt x="135" y="167"/>
                      </a:lnTo>
                      <a:lnTo>
                        <a:pt x="138" y="166"/>
                      </a:lnTo>
                      <a:lnTo>
                        <a:pt x="139" y="165"/>
                      </a:lnTo>
                      <a:lnTo>
                        <a:pt x="141" y="165"/>
                      </a:lnTo>
                      <a:lnTo>
                        <a:pt x="142" y="165"/>
                      </a:lnTo>
                      <a:lnTo>
                        <a:pt x="144" y="164"/>
                      </a:lnTo>
                      <a:lnTo>
                        <a:pt x="145" y="164"/>
                      </a:lnTo>
                      <a:lnTo>
                        <a:pt x="146" y="164"/>
                      </a:lnTo>
                      <a:lnTo>
                        <a:pt x="146" y="163"/>
                      </a:lnTo>
                      <a:lnTo>
                        <a:pt x="147" y="163"/>
                      </a:lnTo>
                      <a:lnTo>
                        <a:pt x="148" y="162"/>
                      </a:lnTo>
                      <a:lnTo>
                        <a:pt x="150" y="162"/>
                      </a:lnTo>
                      <a:lnTo>
                        <a:pt x="152" y="161"/>
                      </a:lnTo>
                      <a:lnTo>
                        <a:pt x="154" y="159"/>
                      </a:lnTo>
                      <a:lnTo>
                        <a:pt x="156" y="158"/>
                      </a:lnTo>
                      <a:lnTo>
                        <a:pt x="159" y="157"/>
                      </a:lnTo>
                      <a:lnTo>
                        <a:pt x="161" y="156"/>
                      </a:lnTo>
                      <a:lnTo>
                        <a:pt x="164" y="155"/>
                      </a:lnTo>
                      <a:lnTo>
                        <a:pt x="166" y="153"/>
                      </a:lnTo>
                      <a:lnTo>
                        <a:pt x="169" y="152"/>
                      </a:lnTo>
                      <a:lnTo>
                        <a:pt x="170" y="151"/>
                      </a:lnTo>
                      <a:lnTo>
                        <a:pt x="171" y="150"/>
                      </a:lnTo>
                      <a:lnTo>
                        <a:pt x="172" y="149"/>
                      </a:lnTo>
                      <a:lnTo>
                        <a:pt x="173" y="149"/>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66" name="Freeform 163"/>
                <p:cNvSpPr>
                  <a:spLocks/>
                </p:cNvSpPr>
                <p:nvPr/>
              </p:nvSpPr>
              <p:spPr bwMode="auto">
                <a:xfrm>
                  <a:off x="146" y="1339"/>
                  <a:ext cx="211" cy="190"/>
                </a:xfrm>
                <a:custGeom>
                  <a:avLst/>
                  <a:gdLst>
                    <a:gd name="T0" fmla="*/ 164 w 211"/>
                    <a:gd name="T1" fmla="*/ 165 h 190"/>
                    <a:gd name="T2" fmla="*/ 149 w 211"/>
                    <a:gd name="T3" fmla="*/ 174 h 190"/>
                    <a:gd name="T4" fmla="*/ 136 w 211"/>
                    <a:gd name="T5" fmla="*/ 180 h 190"/>
                    <a:gd name="T6" fmla="*/ 121 w 211"/>
                    <a:gd name="T7" fmla="*/ 185 h 190"/>
                    <a:gd name="T8" fmla="*/ 104 w 211"/>
                    <a:gd name="T9" fmla="*/ 189 h 190"/>
                    <a:gd name="T10" fmla="*/ 84 w 211"/>
                    <a:gd name="T11" fmla="*/ 190 h 190"/>
                    <a:gd name="T12" fmla="*/ 62 w 211"/>
                    <a:gd name="T13" fmla="*/ 189 h 190"/>
                    <a:gd name="T14" fmla="*/ 46 w 211"/>
                    <a:gd name="T15" fmla="*/ 184 h 190"/>
                    <a:gd name="T16" fmla="*/ 29 w 211"/>
                    <a:gd name="T17" fmla="*/ 174 h 190"/>
                    <a:gd name="T18" fmla="*/ 15 w 211"/>
                    <a:gd name="T19" fmla="*/ 160 h 190"/>
                    <a:gd name="T20" fmla="*/ 7 w 211"/>
                    <a:gd name="T21" fmla="*/ 145 h 190"/>
                    <a:gd name="T22" fmla="*/ 2 w 211"/>
                    <a:gd name="T23" fmla="*/ 129 h 190"/>
                    <a:gd name="T24" fmla="*/ 1 w 211"/>
                    <a:gd name="T25" fmla="*/ 108 h 190"/>
                    <a:gd name="T26" fmla="*/ 5 w 211"/>
                    <a:gd name="T27" fmla="*/ 82 h 190"/>
                    <a:gd name="T28" fmla="*/ 9 w 211"/>
                    <a:gd name="T29" fmla="*/ 69 h 190"/>
                    <a:gd name="T30" fmla="*/ 15 w 211"/>
                    <a:gd name="T31" fmla="*/ 55 h 190"/>
                    <a:gd name="T32" fmla="*/ 22 w 211"/>
                    <a:gd name="T33" fmla="*/ 45 h 190"/>
                    <a:gd name="T34" fmla="*/ 31 w 211"/>
                    <a:gd name="T35" fmla="*/ 35 h 190"/>
                    <a:gd name="T36" fmla="*/ 47 w 211"/>
                    <a:gd name="T37" fmla="*/ 21 h 190"/>
                    <a:gd name="T38" fmla="*/ 61 w 211"/>
                    <a:gd name="T39" fmla="*/ 13 h 190"/>
                    <a:gd name="T40" fmla="*/ 75 w 211"/>
                    <a:gd name="T41" fmla="*/ 7 h 190"/>
                    <a:gd name="T42" fmla="*/ 87 w 211"/>
                    <a:gd name="T43" fmla="*/ 4 h 190"/>
                    <a:gd name="T44" fmla="*/ 107 w 211"/>
                    <a:gd name="T45" fmla="*/ 0 h 190"/>
                    <a:gd name="T46" fmla="*/ 127 w 211"/>
                    <a:gd name="T47" fmla="*/ 0 h 190"/>
                    <a:gd name="T48" fmla="*/ 144 w 211"/>
                    <a:gd name="T49" fmla="*/ 3 h 190"/>
                    <a:gd name="T50" fmla="*/ 158 w 211"/>
                    <a:gd name="T51" fmla="*/ 7 h 190"/>
                    <a:gd name="T52" fmla="*/ 172 w 211"/>
                    <a:gd name="T53" fmla="*/ 14 h 190"/>
                    <a:gd name="T54" fmla="*/ 190 w 211"/>
                    <a:gd name="T55" fmla="*/ 26 h 190"/>
                    <a:gd name="T56" fmla="*/ 202 w 211"/>
                    <a:gd name="T57" fmla="*/ 40 h 190"/>
                    <a:gd name="T58" fmla="*/ 207 w 211"/>
                    <a:gd name="T59" fmla="*/ 50 h 190"/>
                    <a:gd name="T60" fmla="*/ 210 w 211"/>
                    <a:gd name="T61" fmla="*/ 63 h 190"/>
                    <a:gd name="T62" fmla="*/ 211 w 211"/>
                    <a:gd name="T63" fmla="*/ 79 h 190"/>
                    <a:gd name="T64" fmla="*/ 208 w 211"/>
                    <a:gd name="T65" fmla="*/ 97 h 190"/>
                    <a:gd name="T66" fmla="*/ 198 w 211"/>
                    <a:gd name="T67" fmla="*/ 105 h 190"/>
                    <a:gd name="T68" fmla="*/ 199 w 211"/>
                    <a:gd name="T69" fmla="*/ 94 h 190"/>
                    <a:gd name="T70" fmla="*/ 198 w 211"/>
                    <a:gd name="T71" fmla="*/ 83 h 190"/>
                    <a:gd name="T72" fmla="*/ 197 w 211"/>
                    <a:gd name="T73" fmla="*/ 70 h 190"/>
                    <a:gd name="T74" fmla="*/ 192 w 211"/>
                    <a:gd name="T75" fmla="*/ 55 h 190"/>
                    <a:gd name="T76" fmla="*/ 185 w 211"/>
                    <a:gd name="T77" fmla="*/ 42 h 190"/>
                    <a:gd name="T78" fmla="*/ 173 w 211"/>
                    <a:gd name="T79" fmla="*/ 32 h 190"/>
                    <a:gd name="T80" fmla="*/ 156 w 211"/>
                    <a:gd name="T81" fmla="*/ 25 h 190"/>
                    <a:gd name="T82" fmla="*/ 134 w 211"/>
                    <a:gd name="T83" fmla="*/ 22 h 190"/>
                    <a:gd name="T84" fmla="*/ 108 w 211"/>
                    <a:gd name="T85" fmla="*/ 25 h 190"/>
                    <a:gd name="T86" fmla="*/ 86 w 211"/>
                    <a:gd name="T87" fmla="*/ 35 h 190"/>
                    <a:gd name="T88" fmla="*/ 68 w 211"/>
                    <a:gd name="T89" fmla="*/ 48 h 190"/>
                    <a:gd name="T90" fmla="*/ 55 w 211"/>
                    <a:gd name="T91" fmla="*/ 65 h 190"/>
                    <a:gd name="T92" fmla="*/ 45 w 211"/>
                    <a:gd name="T93" fmla="*/ 83 h 190"/>
                    <a:gd name="T94" fmla="*/ 40 w 211"/>
                    <a:gd name="T95" fmla="*/ 102 h 190"/>
                    <a:gd name="T96" fmla="*/ 40 w 211"/>
                    <a:gd name="T97" fmla="*/ 121 h 190"/>
                    <a:gd name="T98" fmla="*/ 44 w 211"/>
                    <a:gd name="T99" fmla="*/ 137 h 190"/>
                    <a:gd name="T100" fmla="*/ 53 w 211"/>
                    <a:gd name="T101" fmla="*/ 150 h 190"/>
                    <a:gd name="T102" fmla="*/ 66 w 211"/>
                    <a:gd name="T103" fmla="*/ 160 h 190"/>
                    <a:gd name="T104" fmla="*/ 79 w 211"/>
                    <a:gd name="T105" fmla="*/ 166 h 190"/>
                    <a:gd name="T106" fmla="*/ 92 w 211"/>
                    <a:gd name="T107" fmla="*/ 169 h 190"/>
                    <a:gd name="T108" fmla="*/ 105 w 211"/>
                    <a:gd name="T109" fmla="*/ 170 h 190"/>
                    <a:gd name="T110" fmla="*/ 119 w 211"/>
                    <a:gd name="T111" fmla="*/ 169 h 190"/>
                    <a:gd name="T112" fmla="*/ 138 w 211"/>
                    <a:gd name="T113" fmla="*/ 166 h 190"/>
                    <a:gd name="T114" fmla="*/ 146 w 211"/>
                    <a:gd name="T115" fmla="*/ 163 h 190"/>
                    <a:gd name="T116" fmla="*/ 159 w 211"/>
                    <a:gd name="T117" fmla="*/ 157 h 190"/>
                    <a:gd name="T118" fmla="*/ 172 w 211"/>
                    <a:gd name="T119" fmla="*/ 149 h 1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1"/>
                    <a:gd name="T181" fmla="*/ 0 h 190"/>
                    <a:gd name="T182" fmla="*/ 211 w 211"/>
                    <a:gd name="T183" fmla="*/ 190 h 19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1" h="190">
                      <a:moveTo>
                        <a:pt x="173" y="149"/>
                      </a:moveTo>
                      <a:lnTo>
                        <a:pt x="170" y="160"/>
                      </a:lnTo>
                      <a:lnTo>
                        <a:pt x="169" y="160"/>
                      </a:lnTo>
                      <a:lnTo>
                        <a:pt x="168" y="162"/>
                      </a:lnTo>
                      <a:lnTo>
                        <a:pt x="166" y="162"/>
                      </a:lnTo>
                      <a:lnTo>
                        <a:pt x="165" y="164"/>
                      </a:lnTo>
                      <a:lnTo>
                        <a:pt x="164" y="165"/>
                      </a:lnTo>
                      <a:lnTo>
                        <a:pt x="162" y="166"/>
                      </a:lnTo>
                      <a:lnTo>
                        <a:pt x="159" y="167"/>
                      </a:lnTo>
                      <a:lnTo>
                        <a:pt x="157" y="169"/>
                      </a:lnTo>
                      <a:lnTo>
                        <a:pt x="155" y="171"/>
                      </a:lnTo>
                      <a:lnTo>
                        <a:pt x="152" y="173"/>
                      </a:lnTo>
                      <a:lnTo>
                        <a:pt x="150" y="173"/>
                      </a:lnTo>
                      <a:lnTo>
                        <a:pt x="149" y="174"/>
                      </a:lnTo>
                      <a:lnTo>
                        <a:pt x="147" y="175"/>
                      </a:lnTo>
                      <a:lnTo>
                        <a:pt x="146" y="176"/>
                      </a:lnTo>
                      <a:lnTo>
                        <a:pt x="144" y="177"/>
                      </a:lnTo>
                      <a:lnTo>
                        <a:pt x="142" y="178"/>
                      </a:lnTo>
                      <a:lnTo>
                        <a:pt x="140" y="179"/>
                      </a:lnTo>
                      <a:lnTo>
                        <a:pt x="138" y="180"/>
                      </a:lnTo>
                      <a:lnTo>
                        <a:pt x="136" y="180"/>
                      </a:lnTo>
                      <a:lnTo>
                        <a:pt x="134" y="181"/>
                      </a:lnTo>
                      <a:lnTo>
                        <a:pt x="132" y="182"/>
                      </a:lnTo>
                      <a:lnTo>
                        <a:pt x="130" y="183"/>
                      </a:lnTo>
                      <a:lnTo>
                        <a:pt x="128" y="183"/>
                      </a:lnTo>
                      <a:lnTo>
                        <a:pt x="125" y="184"/>
                      </a:lnTo>
                      <a:lnTo>
                        <a:pt x="123" y="184"/>
                      </a:lnTo>
                      <a:lnTo>
                        <a:pt x="121" y="185"/>
                      </a:lnTo>
                      <a:lnTo>
                        <a:pt x="119" y="186"/>
                      </a:lnTo>
                      <a:lnTo>
                        <a:pt x="116" y="186"/>
                      </a:lnTo>
                      <a:lnTo>
                        <a:pt x="114" y="187"/>
                      </a:lnTo>
                      <a:lnTo>
                        <a:pt x="111" y="188"/>
                      </a:lnTo>
                      <a:lnTo>
                        <a:pt x="109" y="188"/>
                      </a:lnTo>
                      <a:lnTo>
                        <a:pt x="106" y="189"/>
                      </a:lnTo>
                      <a:lnTo>
                        <a:pt x="104" y="189"/>
                      </a:lnTo>
                      <a:lnTo>
                        <a:pt x="101" y="189"/>
                      </a:lnTo>
                      <a:lnTo>
                        <a:pt x="98" y="190"/>
                      </a:lnTo>
                      <a:lnTo>
                        <a:pt x="96" y="190"/>
                      </a:lnTo>
                      <a:lnTo>
                        <a:pt x="92" y="190"/>
                      </a:lnTo>
                      <a:lnTo>
                        <a:pt x="90" y="190"/>
                      </a:lnTo>
                      <a:lnTo>
                        <a:pt x="86" y="190"/>
                      </a:lnTo>
                      <a:lnTo>
                        <a:pt x="84" y="190"/>
                      </a:lnTo>
                      <a:lnTo>
                        <a:pt x="80" y="190"/>
                      </a:lnTo>
                      <a:lnTo>
                        <a:pt x="78" y="190"/>
                      </a:lnTo>
                      <a:lnTo>
                        <a:pt x="75" y="190"/>
                      </a:lnTo>
                      <a:lnTo>
                        <a:pt x="71" y="190"/>
                      </a:lnTo>
                      <a:lnTo>
                        <a:pt x="68" y="190"/>
                      </a:lnTo>
                      <a:lnTo>
                        <a:pt x="65" y="189"/>
                      </a:lnTo>
                      <a:lnTo>
                        <a:pt x="62" y="189"/>
                      </a:lnTo>
                      <a:lnTo>
                        <a:pt x="59" y="189"/>
                      </a:lnTo>
                      <a:lnTo>
                        <a:pt x="55" y="188"/>
                      </a:lnTo>
                      <a:lnTo>
                        <a:pt x="53" y="187"/>
                      </a:lnTo>
                      <a:lnTo>
                        <a:pt x="51" y="187"/>
                      </a:lnTo>
                      <a:lnTo>
                        <a:pt x="49" y="186"/>
                      </a:lnTo>
                      <a:lnTo>
                        <a:pt x="48" y="185"/>
                      </a:lnTo>
                      <a:lnTo>
                        <a:pt x="46" y="184"/>
                      </a:lnTo>
                      <a:lnTo>
                        <a:pt x="43" y="184"/>
                      </a:lnTo>
                      <a:lnTo>
                        <a:pt x="42" y="183"/>
                      </a:lnTo>
                      <a:lnTo>
                        <a:pt x="39" y="181"/>
                      </a:lnTo>
                      <a:lnTo>
                        <a:pt x="37" y="180"/>
                      </a:lnTo>
                      <a:lnTo>
                        <a:pt x="34" y="178"/>
                      </a:lnTo>
                      <a:lnTo>
                        <a:pt x="31" y="176"/>
                      </a:lnTo>
                      <a:lnTo>
                        <a:pt x="29" y="174"/>
                      </a:lnTo>
                      <a:lnTo>
                        <a:pt x="26" y="172"/>
                      </a:lnTo>
                      <a:lnTo>
                        <a:pt x="24" y="169"/>
                      </a:lnTo>
                      <a:lnTo>
                        <a:pt x="21" y="166"/>
                      </a:lnTo>
                      <a:lnTo>
                        <a:pt x="19" y="165"/>
                      </a:lnTo>
                      <a:lnTo>
                        <a:pt x="18" y="163"/>
                      </a:lnTo>
                      <a:lnTo>
                        <a:pt x="16" y="162"/>
                      </a:lnTo>
                      <a:lnTo>
                        <a:pt x="15" y="160"/>
                      </a:lnTo>
                      <a:lnTo>
                        <a:pt x="13" y="158"/>
                      </a:lnTo>
                      <a:lnTo>
                        <a:pt x="12" y="156"/>
                      </a:lnTo>
                      <a:lnTo>
                        <a:pt x="11" y="154"/>
                      </a:lnTo>
                      <a:lnTo>
                        <a:pt x="11" y="152"/>
                      </a:lnTo>
                      <a:lnTo>
                        <a:pt x="9" y="150"/>
                      </a:lnTo>
                      <a:lnTo>
                        <a:pt x="7" y="148"/>
                      </a:lnTo>
                      <a:lnTo>
                        <a:pt x="7" y="145"/>
                      </a:lnTo>
                      <a:lnTo>
                        <a:pt x="6" y="144"/>
                      </a:lnTo>
                      <a:lnTo>
                        <a:pt x="5" y="141"/>
                      </a:lnTo>
                      <a:lnTo>
                        <a:pt x="5" y="139"/>
                      </a:lnTo>
                      <a:lnTo>
                        <a:pt x="4" y="136"/>
                      </a:lnTo>
                      <a:lnTo>
                        <a:pt x="3" y="134"/>
                      </a:lnTo>
                      <a:lnTo>
                        <a:pt x="3" y="132"/>
                      </a:lnTo>
                      <a:lnTo>
                        <a:pt x="2" y="129"/>
                      </a:lnTo>
                      <a:lnTo>
                        <a:pt x="1" y="126"/>
                      </a:lnTo>
                      <a:lnTo>
                        <a:pt x="1" y="123"/>
                      </a:lnTo>
                      <a:lnTo>
                        <a:pt x="1" y="120"/>
                      </a:lnTo>
                      <a:lnTo>
                        <a:pt x="0" y="117"/>
                      </a:lnTo>
                      <a:lnTo>
                        <a:pt x="0" y="114"/>
                      </a:lnTo>
                      <a:lnTo>
                        <a:pt x="1" y="111"/>
                      </a:lnTo>
                      <a:lnTo>
                        <a:pt x="1" y="108"/>
                      </a:lnTo>
                      <a:lnTo>
                        <a:pt x="1" y="104"/>
                      </a:lnTo>
                      <a:lnTo>
                        <a:pt x="1" y="101"/>
                      </a:lnTo>
                      <a:lnTo>
                        <a:pt x="2" y="98"/>
                      </a:lnTo>
                      <a:lnTo>
                        <a:pt x="2" y="94"/>
                      </a:lnTo>
                      <a:lnTo>
                        <a:pt x="3" y="90"/>
                      </a:lnTo>
                      <a:lnTo>
                        <a:pt x="4" y="86"/>
                      </a:lnTo>
                      <a:lnTo>
                        <a:pt x="5" y="82"/>
                      </a:lnTo>
                      <a:lnTo>
                        <a:pt x="5" y="80"/>
                      </a:lnTo>
                      <a:lnTo>
                        <a:pt x="6" y="78"/>
                      </a:lnTo>
                      <a:lnTo>
                        <a:pt x="6" y="76"/>
                      </a:lnTo>
                      <a:lnTo>
                        <a:pt x="7" y="74"/>
                      </a:lnTo>
                      <a:lnTo>
                        <a:pt x="7" y="72"/>
                      </a:lnTo>
                      <a:lnTo>
                        <a:pt x="8" y="70"/>
                      </a:lnTo>
                      <a:lnTo>
                        <a:pt x="9" y="69"/>
                      </a:lnTo>
                      <a:lnTo>
                        <a:pt x="10" y="66"/>
                      </a:lnTo>
                      <a:lnTo>
                        <a:pt x="11" y="65"/>
                      </a:lnTo>
                      <a:lnTo>
                        <a:pt x="12" y="63"/>
                      </a:lnTo>
                      <a:lnTo>
                        <a:pt x="12" y="61"/>
                      </a:lnTo>
                      <a:lnTo>
                        <a:pt x="13" y="59"/>
                      </a:lnTo>
                      <a:lnTo>
                        <a:pt x="14" y="57"/>
                      </a:lnTo>
                      <a:lnTo>
                        <a:pt x="15" y="55"/>
                      </a:lnTo>
                      <a:lnTo>
                        <a:pt x="16" y="54"/>
                      </a:lnTo>
                      <a:lnTo>
                        <a:pt x="18" y="52"/>
                      </a:lnTo>
                      <a:lnTo>
                        <a:pt x="18" y="51"/>
                      </a:lnTo>
                      <a:lnTo>
                        <a:pt x="19" y="49"/>
                      </a:lnTo>
                      <a:lnTo>
                        <a:pt x="20" y="48"/>
                      </a:lnTo>
                      <a:lnTo>
                        <a:pt x="22" y="46"/>
                      </a:lnTo>
                      <a:lnTo>
                        <a:pt x="22" y="45"/>
                      </a:lnTo>
                      <a:lnTo>
                        <a:pt x="24" y="43"/>
                      </a:lnTo>
                      <a:lnTo>
                        <a:pt x="24" y="42"/>
                      </a:lnTo>
                      <a:lnTo>
                        <a:pt x="26" y="41"/>
                      </a:lnTo>
                      <a:lnTo>
                        <a:pt x="27" y="39"/>
                      </a:lnTo>
                      <a:lnTo>
                        <a:pt x="29" y="38"/>
                      </a:lnTo>
                      <a:lnTo>
                        <a:pt x="30" y="37"/>
                      </a:lnTo>
                      <a:lnTo>
                        <a:pt x="31" y="35"/>
                      </a:lnTo>
                      <a:lnTo>
                        <a:pt x="34" y="32"/>
                      </a:lnTo>
                      <a:lnTo>
                        <a:pt x="37" y="30"/>
                      </a:lnTo>
                      <a:lnTo>
                        <a:pt x="39" y="27"/>
                      </a:lnTo>
                      <a:lnTo>
                        <a:pt x="42" y="25"/>
                      </a:lnTo>
                      <a:lnTo>
                        <a:pt x="43" y="23"/>
                      </a:lnTo>
                      <a:lnTo>
                        <a:pt x="45" y="22"/>
                      </a:lnTo>
                      <a:lnTo>
                        <a:pt x="47" y="21"/>
                      </a:lnTo>
                      <a:lnTo>
                        <a:pt x="48" y="20"/>
                      </a:lnTo>
                      <a:lnTo>
                        <a:pt x="51" y="18"/>
                      </a:lnTo>
                      <a:lnTo>
                        <a:pt x="55" y="17"/>
                      </a:lnTo>
                      <a:lnTo>
                        <a:pt x="56" y="16"/>
                      </a:lnTo>
                      <a:lnTo>
                        <a:pt x="57" y="15"/>
                      </a:lnTo>
                      <a:lnTo>
                        <a:pt x="59" y="14"/>
                      </a:lnTo>
                      <a:lnTo>
                        <a:pt x="61" y="13"/>
                      </a:lnTo>
                      <a:lnTo>
                        <a:pt x="64" y="12"/>
                      </a:lnTo>
                      <a:lnTo>
                        <a:pt x="67" y="10"/>
                      </a:lnTo>
                      <a:lnTo>
                        <a:pt x="68" y="9"/>
                      </a:lnTo>
                      <a:lnTo>
                        <a:pt x="70" y="9"/>
                      </a:lnTo>
                      <a:lnTo>
                        <a:pt x="72" y="8"/>
                      </a:lnTo>
                      <a:lnTo>
                        <a:pt x="74" y="8"/>
                      </a:lnTo>
                      <a:lnTo>
                        <a:pt x="75" y="7"/>
                      </a:lnTo>
                      <a:lnTo>
                        <a:pt x="77" y="6"/>
                      </a:lnTo>
                      <a:lnTo>
                        <a:pt x="79" y="6"/>
                      </a:lnTo>
                      <a:lnTo>
                        <a:pt x="80" y="6"/>
                      </a:lnTo>
                      <a:lnTo>
                        <a:pt x="82" y="5"/>
                      </a:lnTo>
                      <a:lnTo>
                        <a:pt x="83" y="5"/>
                      </a:lnTo>
                      <a:lnTo>
                        <a:pt x="86" y="4"/>
                      </a:lnTo>
                      <a:lnTo>
                        <a:pt x="87" y="4"/>
                      </a:lnTo>
                      <a:lnTo>
                        <a:pt x="90" y="3"/>
                      </a:lnTo>
                      <a:lnTo>
                        <a:pt x="92" y="2"/>
                      </a:lnTo>
                      <a:lnTo>
                        <a:pt x="96" y="1"/>
                      </a:lnTo>
                      <a:lnTo>
                        <a:pt x="99" y="1"/>
                      </a:lnTo>
                      <a:lnTo>
                        <a:pt x="102" y="0"/>
                      </a:lnTo>
                      <a:lnTo>
                        <a:pt x="105" y="0"/>
                      </a:lnTo>
                      <a:lnTo>
                        <a:pt x="107" y="0"/>
                      </a:lnTo>
                      <a:lnTo>
                        <a:pt x="111" y="0"/>
                      </a:lnTo>
                      <a:lnTo>
                        <a:pt x="113" y="0"/>
                      </a:lnTo>
                      <a:lnTo>
                        <a:pt x="116" y="0"/>
                      </a:lnTo>
                      <a:lnTo>
                        <a:pt x="119" y="0"/>
                      </a:lnTo>
                      <a:lnTo>
                        <a:pt x="122" y="0"/>
                      </a:lnTo>
                      <a:lnTo>
                        <a:pt x="124" y="0"/>
                      </a:lnTo>
                      <a:lnTo>
                        <a:pt x="127" y="0"/>
                      </a:lnTo>
                      <a:lnTo>
                        <a:pt x="130" y="0"/>
                      </a:lnTo>
                      <a:lnTo>
                        <a:pt x="133" y="0"/>
                      </a:lnTo>
                      <a:lnTo>
                        <a:pt x="134" y="0"/>
                      </a:lnTo>
                      <a:lnTo>
                        <a:pt x="137" y="1"/>
                      </a:lnTo>
                      <a:lnTo>
                        <a:pt x="140" y="1"/>
                      </a:lnTo>
                      <a:lnTo>
                        <a:pt x="142" y="2"/>
                      </a:lnTo>
                      <a:lnTo>
                        <a:pt x="144" y="3"/>
                      </a:lnTo>
                      <a:lnTo>
                        <a:pt x="146" y="3"/>
                      </a:lnTo>
                      <a:lnTo>
                        <a:pt x="149" y="4"/>
                      </a:lnTo>
                      <a:lnTo>
                        <a:pt x="151" y="5"/>
                      </a:lnTo>
                      <a:lnTo>
                        <a:pt x="152" y="5"/>
                      </a:lnTo>
                      <a:lnTo>
                        <a:pt x="155" y="6"/>
                      </a:lnTo>
                      <a:lnTo>
                        <a:pt x="156" y="6"/>
                      </a:lnTo>
                      <a:lnTo>
                        <a:pt x="158" y="7"/>
                      </a:lnTo>
                      <a:lnTo>
                        <a:pt x="159" y="8"/>
                      </a:lnTo>
                      <a:lnTo>
                        <a:pt x="161" y="9"/>
                      </a:lnTo>
                      <a:lnTo>
                        <a:pt x="162" y="9"/>
                      </a:lnTo>
                      <a:lnTo>
                        <a:pt x="165" y="10"/>
                      </a:lnTo>
                      <a:lnTo>
                        <a:pt x="167" y="11"/>
                      </a:lnTo>
                      <a:lnTo>
                        <a:pt x="169" y="13"/>
                      </a:lnTo>
                      <a:lnTo>
                        <a:pt x="172" y="14"/>
                      </a:lnTo>
                      <a:lnTo>
                        <a:pt x="175" y="16"/>
                      </a:lnTo>
                      <a:lnTo>
                        <a:pt x="178" y="17"/>
                      </a:lnTo>
                      <a:lnTo>
                        <a:pt x="180" y="19"/>
                      </a:lnTo>
                      <a:lnTo>
                        <a:pt x="183" y="20"/>
                      </a:lnTo>
                      <a:lnTo>
                        <a:pt x="186" y="22"/>
                      </a:lnTo>
                      <a:lnTo>
                        <a:pt x="187" y="24"/>
                      </a:lnTo>
                      <a:lnTo>
                        <a:pt x="190" y="26"/>
                      </a:lnTo>
                      <a:lnTo>
                        <a:pt x="192" y="28"/>
                      </a:lnTo>
                      <a:lnTo>
                        <a:pt x="195" y="30"/>
                      </a:lnTo>
                      <a:lnTo>
                        <a:pt x="197" y="33"/>
                      </a:lnTo>
                      <a:lnTo>
                        <a:pt x="199" y="35"/>
                      </a:lnTo>
                      <a:lnTo>
                        <a:pt x="200" y="37"/>
                      </a:lnTo>
                      <a:lnTo>
                        <a:pt x="201" y="38"/>
                      </a:lnTo>
                      <a:lnTo>
                        <a:pt x="202" y="40"/>
                      </a:lnTo>
                      <a:lnTo>
                        <a:pt x="203" y="41"/>
                      </a:lnTo>
                      <a:lnTo>
                        <a:pt x="204" y="42"/>
                      </a:lnTo>
                      <a:lnTo>
                        <a:pt x="204" y="44"/>
                      </a:lnTo>
                      <a:lnTo>
                        <a:pt x="205" y="45"/>
                      </a:lnTo>
                      <a:lnTo>
                        <a:pt x="206" y="47"/>
                      </a:lnTo>
                      <a:lnTo>
                        <a:pt x="206" y="49"/>
                      </a:lnTo>
                      <a:lnTo>
                        <a:pt x="207" y="50"/>
                      </a:lnTo>
                      <a:lnTo>
                        <a:pt x="208" y="52"/>
                      </a:lnTo>
                      <a:lnTo>
                        <a:pt x="208" y="54"/>
                      </a:lnTo>
                      <a:lnTo>
                        <a:pt x="208" y="55"/>
                      </a:lnTo>
                      <a:lnTo>
                        <a:pt x="209" y="57"/>
                      </a:lnTo>
                      <a:lnTo>
                        <a:pt x="209" y="59"/>
                      </a:lnTo>
                      <a:lnTo>
                        <a:pt x="210" y="61"/>
                      </a:lnTo>
                      <a:lnTo>
                        <a:pt x="210" y="63"/>
                      </a:lnTo>
                      <a:lnTo>
                        <a:pt x="211" y="65"/>
                      </a:lnTo>
                      <a:lnTo>
                        <a:pt x="211" y="67"/>
                      </a:lnTo>
                      <a:lnTo>
                        <a:pt x="211" y="70"/>
                      </a:lnTo>
                      <a:lnTo>
                        <a:pt x="211" y="72"/>
                      </a:lnTo>
                      <a:lnTo>
                        <a:pt x="211" y="74"/>
                      </a:lnTo>
                      <a:lnTo>
                        <a:pt x="211" y="76"/>
                      </a:lnTo>
                      <a:lnTo>
                        <a:pt x="211" y="79"/>
                      </a:lnTo>
                      <a:lnTo>
                        <a:pt x="211" y="81"/>
                      </a:lnTo>
                      <a:lnTo>
                        <a:pt x="211" y="83"/>
                      </a:lnTo>
                      <a:lnTo>
                        <a:pt x="211" y="86"/>
                      </a:lnTo>
                      <a:lnTo>
                        <a:pt x="210" y="89"/>
                      </a:lnTo>
                      <a:lnTo>
                        <a:pt x="209" y="92"/>
                      </a:lnTo>
                      <a:lnTo>
                        <a:pt x="209" y="94"/>
                      </a:lnTo>
                      <a:lnTo>
                        <a:pt x="208" y="97"/>
                      </a:lnTo>
                      <a:lnTo>
                        <a:pt x="208" y="100"/>
                      </a:lnTo>
                      <a:lnTo>
                        <a:pt x="208" y="103"/>
                      </a:lnTo>
                      <a:lnTo>
                        <a:pt x="207" y="105"/>
                      </a:lnTo>
                      <a:lnTo>
                        <a:pt x="206" y="109"/>
                      </a:lnTo>
                      <a:lnTo>
                        <a:pt x="205" y="112"/>
                      </a:lnTo>
                      <a:lnTo>
                        <a:pt x="198" y="105"/>
                      </a:lnTo>
                      <a:lnTo>
                        <a:pt x="198" y="104"/>
                      </a:lnTo>
                      <a:lnTo>
                        <a:pt x="198" y="103"/>
                      </a:lnTo>
                      <a:lnTo>
                        <a:pt x="198" y="101"/>
                      </a:lnTo>
                      <a:lnTo>
                        <a:pt x="198" y="99"/>
                      </a:lnTo>
                      <a:lnTo>
                        <a:pt x="199" y="97"/>
                      </a:lnTo>
                      <a:lnTo>
                        <a:pt x="199" y="95"/>
                      </a:lnTo>
                      <a:lnTo>
                        <a:pt x="199" y="94"/>
                      </a:lnTo>
                      <a:lnTo>
                        <a:pt x="199" y="93"/>
                      </a:lnTo>
                      <a:lnTo>
                        <a:pt x="199" y="92"/>
                      </a:lnTo>
                      <a:lnTo>
                        <a:pt x="199" y="89"/>
                      </a:lnTo>
                      <a:lnTo>
                        <a:pt x="199" y="88"/>
                      </a:lnTo>
                      <a:lnTo>
                        <a:pt x="199" y="86"/>
                      </a:lnTo>
                      <a:lnTo>
                        <a:pt x="199" y="84"/>
                      </a:lnTo>
                      <a:lnTo>
                        <a:pt x="198" y="83"/>
                      </a:lnTo>
                      <a:lnTo>
                        <a:pt x="198" y="81"/>
                      </a:lnTo>
                      <a:lnTo>
                        <a:pt x="198" y="79"/>
                      </a:lnTo>
                      <a:lnTo>
                        <a:pt x="198" y="77"/>
                      </a:lnTo>
                      <a:lnTo>
                        <a:pt x="198" y="76"/>
                      </a:lnTo>
                      <a:lnTo>
                        <a:pt x="198" y="73"/>
                      </a:lnTo>
                      <a:lnTo>
                        <a:pt x="197" y="72"/>
                      </a:lnTo>
                      <a:lnTo>
                        <a:pt x="197" y="70"/>
                      </a:lnTo>
                      <a:lnTo>
                        <a:pt x="196" y="68"/>
                      </a:lnTo>
                      <a:lnTo>
                        <a:pt x="196" y="66"/>
                      </a:lnTo>
                      <a:lnTo>
                        <a:pt x="195" y="64"/>
                      </a:lnTo>
                      <a:lnTo>
                        <a:pt x="195" y="62"/>
                      </a:lnTo>
                      <a:lnTo>
                        <a:pt x="194" y="60"/>
                      </a:lnTo>
                      <a:lnTo>
                        <a:pt x="193" y="58"/>
                      </a:lnTo>
                      <a:lnTo>
                        <a:pt x="192" y="55"/>
                      </a:lnTo>
                      <a:lnTo>
                        <a:pt x="192" y="54"/>
                      </a:lnTo>
                      <a:lnTo>
                        <a:pt x="190" y="52"/>
                      </a:lnTo>
                      <a:lnTo>
                        <a:pt x="190" y="50"/>
                      </a:lnTo>
                      <a:lnTo>
                        <a:pt x="189" y="48"/>
                      </a:lnTo>
                      <a:lnTo>
                        <a:pt x="187" y="46"/>
                      </a:lnTo>
                      <a:lnTo>
                        <a:pt x="186" y="44"/>
                      </a:lnTo>
                      <a:lnTo>
                        <a:pt x="185" y="42"/>
                      </a:lnTo>
                      <a:lnTo>
                        <a:pt x="183" y="41"/>
                      </a:lnTo>
                      <a:lnTo>
                        <a:pt x="183" y="39"/>
                      </a:lnTo>
                      <a:lnTo>
                        <a:pt x="181" y="38"/>
                      </a:lnTo>
                      <a:lnTo>
                        <a:pt x="179" y="36"/>
                      </a:lnTo>
                      <a:lnTo>
                        <a:pt x="177" y="34"/>
                      </a:lnTo>
                      <a:lnTo>
                        <a:pt x="175" y="33"/>
                      </a:lnTo>
                      <a:lnTo>
                        <a:pt x="173" y="32"/>
                      </a:lnTo>
                      <a:lnTo>
                        <a:pt x="171" y="30"/>
                      </a:lnTo>
                      <a:lnTo>
                        <a:pt x="169" y="29"/>
                      </a:lnTo>
                      <a:lnTo>
                        <a:pt x="167" y="28"/>
                      </a:lnTo>
                      <a:lnTo>
                        <a:pt x="165" y="27"/>
                      </a:lnTo>
                      <a:lnTo>
                        <a:pt x="161" y="26"/>
                      </a:lnTo>
                      <a:lnTo>
                        <a:pt x="159" y="25"/>
                      </a:lnTo>
                      <a:lnTo>
                        <a:pt x="156" y="25"/>
                      </a:lnTo>
                      <a:lnTo>
                        <a:pt x="153" y="23"/>
                      </a:lnTo>
                      <a:lnTo>
                        <a:pt x="150" y="23"/>
                      </a:lnTo>
                      <a:lnTo>
                        <a:pt x="147" y="22"/>
                      </a:lnTo>
                      <a:lnTo>
                        <a:pt x="144" y="22"/>
                      </a:lnTo>
                      <a:lnTo>
                        <a:pt x="141" y="22"/>
                      </a:lnTo>
                      <a:lnTo>
                        <a:pt x="137" y="22"/>
                      </a:lnTo>
                      <a:lnTo>
                        <a:pt x="134" y="22"/>
                      </a:lnTo>
                      <a:lnTo>
                        <a:pt x="130" y="22"/>
                      </a:lnTo>
                      <a:lnTo>
                        <a:pt x="125" y="22"/>
                      </a:lnTo>
                      <a:lnTo>
                        <a:pt x="122" y="23"/>
                      </a:lnTo>
                      <a:lnTo>
                        <a:pt x="118" y="23"/>
                      </a:lnTo>
                      <a:lnTo>
                        <a:pt x="114" y="24"/>
                      </a:lnTo>
                      <a:lnTo>
                        <a:pt x="111" y="25"/>
                      </a:lnTo>
                      <a:lnTo>
                        <a:pt x="108" y="25"/>
                      </a:lnTo>
                      <a:lnTo>
                        <a:pt x="104" y="26"/>
                      </a:lnTo>
                      <a:lnTo>
                        <a:pt x="101" y="28"/>
                      </a:lnTo>
                      <a:lnTo>
                        <a:pt x="98" y="29"/>
                      </a:lnTo>
                      <a:lnTo>
                        <a:pt x="94" y="30"/>
                      </a:lnTo>
                      <a:lnTo>
                        <a:pt x="92" y="32"/>
                      </a:lnTo>
                      <a:lnTo>
                        <a:pt x="88" y="33"/>
                      </a:lnTo>
                      <a:lnTo>
                        <a:pt x="86" y="35"/>
                      </a:lnTo>
                      <a:lnTo>
                        <a:pt x="83" y="37"/>
                      </a:lnTo>
                      <a:lnTo>
                        <a:pt x="80" y="38"/>
                      </a:lnTo>
                      <a:lnTo>
                        <a:pt x="78" y="40"/>
                      </a:lnTo>
                      <a:lnTo>
                        <a:pt x="75" y="42"/>
                      </a:lnTo>
                      <a:lnTo>
                        <a:pt x="73" y="44"/>
                      </a:lnTo>
                      <a:lnTo>
                        <a:pt x="70" y="46"/>
                      </a:lnTo>
                      <a:lnTo>
                        <a:pt x="68" y="48"/>
                      </a:lnTo>
                      <a:lnTo>
                        <a:pt x="65" y="50"/>
                      </a:lnTo>
                      <a:lnTo>
                        <a:pt x="64" y="52"/>
                      </a:lnTo>
                      <a:lnTo>
                        <a:pt x="61" y="55"/>
                      </a:lnTo>
                      <a:lnTo>
                        <a:pt x="60" y="57"/>
                      </a:lnTo>
                      <a:lnTo>
                        <a:pt x="57" y="60"/>
                      </a:lnTo>
                      <a:lnTo>
                        <a:pt x="56" y="62"/>
                      </a:lnTo>
                      <a:lnTo>
                        <a:pt x="55" y="65"/>
                      </a:lnTo>
                      <a:lnTo>
                        <a:pt x="53" y="67"/>
                      </a:lnTo>
                      <a:lnTo>
                        <a:pt x="51" y="70"/>
                      </a:lnTo>
                      <a:lnTo>
                        <a:pt x="49" y="73"/>
                      </a:lnTo>
                      <a:lnTo>
                        <a:pt x="48" y="75"/>
                      </a:lnTo>
                      <a:lnTo>
                        <a:pt x="48" y="78"/>
                      </a:lnTo>
                      <a:lnTo>
                        <a:pt x="46" y="81"/>
                      </a:lnTo>
                      <a:lnTo>
                        <a:pt x="45" y="83"/>
                      </a:lnTo>
                      <a:lnTo>
                        <a:pt x="44" y="86"/>
                      </a:lnTo>
                      <a:lnTo>
                        <a:pt x="43" y="89"/>
                      </a:lnTo>
                      <a:lnTo>
                        <a:pt x="42" y="91"/>
                      </a:lnTo>
                      <a:lnTo>
                        <a:pt x="42" y="94"/>
                      </a:lnTo>
                      <a:lnTo>
                        <a:pt x="41" y="97"/>
                      </a:lnTo>
                      <a:lnTo>
                        <a:pt x="40" y="99"/>
                      </a:lnTo>
                      <a:lnTo>
                        <a:pt x="40" y="102"/>
                      </a:lnTo>
                      <a:lnTo>
                        <a:pt x="39" y="105"/>
                      </a:lnTo>
                      <a:lnTo>
                        <a:pt x="39" y="108"/>
                      </a:lnTo>
                      <a:lnTo>
                        <a:pt x="39" y="110"/>
                      </a:lnTo>
                      <a:lnTo>
                        <a:pt x="39" y="113"/>
                      </a:lnTo>
                      <a:lnTo>
                        <a:pt x="39" y="115"/>
                      </a:lnTo>
                      <a:lnTo>
                        <a:pt x="39" y="118"/>
                      </a:lnTo>
                      <a:lnTo>
                        <a:pt x="40" y="121"/>
                      </a:lnTo>
                      <a:lnTo>
                        <a:pt x="40" y="123"/>
                      </a:lnTo>
                      <a:lnTo>
                        <a:pt x="40" y="125"/>
                      </a:lnTo>
                      <a:lnTo>
                        <a:pt x="40" y="128"/>
                      </a:lnTo>
                      <a:lnTo>
                        <a:pt x="42" y="130"/>
                      </a:lnTo>
                      <a:lnTo>
                        <a:pt x="42" y="133"/>
                      </a:lnTo>
                      <a:lnTo>
                        <a:pt x="43" y="135"/>
                      </a:lnTo>
                      <a:lnTo>
                        <a:pt x="44" y="137"/>
                      </a:lnTo>
                      <a:lnTo>
                        <a:pt x="45" y="139"/>
                      </a:lnTo>
                      <a:lnTo>
                        <a:pt x="46" y="141"/>
                      </a:lnTo>
                      <a:lnTo>
                        <a:pt x="47" y="143"/>
                      </a:lnTo>
                      <a:lnTo>
                        <a:pt x="48" y="145"/>
                      </a:lnTo>
                      <a:lnTo>
                        <a:pt x="50" y="147"/>
                      </a:lnTo>
                      <a:lnTo>
                        <a:pt x="51" y="149"/>
                      </a:lnTo>
                      <a:lnTo>
                        <a:pt x="53" y="150"/>
                      </a:lnTo>
                      <a:lnTo>
                        <a:pt x="55" y="152"/>
                      </a:lnTo>
                      <a:lnTo>
                        <a:pt x="57" y="154"/>
                      </a:lnTo>
                      <a:lnTo>
                        <a:pt x="59" y="155"/>
                      </a:lnTo>
                      <a:lnTo>
                        <a:pt x="61" y="156"/>
                      </a:lnTo>
                      <a:lnTo>
                        <a:pt x="62" y="157"/>
                      </a:lnTo>
                      <a:lnTo>
                        <a:pt x="64" y="159"/>
                      </a:lnTo>
                      <a:lnTo>
                        <a:pt x="66" y="160"/>
                      </a:lnTo>
                      <a:lnTo>
                        <a:pt x="68" y="161"/>
                      </a:lnTo>
                      <a:lnTo>
                        <a:pt x="70" y="162"/>
                      </a:lnTo>
                      <a:lnTo>
                        <a:pt x="71" y="163"/>
                      </a:lnTo>
                      <a:lnTo>
                        <a:pt x="73" y="164"/>
                      </a:lnTo>
                      <a:lnTo>
                        <a:pt x="75" y="164"/>
                      </a:lnTo>
                      <a:lnTo>
                        <a:pt x="77" y="165"/>
                      </a:lnTo>
                      <a:lnTo>
                        <a:pt x="79" y="166"/>
                      </a:lnTo>
                      <a:lnTo>
                        <a:pt x="81" y="166"/>
                      </a:lnTo>
                      <a:lnTo>
                        <a:pt x="83" y="167"/>
                      </a:lnTo>
                      <a:lnTo>
                        <a:pt x="85" y="167"/>
                      </a:lnTo>
                      <a:lnTo>
                        <a:pt x="87" y="168"/>
                      </a:lnTo>
                      <a:lnTo>
                        <a:pt x="89" y="168"/>
                      </a:lnTo>
                      <a:lnTo>
                        <a:pt x="91" y="169"/>
                      </a:lnTo>
                      <a:lnTo>
                        <a:pt x="92" y="169"/>
                      </a:lnTo>
                      <a:lnTo>
                        <a:pt x="94" y="169"/>
                      </a:lnTo>
                      <a:lnTo>
                        <a:pt x="97" y="169"/>
                      </a:lnTo>
                      <a:lnTo>
                        <a:pt x="98" y="169"/>
                      </a:lnTo>
                      <a:lnTo>
                        <a:pt x="100" y="170"/>
                      </a:lnTo>
                      <a:lnTo>
                        <a:pt x="102" y="170"/>
                      </a:lnTo>
                      <a:lnTo>
                        <a:pt x="104" y="170"/>
                      </a:lnTo>
                      <a:lnTo>
                        <a:pt x="105" y="170"/>
                      </a:lnTo>
                      <a:lnTo>
                        <a:pt x="107" y="170"/>
                      </a:lnTo>
                      <a:lnTo>
                        <a:pt x="109" y="170"/>
                      </a:lnTo>
                      <a:lnTo>
                        <a:pt x="111" y="170"/>
                      </a:lnTo>
                      <a:lnTo>
                        <a:pt x="112" y="170"/>
                      </a:lnTo>
                      <a:lnTo>
                        <a:pt x="114" y="170"/>
                      </a:lnTo>
                      <a:lnTo>
                        <a:pt x="116" y="170"/>
                      </a:lnTo>
                      <a:lnTo>
                        <a:pt x="119" y="169"/>
                      </a:lnTo>
                      <a:lnTo>
                        <a:pt x="122" y="169"/>
                      </a:lnTo>
                      <a:lnTo>
                        <a:pt x="125" y="169"/>
                      </a:lnTo>
                      <a:lnTo>
                        <a:pt x="128" y="168"/>
                      </a:lnTo>
                      <a:lnTo>
                        <a:pt x="130" y="168"/>
                      </a:lnTo>
                      <a:lnTo>
                        <a:pt x="133" y="167"/>
                      </a:lnTo>
                      <a:lnTo>
                        <a:pt x="135" y="167"/>
                      </a:lnTo>
                      <a:lnTo>
                        <a:pt x="138" y="166"/>
                      </a:lnTo>
                      <a:lnTo>
                        <a:pt x="139" y="165"/>
                      </a:lnTo>
                      <a:lnTo>
                        <a:pt x="141" y="165"/>
                      </a:lnTo>
                      <a:lnTo>
                        <a:pt x="142" y="165"/>
                      </a:lnTo>
                      <a:lnTo>
                        <a:pt x="144" y="164"/>
                      </a:lnTo>
                      <a:lnTo>
                        <a:pt x="145" y="164"/>
                      </a:lnTo>
                      <a:lnTo>
                        <a:pt x="146" y="164"/>
                      </a:lnTo>
                      <a:lnTo>
                        <a:pt x="146" y="163"/>
                      </a:lnTo>
                      <a:lnTo>
                        <a:pt x="147" y="163"/>
                      </a:lnTo>
                      <a:lnTo>
                        <a:pt x="148" y="162"/>
                      </a:lnTo>
                      <a:lnTo>
                        <a:pt x="150" y="162"/>
                      </a:lnTo>
                      <a:lnTo>
                        <a:pt x="152" y="161"/>
                      </a:lnTo>
                      <a:lnTo>
                        <a:pt x="154" y="159"/>
                      </a:lnTo>
                      <a:lnTo>
                        <a:pt x="156" y="158"/>
                      </a:lnTo>
                      <a:lnTo>
                        <a:pt x="159" y="157"/>
                      </a:lnTo>
                      <a:lnTo>
                        <a:pt x="161" y="156"/>
                      </a:lnTo>
                      <a:lnTo>
                        <a:pt x="164" y="155"/>
                      </a:lnTo>
                      <a:lnTo>
                        <a:pt x="166" y="153"/>
                      </a:lnTo>
                      <a:lnTo>
                        <a:pt x="169" y="152"/>
                      </a:lnTo>
                      <a:lnTo>
                        <a:pt x="170" y="151"/>
                      </a:lnTo>
                      <a:lnTo>
                        <a:pt x="171" y="150"/>
                      </a:lnTo>
                      <a:lnTo>
                        <a:pt x="172" y="149"/>
                      </a:lnTo>
                      <a:lnTo>
                        <a:pt x="173" y="149"/>
                      </a:lnTo>
                      <a:close/>
                    </a:path>
                  </a:pathLst>
                </a:custGeom>
                <a:noFill/>
                <a:ln w="11113" cap="rnd">
                  <a:solidFill>
                    <a:srgbClr val="777777"/>
                  </a:solidFill>
                  <a:round/>
                  <a:headEnd/>
                  <a:tailEnd/>
                </a:ln>
              </p:spPr>
              <p:txBody>
                <a:bodyPr/>
                <a:lstStyle/>
                <a:p>
                  <a:endParaRPr lang="en-US">
                    <a:solidFill>
                      <a:srgbClr val="000000"/>
                    </a:solidFill>
                    <a:latin typeface="Arial" pitchFamily="34" charset="0"/>
                  </a:endParaRPr>
                </a:p>
              </p:txBody>
            </p:sp>
          </p:grpSp>
          <p:sp>
            <p:nvSpPr>
              <p:cNvPr id="117" name="Freeform 164"/>
              <p:cNvSpPr>
                <a:spLocks/>
              </p:cNvSpPr>
              <p:nvPr/>
            </p:nvSpPr>
            <p:spPr bwMode="auto">
              <a:xfrm>
                <a:off x="407988" y="2273300"/>
                <a:ext cx="28575" cy="20638"/>
              </a:xfrm>
              <a:custGeom>
                <a:avLst/>
                <a:gdLst>
                  <a:gd name="T0" fmla="*/ 2147483647 w 18"/>
                  <a:gd name="T1" fmla="*/ 2147483647 h 13"/>
                  <a:gd name="T2" fmla="*/ 2147483647 w 18"/>
                  <a:gd name="T3" fmla="*/ 2147483647 h 13"/>
                  <a:gd name="T4" fmla="*/ 2147483647 w 18"/>
                  <a:gd name="T5" fmla="*/ 2147483647 h 13"/>
                  <a:gd name="T6" fmla="*/ 2147483647 w 18"/>
                  <a:gd name="T7" fmla="*/ 2147483647 h 13"/>
                  <a:gd name="T8" fmla="*/ 2147483647 w 18"/>
                  <a:gd name="T9" fmla="*/ 2147483647 h 13"/>
                  <a:gd name="T10" fmla="*/ 2147483647 w 18"/>
                  <a:gd name="T11" fmla="*/ 2147483647 h 13"/>
                  <a:gd name="T12" fmla="*/ 2147483647 w 18"/>
                  <a:gd name="T13" fmla="*/ 2147483647 h 13"/>
                  <a:gd name="T14" fmla="*/ 0 w 18"/>
                  <a:gd name="T15" fmla="*/ 2147483647 h 13"/>
                  <a:gd name="T16" fmla="*/ 0 w 18"/>
                  <a:gd name="T17" fmla="*/ 2147483647 h 13"/>
                  <a:gd name="T18" fmla="*/ 0 w 18"/>
                  <a:gd name="T19" fmla="*/ 2147483647 h 13"/>
                  <a:gd name="T20" fmla="*/ 2147483647 w 18"/>
                  <a:gd name="T21" fmla="*/ 2147483647 h 13"/>
                  <a:gd name="T22" fmla="*/ 2147483647 w 18"/>
                  <a:gd name="T23" fmla="*/ 2147483647 h 13"/>
                  <a:gd name="T24" fmla="*/ 2147483647 w 18"/>
                  <a:gd name="T25" fmla="*/ 2147483647 h 13"/>
                  <a:gd name="T26" fmla="*/ 2147483647 w 18"/>
                  <a:gd name="T27" fmla="*/ 2147483647 h 13"/>
                  <a:gd name="T28" fmla="*/ 2147483647 w 18"/>
                  <a:gd name="T29" fmla="*/ 2147483647 h 13"/>
                  <a:gd name="T30" fmla="*/ 2147483647 w 18"/>
                  <a:gd name="T31" fmla="*/ 2147483647 h 13"/>
                  <a:gd name="T32" fmla="*/ 2147483647 w 18"/>
                  <a:gd name="T33" fmla="*/ 2147483647 h 13"/>
                  <a:gd name="T34" fmla="*/ 2147483647 w 18"/>
                  <a:gd name="T35" fmla="*/ 2147483647 h 13"/>
                  <a:gd name="T36" fmla="*/ 2147483647 w 18"/>
                  <a:gd name="T37" fmla="*/ 2147483647 h 13"/>
                  <a:gd name="T38" fmla="*/ 2147483647 w 18"/>
                  <a:gd name="T39" fmla="*/ 2147483647 h 13"/>
                  <a:gd name="T40" fmla="*/ 2147483647 w 18"/>
                  <a:gd name="T41" fmla="*/ 2147483647 h 13"/>
                  <a:gd name="T42" fmla="*/ 2147483647 w 18"/>
                  <a:gd name="T43" fmla="*/ 0 h 13"/>
                  <a:gd name="T44" fmla="*/ 2147483647 w 18"/>
                  <a:gd name="T45" fmla="*/ 0 h 13"/>
                  <a:gd name="T46" fmla="*/ 2147483647 w 18"/>
                  <a:gd name="T47" fmla="*/ 2147483647 h 13"/>
                  <a:gd name="T48" fmla="*/ 2147483647 w 18"/>
                  <a:gd name="T49" fmla="*/ 2147483647 h 13"/>
                  <a:gd name="T50" fmla="*/ 2147483647 w 18"/>
                  <a:gd name="T51" fmla="*/ 2147483647 h 13"/>
                  <a:gd name="T52" fmla="*/ 2147483647 w 18"/>
                  <a:gd name="T53" fmla="*/ 2147483647 h 13"/>
                  <a:gd name="T54" fmla="*/ 2147483647 w 18"/>
                  <a:gd name="T55" fmla="*/ 2147483647 h 13"/>
                  <a:gd name="T56" fmla="*/ 2147483647 w 18"/>
                  <a:gd name="T57" fmla="*/ 2147483647 h 13"/>
                  <a:gd name="T58" fmla="*/ 2147483647 w 18"/>
                  <a:gd name="T59" fmla="*/ 2147483647 h 13"/>
                  <a:gd name="T60" fmla="*/ 2147483647 w 18"/>
                  <a:gd name="T61" fmla="*/ 2147483647 h 13"/>
                  <a:gd name="T62" fmla="*/ 2147483647 w 18"/>
                  <a:gd name="T63" fmla="*/ 2147483647 h 13"/>
                  <a:gd name="T64" fmla="*/ 2147483647 w 18"/>
                  <a:gd name="T65" fmla="*/ 2147483647 h 13"/>
                  <a:gd name="T66" fmla="*/ 2147483647 w 18"/>
                  <a:gd name="T67" fmla="*/ 2147483647 h 13"/>
                  <a:gd name="T68" fmla="*/ 2147483647 w 18"/>
                  <a:gd name="T69" fmla="*/ 2147483647 h 13"/>
                  <a:gd name="T70" fmla="*/ 2147483647 w 18"/>
                  <a:gd name="T71" fmla="*/ 2147483647 h 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
                  <a:gd name="T109" fmla="*/ 0 h 13"/>
                  <a:gd name="T110" fmla="*/ 18 w 18"/>
                  <a:gd name="T111" fmla="*/ 13 h 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 h="13">
                    <a:moveTo>
                      <a:pt x="7" y="13"/>
                    </a:moveTo>
                    <a:lnTo>
                      <a:pt x="6" y="12"/>
                    </a:lnTo>
                    <a:lnTo>
                      <a:pt x="5" y="12"/>
                    </a:lnTo>
                    <a:lnTo>
                      <a:pt x="4" y="12"/>
                    </a:lnTo>
                    <a:lnTo>
                      <a:pt x="3" y="11"/>
                    </a:lnTo>
                    <a:lnTo>
                      <a:pt x="1" y="10"/>
                    </a:lnTo>
                    <a:lnTo>
                      <a:pt x="1" y="8"/>
                    </a:lnTo>
                    <a:lnTo>
                      <a:pt x="0" y="7"/>
                    </a:lnTo>
                    <a:lnTo>
                      <a:pt x="0" y="6"/>
                    </a:lnTo>
                    <a:lnTo>
                      <a:pt x="0" y="4"/>
                    </a:lnTo>
                    <a:lnTo>
                      <a:pt x="1" y="3"/>
                    </a:lnTo>
                    <a:lnTo>
                      <a:pt x="4" y="3"/>
                    </a:lnTo>
                    <a:lnTo>
                      <a:pt x="5" y="4"/>
                    </a:lnTo>
                    <a:lnTo>
                      <a:pt x="6" y="5"/>
                    </a:lnTo>
                    <a:lnTo>
                      <a:pt x="7" y="6"/>
                    </a:lnTo>
                    <a:lnTo>
                      <a:pt x="8" y="7"/>
                    </a:lnTo>
                    <a:lnTo>
                      <a:pt x="10" y="6"/>
                    </a:lnTo>
                    <a:lnTo>
                      <a:pt x="10" y="5"/>
                    </a:lnTo>
                    <a:lnTo>
                      <a:pt x="11" y="5"/>
                    </a:lnTo>
                    <a:lnTo>
                      <a:pt x="11" y="3"/>
                    </a:lnTo>
                    <a:lnTo>
                      <a:pt x="12" y="1"/>
                    </a:lnTo>
                    <a:lnTo>
                      <a:pt x="15" y="0"/>
                    </a:lnTo>
                    <a:lnTo>
                      <a:pt x="17" y="1"/>
                    </a:lnTo>
                    <a:lnTo>
                      <a:pt x="17" y="3"/>
                    </a:lnTo>
                    <a:lnTo>
                      <a:pt x="18" y="5"/>
                    </a:lnTo>
                    <a:lnTo>
                      <a:pt x="18" y="7"/>
                    </a:lnTo>
                    <a:lnTo>
                      <a:pt x="18" y="8"/>
                    </a:lnTo>
                    <a:lnTo>
                      <a:pt x="17" y="10"/>
                    </a:lnTo>
                    <a:lnTo>
                      <a:pt x="15" y="12"/>
                    </a:lnTo>
                    <a:lnTo>
                      <a:pt x="12" y="13"/>
                    </a:lnTo>
                    <a:lnTo>
                      <a:pt x="11" y="13"/>
                    </a:lnTo>
                    <a:lnTo>
                      <a:pt x="9" y="13"/>
                    </a:lnTo>
                    <a:lnTo>
                      <a:pt x="8" y="13"/>
                    </a:lnTo>
                    <a:lnTo>
                      <a:pt x="7" y="13"/>
                    </a:lnTo>
                    <a:close/>
                  </a:path>
                </a:pathLst>
              </a:custGeom>
              <a:solidFill>
                <a:srgbClr val="693600"/>
              </a:solidFill>
              <a:ln w="9525">
                <a:noFill/>
                <a:round/>
                <a:headEnd/>
                <a:tailEnd/>
              </a:ln>
            </p:spPr>
            <p:txBody>
              <a:bodyPr/>
              <a:lstStyle/>
              <a:p>
                <a:endParaRPr lang="en-US">
                  <a:solidFill>
                    <a:srgbClr val="000000"/>
                  </a:solidFill>
                  <a:latin typeface="Arial" pitchFamily="34" charset="0"/>
                </a:endParaRPr>
              </a:p>
            </p:txBody>
          </p:sp>
          <p:grpSp>
            <p:nvGrpSpPr>
              <p:cNvPr id="32774" name="Group 165"/>
              <p:cNvGrpSpPr>
                <a:grpSpLocks/>
              </p:cNvGrpSpPr>
              <p:nvPr/>
            </p:nvGrpSpPr>
            <p:grpSpPr bwMode="auto">
              <a:xfrm>
                <a:off x="425450" y="2290763"/>
                <a:ext cx="104775" cy="49212"/>
                <a:chOff x="268" y="1443"/>
                <a:chExt cx="66" cy="31"/>
              </a:xfrm>
            </p:grpSpPr>
            <p:sp>
              <p:nvSpPr>
                <p:cNvPr id="163" name="Freeform 166"/>
                <p:cNvSpPr>
                  <a:spLocks/>
                </p:cNvSpPr>
                <p:nvPr/>
              </p:nvSpPr>
              <p:spPr bwMode="auto">
                <a:xfrm>
                  <a:off x="268" y="1443"/>
                  <a:ext cx="66" cy="31"/>
                </a:xfrm>
                <a:custGeom>
                  <a:avLst/>
                  <a:gdLst>
                    <a:gd name="T0" fmla="*/ 11 w 66"/>
                    <a:gd name="T1" fmla="*/ 0 h 31"/>
                    <a:gd name="T2" fmla="*/ 19 w 66"/>
                    <a:gd name="T3" fmla="*/ 5 h 31"/>
                    <a:gd name="T4" fmla="*/ 64 w 66"/>
                    <a:gd name="T5" fmla="*/ 27 h 31"/>
                    <a:gd name="T6" fmla="*/ 66 w 66"/>
                    <a:gd name="T7" fmla="*/ 31 h 31"/>
                    <a:gd name="T8" fmla="*/ 0 w 66"/>
                    <a:gd name="T9" fmla="*/ 5 h 31"/>
                    <a:gd name="T10" fmla="*/ 11 w 66"/>
                    <a:gd name="T11" fmla="*/ 0 h 31"/>
                    <a:gd name="T12" fmla="*/ 0 60000 65536"/>
                    <a:gd name="T13" fmla="*/ 0 60000 65536"/>
                    <a:gd name="T14" fmla="*/ 0 60000 65536"/>
                    <a:gd name="T15" fmla="*/ 0 60000 65536"/>
                    <a:gd name="T16" fmla="*/ 0 60000 65536"/>
                    <a:gd name="T17" fmla="*/ 0 60000 65536"/>
                    <a:gd name="T18" fmla="*/ 0 w 66"/>
                    <a:gd name="T19" fmla="*/ 0 h 31"/>
                    <a:gd name="T20" fmla="*/ 66 w 6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66" h="31">
                      <a:moveTo>
                        <a:pt x="11" y="0"/>
                      </a:moveTo>
                      <a:lnTo>
                        <a:pt x="19" y="5"/>
                      </a:lnTo>
                      <a:lnTo>
                        <a:pt x="64" y="27"/>
                      </a:lnTo>
                      <a:lnTo>
                        <a:pt x="66" y="31"/>
                      </a:lnTo>
                      <a:lnTo>
                        <a:pt x="0" y="5"/>
                      </a:lnTo>
                      <a:lnTo>
                        <a:pt x="11" y="0"/>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64" name="Freeform 167"/>
                <p:cNvSpPr>
                  <a:spLocks/>
                </p:cNvSpPr>
                <p:nvPr/>
              </p:nvSpPr>
              <p:spPr bwMode="auto">
                <a:xfrm>
                  <a:off x="268" y="1443"/>
                  <a:ext cx="66" cy="31"/>
                </a:xfrm>
                <a:custGeom>
                  <a:avLst/>
                  <a:gdLst>
                    <a:gd name="T0" fmla="*/ 11 w 66"/>
                    <a:gd name="T1" fmla="*/ 0 h 31"/>
                    <a:gd name="T2" fmla="*/ 19 w 66"/>
                    <a:gd name="T3" fmla="*/ 5 h 31"/>
                    <a:gd name="T4" fmla="*/ 64 w 66"/>
                    <a:gd name="T5" fmla="*/ 27 h 31"/>
                    <a:gd name="T6" fmla="*/ 66 w 66"/>
                    <a:gd name="T7" fmla="*/ 31 h 31"/>
                    <a:gd name="T8" fmla="*/ 0 w 66"/>
                    <a:gd name="T9" fmla="*/ 5 h 31"/>
                    <a:gd name="T10" fmla="*/ 11 w 66"/>
                    <a:gd name="T11" fmla="*/ 0 h 31"/>
                    <a:gd name="T12" fmla="*/ 0 60000 65536"/>
                    <a:gd name="T13" fmla="*/ 0 60000 65536"/>
                    <a:gd name="T14" fmla="*/ 0 60000 65536"/>
                    <a:gd name="T15" fmla="*/ 0 60000 65536"/>
                    <a:gd name="T16" fmla="*/ 0 60000 65536"/>
                    <a:gd name="T17" fmla="*/ 0 60000 65536"/>
                    <a:gd name="T18" fmla="*/ 0 w 66"/>
                    <a:gd name="T19" fmla="*/ 0 h 31"/>
                    <a:gd name="T20" fmla="*/ 66 w 66"/>
                    <a:gd name="T21" fmla="*/ 31 h 31"/>
                  </a:gdLst>
                  <a:ahLst/>
                  <a:cxnLst>
                    <a:cxn ang="T12">
                      <a:pos x="T0" y="T1"/>
                    </a:cxn>
                    <a:cxn ang="T13">
                      <a:pos x="T2" y="T3"/>
                    </a:cxn>
                    <a:cxn ang="T14">
                      <a:pos x="T4" y="T5"/>
                    </a:cxn>
                    <a:cxn ang="T15">
                      <a:pos x="T6" y="T7"/>
                    </a:cxn>
                    <a:cxn ang="T16">
                      <a:pos x="T8" y="T9"/>
                    </a:cxn>
                    <a:cxn ang="T17">
                      <a:pos x="T10" y="T11"/>
                    </a:cxn>
                  </a:cxnLst>
                  <a:rect l="T18" t="T19" r="T20" b="T21"/>
                  <a:pathLst>
                    <a:path w="66" h="31">
                      <a:moveTo>
                        <a:pt x="11" y="0"/>
                      </a:moveTo>
                      <a:lnTo>
                        <a:pt x="19" y="5"/>
                      </a:lnTo>
                      <a:lnTo>
                        <a:pt x="64" y="27"/>
                      </a:lnTo>
                      <a:lnTo>
                        <a:pt x="66" y="31"/>
                      </a:lnTo>
                      <a:lnTo>
                        <a:pt x="0" y="5"/>
                      </a:lnTo>
                      <a:lnTo>
                        <a:pt x="11" y="0"/>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119" name="Freeform 168"/>
              <p:cNvSpPr>
                <a:spLocks/>
              </p:cNvSpPr>
              <p:nvPr/>
            </p:nvSpPr>
            <p:spPr bwMode="auto">
              <a:xfrm>
                <a:off x="352425" y="2244725"/>
                <a:ext cx="60325" cy="34925"/>
              </a:xfrm>
              <a:custGeom>
                <a:avLst/>
                <a:gdLst>
                  <a:gd name="T0" fmla="*/ 2147483647 w 38"/>
                  <a:gd name="T1" fmla="*/ 2147483647 h 22"/>
                  <a:gd name="T2" fmla="*/ 2147483647 w 38"/>
                  <a:gd name="T3" fmla="*/ 2147483647 h 22"/>
                  <a:gd name="T4" fmla="*/ 2147483647 w 38"/>
                  <a:gd name="T5" fmla="*/ 2147483647 h 22"/>
                  <a:gd name="T6" fmla="*/ 2147483647 w 38"/>
                  <a:gd name="T7" fmla="*/ 2147483647 h 22"/>
                  <a:gd name="T8" fmla="*/ 2147483647 w 38"/>
                  <a:gd name="T9" fmla="*/ 2147483647 h 22"/>
                  <a:gd name="T10" fmla="*/ 2147483647 w 38"/>
                  <a:gd name="T11" fmla="*/ 2147483647 h 22"/>
                  <a:gd name="T12" fmla="*/ 2147483647 w 38"/>
                  <a:gd name="T13" fmla="*/ 2147483647 h 22"/>
                  <a:gd name="T14" fmla="*/ 2147483647 w 38"/>
                  <a:gd name="T15" fmla="*/ 2147483647 h 22"/>
                  <a:gd name="T16" fmla="*/ 2147483647 w 38"/>
                  <a:gd name="T17" fmla="*/ 2147483647 h 22"/>
                  <a:gd name="T18" fmla="*/ 2147483647 w 38"/>
                  <a:gd name="T19" fmla="*/ 2147483647 h 22"/>
                  <a:gd name="T20" fmla="*/ 0 w 38"/>
                  <a:gd name="T21" fmla="*/ 2147483647 h 22"/>
                  <a:gd name="T22" fmla="*/ 0 w 38"/>
                  <a:gd name="T23" fmla="*/ 2147483647 h 22"/>
                  <a:gd name="T24" fmla="*/ 0 w 38"/>
                  <a:gd name="T25" fmla="*/ 2147483647 h 22"/>
                  <a:gd name="T26" fmla="*/ 2147483647 w 38"/>
                  <a:gd name="T27" fmla="*/ 2147483647 h 22"/>
                  <a:gd name="T28" fmla="*/ 2147483647 w 38"/>
                  <a:gd name="T29" fmla="*/ 2147483647 h 22"/>
                  <a:gd name="T30" fmla="*/ 2147483647 w 38"/>
                  <a:gd name="T31" fmla="*/ 2147483647 h 22"/>
                  <a:gd name="T32" fmla="*/ 2147483647 w 38"/>
                  <a:gd name="T33" fmla="*/ 0 h 22"/>
                  <a:gd name="T34" fmla="*/ 2147483647 w 38"/>
                  <a:gd name="T35" fmla="*/ 0 h 22"/>
                  <a:gd name="T36" fmla="*/ 2147483647 w 38"/>
                  <a:gd name="T37" fmla="*/ 0 h 22"/>
                  <a:gd name="T38" fmla="*/ 2147483647 w 38"/>
                  <a:gd name="T39" fmla="*/ 2147483647 h 22"/>
                  <a:gd name="T40" fmla="*/ 2147483647 w 38"/>
                  <a:gd name="T41" fmla="*/ 2147483647 h 22"/>
                  <a:gd name="T42" fmla="*/ 2147483647 w 38"/>
                  <a:gd name="T43" fmla="*/ 2147483647 h 22"/>
                  <a:gd name="T44" fmla="*/ 2147483647 w 38"/>
                  <a:gd name="T45" fmla="*/ 2147483647 h 22"/>
                  <a:gd name="T46" fmla="*/ 2147483647 w 38"/>
                  <a:gd name="T47" fmla="*/ 2147483647 h 22"/>
                  <a:gd name="T48" fmla="*/ 2147483647 w 38"/>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
                  <a:gd name="T76" fmla="*/ 0 h 22"/>
                  <a:gd name="T77" fmla="*/ 38 w 38"/>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 h="22">
                    <a:moveTo>
                      <a:pt x="32" y="22"/>
                    </a:moveTo>
                    <a:lnTo>
                      <a:pt x="15" y="13"/>
                    </a:lnTo>
                    <a:lnTo>
                      <a:pt x="14" y="13"/>
                    </a:lnTo>
                    <a:lnTo>
                      <a:pt x="13" y="14"/>
                    </a:lnTo>
                    <a:lnTo>
                      <a:pt x="10" y="14"/>
                    </a:lnTo>
                    <a:lnTo>
                      <a:pt x="8" y="14"/>
                    </a:lnTo>
                    <a:lnTo>
                      <a:pt x="5" y="14"/>
                    </a:lnTo>
                    <a:lnTo>
                      <a:pt x="3" y="14"/>
                    </a:lnTo>
                    <a:lnTo>
                      <a:pt x="1" y="13"/>
                    </a:lnTo>
                    <a:lnTo>
                      <a:pt x="1" y="11"/>
                    </a:lnTo>
                    <a:lnTo>
                      <a:pt x="0" y="10"/>
                    </a:lnTo>
                    <a:lnTo>
                      <a:pt x="0" y="8"/>
                    </a:lnTo>
                    <a:lnTo>
                      <a:pt x="0" y="7"/>
                    </a:lnTo>
                    <a:lnTo>
                      <a:pt x="1" y="5"/>
                    </a:lnTo>
                    <a:lnTo>
                      <a:pt x="3" y="3"/>
                    </a:lnTo>
                    <a:lnTo>
                      <a:pt x="5" y="1"/>
                    </a:lnTo>
                    <a:lnTo>
                      <a:pt x="8" y="0"/>
                    </a:lnTo>
                    <a:lnTo>
                      <a:pt x="10" y="0"/>
                    </a:lnTo>
                    <a:lnTo>
                      <a:pt x="12" y="0"/>
                    </a:lnTo>
                    <a:lnTo>
                      <a:pt x="13" y="1"/>
                    </a:lnTo>
                    <a:lnTo>
                      <a:pt x="14" y="2"/>
                    </a:lnTo>
                    <a:lnTo>
                      <a:pt x="16" y="4"/>
                    </a:lnTo>
                    <a:lnTo>
                      <a:pt x="17" y="7"/>
                    </a:lnTo>
                    <a:lnTo>
                      <a:pt x="38" y="16"/>
                    </a:lnTo>
                    <a:lnTo>
                      <a:pt x="32" y="22"/>
                    </a:lnTo>
                    <a:close/>
                  </a:path>
                </a:pathLst>
              </a:custGeom>
              <a:solidFill>
                <a:srgbClr val="693600"/>
              </a:solidFill>
              <a:ln w="9525">
                <a:noFill/>
                <a:round/>
                <a:headEnd/>
                <a:tailEnd/>
              </a:ln>
            </p:spPr>
            <p:txBody>
              <a:bodyPr/>
              <a:lstStyle/>
              <a:p>
                <a:endParaRPr lang="en-US">
                  <a:solidFill>
                    <a:srgbClr val="000000"/>
                  </a:solidFill>
                  <a:latin typeface="Arial" pitchFamily="34" charset="0"/>
                </a:endParaRPr>
              </a:p>
            </p:txBody>
          </p:sp>
          <p:grpSp>
            <p:nvGrpSpPr>
              <p:cNvPr id="32776" name="Group 169"/>
              <p:cNvGrpSpPr>
                <a:grpSpLocks/>
              </p:cNvGrpSpPr>
              <p:nvPr/>
            </p:nvGrpSpPr>
            <p:grpSpPr bwMode="auto">
              <a:xfrm>
                <a:off x="312738" y="2222500"/>
                <a:ext cx="22225" cy="17463"/>
                <a:chOff x="197" y="1400"/>
                <a:chExt cx="14" cy="11"/>
              </a:xfrm>
            </p:grpSpPr>
            <p:sp>
              <p:nvSpPr>
                <p:cNvPr id="161" name="Freeform 170"/>
                <p:cNvSpPr>
                  <a:spLocks/>
                </p:cNvSpPr>
                <p:nvPr/>
              </p:nvSpPr>
              <p:spPr bwMode="auto">
                <a:xfrm>
                  <a:off x="197" y="1400"/>
                  <a:ext cx="14" cy="11"/>
                </a:xfrm>
                <a:custGeom>
                  <a:avLst/>
                  <a:gdLst>
                    <a:gd name="T0" fmla="*/ 13 w 14"/>
                    <a:gd name="T1" fmla="*/ 11 h 11"/>
                    <a:gd name="T2" fmla="*/ 0 w 14"/>
                    <a:gd name="T3" fmla="*/ 5 h 11"/>
                    <a:gd name="T4" fmla="*/ 4 w 14"/>
                    <a:gd name="T5" fmla="*/ 0 h 11"/>
                    <a:gd name="T6" fmla="*/ 10 w 14"/>
                    <a:gd name="T7" fmla="*/ 4 h 11"/>
                    <a:gd name="T8" fmla="*/ 14 w 14"/>
                    <a:gd name="T9" fmla="*/ 7 h 11"/>
                    <a:gd name="T10" fmla="*/ 13 w 14"/>
                    <a:gd name="T11" fmla="*/ 11 h 11"/>
                    <a:gd name="T12" fmla="*/ 0 60000 65536"/>
                    <a:gd name="T13" fmla="*/ 0 60000 65536"/>
                    <a:gd name="T14" fmla="*/ 0 60000 65536"/>
                    <a:gd name="T15" fmla="*/ 0 60000 65536"/>
                    <a:gd name="T16" fmla="*/ 0 60000 65536"/>
                    <a:gd name="T17" fmla="*/ 0 60000 65536"/>
                    <a:gd name="T18" fmla="*/ 0 w 14"/>
                    <a:gd name="T19" fmla="*/ 0 h 11"/>
                    <a:gd name="T20" fmla="*/ 14 w 14"/>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4" h="11">
                      <a:moveTo>
                        <a:pt x="13" y="11"/>
                      </a:moveTo>
                      <a:lnTo>
                        <a:pt x="0" y="5"/>
                      </a:lnTo>
                      <a:lnTo>
                        <a:pt x="4" y="0"/>
                      </a:lnTo>
                      <a:lnTo>
                        <a:pt x="10" y="4"/>
                      </a:lnTo>
                      <a:lnTo>
                        <a:pt x="14" y="7"/>
                      </a:lnTo>
                      <a:lnTo>
                        <a:pt x="13" y="11"/>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62" name="Freeform 171"/>
                <p:cNvSpPr>
                  <a:spLocks/>
                </p:cNvSpPr>
                <p:nvPr/>
              </p:nvSpPr>
              <p:spPr bwMode="auto">
                <a:xfrm>
                  <a:off x="197" y="1400"/>
                  <a:ext cx="14" cy="11"/>
                </a:xfrm>
                <a:custGeom>
                  <a:avLst/>
                  <a:gdLst>
                    <a:gd name="T0" fmla="*/ 13 w 14"/>
                    <a:gd name="T1" fmla="*/ 11 h 11"/>
                    <a:gd name="T2" fmla="*/ 0 w 14"/>
                    <a:gd name="T3" fmla="*/ 5 h 11"/>
                    <a:gd name="T4" fmla="*/ 4 w 14"/>
                    <a:gd name="T5" fmla="*/ 0 h 11"/>
                    <a:gd name="T6" fmla="*/ 10 w 14"/>
                    <a:gd name="T7" fmla="*/ 4 h 11"/>
                    <a:gd name="T8" fmla="*/ 14 w 14"/>
                    <a:gd name="T9" fmla="*/ 7 h 11"/>
                    <a:gd name="T10" fmla="*/ 13 w 14"/>
                    <a:gd name="T11" fmla="*/ 11 h 11"/>
                    <a:gd name="T12" fmla="*/ 0 60000 65536"/>
                    <a:gd name="T13" fmla="*/ 0 60000 65536"/>
                    <a:gd name="T14" fmla="*/ 0 60000 65536"/>
                    <a:gd name="T15" fmla="*/ 0 60000 65536"/>
                    <a:gd name="T16" fmla="*/ 0 60000 65536"/>
                    <a:gd name="T17" fmla="*/ 0 60000 65536"/>
                    <a:gd name="T18" fmla="*/ 0 w 14"/>
                    <a:gd name="T19" fmla="*/ 0 h 11"/>
                    <a:gd name="T20" fmla="*/ 14 w 14"/>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14" h="11">
                      <a:moveTo>
                        <a:pt x="13" y="11"/>
                      </a:moveTo>
                      <a:lnTo>
                        <a:pt x="0" y="5"/>
                      </a:lnTo>
                      <a:lnTo>
                        <a:pt x="4" y="0"/>
                      </a:lnTo>
                      <a:lnTo>
                        <a:pt x="10" y="4"/>
                      </a:lnTo>
                      <a:lnTo>
                        <a:pt x="14" y="7"/>
                      </a:lnTo>
                      <a:lnTo>
                        <a:pt x="13" y="11"/>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121" name="Freeform 172"/>
              <p:cNvSpPr>
                <a:spLocks/>
              </p:cNvSpPr>
              <p:nvPr/>
            </p:nvSpPr>
            <p:spPr bwMode="auto">
              <a:xfrm>
                <a:off x="350838" y="2184400"/>
                <a:ext cx="17462" cy="15875"/>
              </a:xfrm>
              <a:custGeom>
                <a:avLst/>
                <a:gdLst>
                  <a:gd name="T0" fmla="*/ 2147483647 w 11"/>
                  <a:gd name="T1" fmla="*/ 2147483647 h 10"/>
                  <a:gd name="T2" fmla="*/ 0 w 11"/>
                  <a:gd name="T3" fmla="*/ 2147483647 h 10"/>
                  <a:gd name="T4" fmla="*/ 2147483647 w 11"/>
                  <a:gd name="T5" fmla="*/ 0 h 10"/>
                  <a:gd name="T6" fmla="*/ 2147483647 w 11"/>
                  <a:gd name="T7" fmla="*/ 2147483647 h 10"/>
                  <a:gd name="T8" fmla="*/ 2147483647 w 11"/>
                  <a:gd name="T9" fmla="*/ 2147483647 h 10"/>
                  <a:gd name="T10" fmla="*/ 2147483647 w 11"/>
                  <a:gd name="T11" fmla="*/ 2147483647 h 10"/>
                  <a:gd name="T12" fmla="*/ 0 60000 65536"/>
                  <a:gd name="T13" fmla="*/ 0 60000 65536"/>
                  <a:gd name="T14" fmla="*/ 0 60000 65536"/>
                  <a:gd name="T15" fmla="*/ 0 60000 65536"/>
                  <a:gd name="T16" fmla="*/ 0 60000 65536"/>
                  <a:gd name="T17" fmla="*/ 0 60000 65536"/>
                  <a:gd name="T18" fmla="*/ 0 w 11"/>
                  <a:gd name="T19" fmla="*/ 0 h 10"/>
                  <a:gd name="T20" fmla="*/ 11 w 11"/>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1" h="10">
                    <a:moveTo>
                      <a:pt x="9" y="10"/>
                    </a:moveTo>
                    <a:lnTo>
                      <a:pt x="0" y="2"/>
                    </a:lnTo>
                    <a:lnTo>
                      <a:pt x="4" y="0"/>
                    </a:lnTo>
                    <a:lnTo>
                      <a:pt x="7" y="2"/>
                    </a:lnTo>
                    <a:lnTo>
                      <a:pt x="11" y="6"/>
                    </a:lnTo>
                    <a:lnTo>
                      <a:pt x="9" y="1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2" name="Freeform 173"/>
              <p:cNvSpPr>
                <a:spLocks/>
              </p:cNvSpPr>
              <p:nvPr/>
            </p:nvSpPr>
            <p:spPr bwMode="auto">
              <a:xfrm>
                <a:off x="406400" y="2163763"/>
                <a:ext cx="9525" cy="22225"/>
              </a:xfrm>
              <a:custGeom>
                <a:avLst/>
                <a:gdLst>
                  <a:gd name="T0" fmla="*/ 0 w 6"/>
                  <a:gd name="T1" fmla="*/ 0 h 14"/>
                  <a:gd name="T2" fmla="*/ 2147483647 w 6"/>
                  <a:gd name="T3" fmla="*/ 0 h 14"/>
                  <a:gd name="T4" fmla="*/ 2147483647 w 6"/>
                  <a:gd name="T5" fmla="*/ 2147483647 h 14"/>
                  <a:gd name="T6" fmla="*/ 2147483647 w 6"/>
                  <a:gd name="T7" fmla="*/ 2147483647 h 14"/>
                  <a:gd name="T8" fmla="*/ 2147483647 w 6"/>
                  <a:gd name="T9" fmla="*/ 2147483647 h 14"/>
                  <a:gd name="T10" fmla="*/ 0 w 6"/>
                  <a:gd name="T11" fmla="*/ 0 h 14"/>
                  <a:gd name="T12" fmla="*/ 0 60000 65536"/>
                  <a:gd name="T13" fmla="*/ 0 60000 65536"/>
                  <a:gd name="T14" fmla="*/ 0 60000 65536"/>
                  <a:gd name="T15" fmla="*/ 0 60000 65536"/>
                  <a:gd name="T16" fmla="*/ 0 60000 65536"/>
                  <a:gd name="T17" fmla="*/ 0 60000 65536"/>
                  <a:gd name="T18" fmla="*/ 0 w 6"/>
                  <a:gd name="T19" fmla="*/ 0 h 14"/>
                  <a:gd name="T20" fmla="*/ 6 w 6"/>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6" h="14">
                    <a:moveTo>
                      <a:pt x="0" y="0"/>
                    </a:moveTo>
                    <a:lnTo>
                      <a:pt x="6" y="0"/>
                    </a:lnTo>
                    <a:lnTo>
                      <a:pt x="6" y="5"/>
                    </a:lnTo>
                    <a:lnTo>
                      <a:pt x="5" y="12"/>
                    </a:lnTo>
                    <a:lnTo>
                      <a:pt x="1" y="14"/>
                    </a:lnTo>
                    <a:lnTo>
                      <a:pt x="0"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3" name="Freeform 174"/>
              <p:cNvSpPr>
                <a:spLocks/>
              </p:cNvSpPr>
              <p:nvPr/>
            </p:nvSpPr>
            <p:spPr bwMode="auto">
              <a:xfrm>
                <a:off x="285750" y="2278063"/>
                <a:ext cx="30163" cy="12700"/>
              </a:xfrm>
              <a:custGeom>
                <a:avLst/>
                <a:gdLst>
                  <a:gd name="T0" fmla="*/ 2147483647 w 19"/>
                  <a:gd name="T1" fmla="*/ 2147483647 h 8"/>
                  <a:gd name="T2" fmla="*/ 2147483647 w 19"/>
                  <a:gd name="T3" fmla="*/ 0 h 8"/>
                  <a:gd name="T4" fmla="*/ 2147483647 w 19"/>
                  <a:gd name="T5" fmla="*/ 2147483647 h 8"/>
                  <a:gd name="T6" fmla="*/ 0 w 19"/>
                  <a:gd name="T7" fmla="*/ 2147483647 h 8"/>
                  <a:gd name="T8" fmla="*/ 0 w 19"/>
                  <a:gd name="T9" fmla="*/ 2147483647 h 8"/>
                  <a:gd name="T10" fmla="*/ 2147483647 w 19"/>
                  <a:gd name="T11" fmla="*/ 2147483647 h 8"/>
                  <a:gd name="T12" fmla="*/ 0 60000 65536"/>
                  <a:gd name="T13" fmla="*/ 0 60000 65536"/>
                  <a:gd name="T14" fmla="*/ 0 60000 65536"/>
                  <a:gd name="T15" fmla="*/ 0 60000 65536"/>
                  <a:gd name="T16" fmla="*/ 0 60000 65536"/>
                  <a:gd name="T17" fmla="*/ 0 60000 65536"/>
                  <a:gd name="T18" fmla="*/ 0 w 19"/>
                  <a:gd name="T19" fmla="*/ 0 h 8"/>
                  <a:gd name="T20" fmla="*/ 19 w 19"/>
                  <a:gd name="T21" fmla="*/ 8 h 8"/>
                </a:gdLst>
                <a:ahLst/>
                <a:cxnLst>
                  <a:cxn ang="T12">
                    <a:pos x="T0" y="T1"/>
                  </a:cxn>
                  <a:cxn ang="T13">
                    <a:pos x="T2" y="T3"/>
                  </a:cxn>
                  <a:cxn ang="T14">
                    <a:pos x="T4" y="T5"/>
                  </a:cxn>
                  <a:cxn ang="T15">
                    <a:pos x="T6" y="T7"/>
                  </a:cxn>
                  <a:cxn ang="T16">
                    <a:pos x="T8" y="T9"/>
                  </a:cxn>
                  <a:cxn ang="T17">
                    <a:pos x="T10" y="T11"/>
                  </a:cxn>
                </a:cxnLst>
                <a:rect l="T18" t="T19" r="T20" b="T21"/>
                <a:pathLst>
                  <a:path w="19" h="8">
                    <a:moveTo>
                      <a:pt x="3" y="1"/>
                    </a:moveTo>
                    <a:lnTo>
                      <a:pt x="16" y="0"/>
                    </a:lnTo>
                    <a:lnTo>
                      <a:pt x="19" y="3"/>
                    </a:lnTo>
                    <a:lnTo>
                      <a:pt x="0" y="8"/>
                    </a:lnTo>
                    <a:lnTo>
                      <a:pt x="0" y="4"/>
                    </a:lnTo>
                    <a:lnTo>
                      <a:pt x="3" y="1"/>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4" name="Freeform 175"/>
              <p:cNvSpPr>
                <a:spLocks/>
              </p:cNvSpPr>
              <p:nvPr/>
            </p:nvSpPr>
            <p:spPr bwMode="auto">
              <a:xfrm>
                <a:off x="293688" y="2325688"/>
                <a:ext cx="28575" cy="22225"/>
              </a:xfrm>
              <a:custGeom>
                <a:avLst/>
                <a:gdLst>
                  <a:gd name="T0" fmla="*/ 0 w 18"/>
                  <a:gd name="T1" fmla="*/ 2147483647 h 14"/>
                  <a:gd name="T2" fmla="*/ 2147483647 w 18"/>
                  <a:gd name="T3" fmla="*/ 0 h 14"/>
                  <a:gd name="T4" fmla="*/ 2147483647 w 18"/>
                  <a:gd name="T5" fmla="*/ 2147483647 h 14"/>
                  <a:gd name="T6" fmla="*/ 2147483647 w 18"/>
                  <a:gd name="T7" fmla="*/ 2147483647 h 14"/>
                  <a:gd name="T8" fmla="*/ 2147483647 w 18"/>
                  <a:gd name="T9" fmla="*/ 2147483647 h 14"/>
                  <a:gd name="T10" fmla="*/ 0 w 18"/>
                  <a:gd name="T11" fmla="*/ 2147483647 h 14"/>
                  <a:gd name="T12" fmla="*/ 0 60000 65536"/>
                  <a:gd name="T13" fmla="*/ 0 60000 65536"/>
                  <a:gd name="T14" fmla="*/ 0 60000 65536"/>
                  <a:gd name="T15" fmla="*/ 0 60000 65536"/>
                  <a:gd name="T16" fmla="*/ 0 60000 65536"/>
                  <a:gd name="T17" fmla="*/ 0 60000 65536"/>
                  <a:gd name="T18" fmla="*/ 0 w 18"/>
                  <a:gd name="T19" fmla="*/ 0 h 14"/>
                  <a:gd name="T20" fmla="*/ 18 w 1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8" h="14">
                    <a:moveTo>
                      <a:pt x="0" y="7"/>
                    </a:moveTo>
                    <a:lnTo>
                      <a:pt x="15" y="0"/>
                    </a:lnTo>
                    <a:lnTo>
                      <a:pt x="18" y="3"/>
                    </a:lnTo>
                    <a:lnTo>
                      <a:pt x="3" y="14"/>
                    </a:lnTo>
                    <a:lnTo>
                      <a:pt x="1" y="10"/>
                    </a:lnTo>
                    <a:lnTo>
                      <a:pt x="0" y="7"/>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5" name="Freeform 176"/>
              <p:cNvSpPr>
                <a:spLocks/>
              </p:cNvSpPr>
              <p:nvPr/>
            </p:nvSpPr>
            <p:spPr bwMode="auto">
              <a:xfrm>
                <a:off x="334963" y="2359025"/>
                <a:ext cx="23812" cy="30163"/>
              </a:xfrm>
              <a:custGeom>
                <a:avLst/>
                <a:gdLst>
                  <a:gd name="T0" fmla="*/ 0 w 15"/>
                  <a:gd name="T1" fmla="*/ 2147483647 h 19"/>
                  <a:gd name="T2" fmla="*/ 2147483647 w 15"/>
                  <a:gd name="T3" fmla="*/ 0 h 19"/>
                  <a:gd name="T4" fmla="*/ 2147483647 w 15"/>
                  <a:gd name="T5" fmla="*/ 2147483647 h 19"/>
                  <a:gd name="T6" fmla="*/ 2147483647 w 15"/>
                  <a:gd name="T7" fmla="*/ 2147483647 h 19"/>
                  <a:gd name="T8" fmla="*/ 2147483647 w 15"/>
                  <a:gd name="T9" fmla="*/ 2147483647 h 19"/>
                  <a:gd name="T10" fmla="*/ 0 w 15"/>
                  <a:gd name="T11" fmla="*/ 2147483647 h 19"/>
                  <a:gd name="T12" fmla="*/ 0 60000 65536"/>
                  <a:gd name="T13" fmla="*/ 0 60000 65536"/>
                  <a:gd name="T14" fmla="*/ 0 60000 65536"/>
                  <a:gd name="T15" fmla="*/ 0 60000 65536"/>
                  <a:gd name="T16" fmla="*/ 0 60000 65536"/>
                  <a:gd name="T17" fmla="*/ 0 60000 65536"/>
                  <a:gd name="T18" fmla="*/ 0 w 15"/>
                  <a:gd name="T19" fmla="*/ 0 h 19"/>
                  <a:gd name="T20" fmla="*/ 15 w 15"/>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5" h="19">
                    <a:moveTo>
                      <a:pt x="0" y="15"/>
                    </a:moveTo>
                    <a:lnTo>
                      <a:pt x="12" y="0"/>
                    </a:lnTo>
                    <a:lnTo>
                      <a:pt x="15" y="2"/>
                    </a:lnTo>
                    <a:lnTo>
                      <a:pt x="10" y="19"/>
                    </a:lnTo>
                    <a:lnTo>
                      <a:pt x="4" y="17"/>
                    </a:lnTo>
                    <a:lnTo>
                      <a:pt x="0" y="1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6" name="Freeform 177"/>
              <p:cNvSpPr>
                <a:spLocks/>
              </p:cNvSpPr>
              <p:nvPr/>
            </p:nvSpPr>
            <p:spPr bwMode="auto">
              <a:xfrm>
                <a:off x="466725" y="2162175"/>
                <a:ext cx="31750" cy="33338"/>
              </a:xfrm>
              <a:custGeom>
                <a:avLst/>
                <a:gdLst>
                  <a:gd name="T0" fmla="*/ 0 w 20"/>
                  <a:gd name="T1" fmla="*/ 2147483647 h 21"/>
                  <a:gd name="T2" fmla="*/ 2147483647 w 20"/>
                  <a:gd name="T3" fmla="*/ 0 h 21"/>
                  <a:gd name="T4" fmla="*/ 2147483647 w 20"/>
                  <a:gd name="T5" fmla="*/ 2147483647 h 21"/>
                  <a:gd name="T6" fmla="*/ 2147483647 w 20"/>
                  <a:gd name="T7" fmla="*/ 2147483647 h 21"/>
                  <a:gd name="T8" fmla="*/ 2147483647 w 20"/>
                  <a:gd name="T9" fmla="*/ 2147483647 h 21"/>
                  <a:gd name="T10" fmla="*/ 2147483647 w 20"/>
                  <a:gd name="T11" fmla="*/ 2147483647 h 21"/>
                  <a:gd name="T12" fmla="*/ 2147483647 w 20"/>
                  <a:gd name="T13" fmla="*/ 2147483647 h 21"/>
                  <a:gd name="T14" fmla="*/ 2147483647 w 20"/>
                  <a:gd name="T15" fmla="*/ 2147483647 h 21"/>
                  <a:gd name="T16" fmla="*/ 2147483647 w 20"/>
                  <a:gd name="T17" fmla="*/ 2147483647 h 21"/>
                  <a:gd name="T18" fmla="*/ 2147483647 w 20"/>
                  <a:gd name="T19" fmla="*/ 2147483647 h 21"/>
                  <a:gd name="T20" fmla="*/ 0 w 20"/>
                  <a:gd name="T21" fmla="*/ 2147483647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1"/>
                  <a:gd name="T35" fmla="*/ 20 w 20"/>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1">
                    <a:moveTo>
                      <a:pt x="0" y="21"/>
                    </a:moveTo>
                    <a:lnTo>
                      <a:pt x="13" y="0"/>
                    </a:lnTo>
                    <a:lnTo>
                      <a:pt x="20" y="2"/>
                    </a:lnTo>
                    <a:lnTo>
                      <a:pt x="12" y="13"/>
                    </a:lnTo>
                    <a:lnTo>
                      <a:pt x="8" y="19"/>
                    </a:lnTo>
                    <a:lnTo>
                      <a:pt x="6" y="19"/>
                    </a:lnTo>
                    <a:lnTo>
                      <a:pt x="5" y="20"/>
                    </a:lnTo>
                    <a:lnTo>
                      <a:pt x="4" y="20"/>
                    </a:lnTo>
                    <a:lnTo>
                      <a:pt x="1" y="21"/>
                    </a:lnTo>
                    <a:lnTo>
                      <a:pt x="0" y="21"/>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7" name="Freeform 178"/>
              <p:cNvSpPr>
                <a:spLocks/>
              </p:cNvSpPr>
              <p:nvPr/>
            </p:nvSpPr>
            <p:spPr bwMode="auto">
              <a:xfrm>
                <a:off x="522288" y="2212975"/>
                <a:ext cx="26987" cy="15875"/>
              </a:xfrm>
              <a:custGeom>
                <a:avLst/>
                <a:gdLst>
                  <a:gd name="T0" fmla="*/ 0 w 17"/>
                  <a:gd name="T1" fmla="*/ 2147483647 h 10"/>
                  <a:gd name="T2" fmla="*/ 2147483647 w 17"/>
                  <a:gd name="T3" fmla="*/ 2147483647 h 10"/>
                  <a:gd name="T4" fmla="*/ 2147483647 w 17"/>
                  <a:gd name="T5" fmla="*/ 0 h 10"/>
                  <a:gd name="T6" fmla="*/ 2147483647 w 17"/>
                  <a:gd name="T7" fmla="*/ 2147483647 h 10"/>
                  <a:gd name="T8" fmla="*/ 2147483647 w 17"/>
                  <a:gd name="T9" fmla="*/ 2147483647 h 10"/>
                  <a:gd name="T10" fmla="*/ 0 w 17"/>
                  <a:gd name="T11" fmla="*/ 2147483647 h 10"/>
                  <a:gd name="T12" fmla="*/ 0 60000 65536"/>
                  <a:gd name="T13" fmla="*/ 0 60000 65536"/>
                  <a:gd name="T14" fmla="*/ 0 60000 65536"/>
                  <a:gd name="T15" fmla="*/ 0 60000 65536"/>
                  <a:gd name="T16" fmla="*/ 0 60000 65536"/>
                  <a:gd name="T17" fmla="*/ 0 60000 65536"/>
                  <a:gd name="T18" fmla="*/ 0 w 17"/>
                  <a:gd name="T19" fmla="*/ 0 h 10"/>
                  <a:gd name="T20" fmla="*/ 17 w 17"/>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17" h="10">
                    <a:moveTo>
                      <a:pt x="0" y="5"/>
                    </a:moveTo>
                    <a:lnTo>
                      <a:pt x="7" y="3"/>
                    </a:lnTo>
                    <a:lnTo>
                      <a:pt x="15" y="0"/>
                    </a:lnTo>
                    <a:lnTo>
                      <a:pt x="17" y="4"/>
                    </a:lnTo>
                    <a:lnTo>
                      <a:pt x="1" y="10"/>
                    </a:lnTo>
                    <a:lnTo>
                      <a:pt x="0" y="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8" name="Freeform 179"/>
              <p:cNvSpPr>
                <a:spLocks/>
              </p:cNvSpPr>
              <p:nvPr/>
            </p:nvSpPr>
            <p:spPr bwMode="auto">
              <a:xfrm>
                <a:off x="420688" y="2384425"/>
                <a:ext cx="14287" cy="15875"/>
              </a:xfrm>
              <a:custGeom>
                <a:avLst/>
                <a:gdLst>
                  <a:gd name="T0" fmla="*/ 2147483647 w 9"/>
                  <a:gd name="T1" fmla="*/ 2147483647 h 10"/>
                  <a:gd name="T2" fmla="*/ 0 w 9"/>
                  <a:gd name="T3" fmla="*/ 2147483647 h 10"/>
                  <a:gd name="T4" fmla="*/ 2147483647 w 9"/>
                  <a:gd name="T5" fmla="*/ 0 h 10"/>
                  <a:gd name="T6" fmla="*/ 2147483647 w 9"/>
                  <a:gd name="T7" fmla="*/ 2147483647 h 10"/>
                  <a:gd name="T8" fmla="*/ 2147483647 w 9"/>
                  <a:gd name="T9" fmla="*/ 2147483647 h 10"/>
                  <a:gd name="T10" fmla="*/ 2147483647 w 9"/>
                  <a:gd name="T11" fmla="*/ 2147483647 h 10"/>
                  <a:gd name="T12" fmla="*/ 0 60000 65536"/>
                  <a:gd name="T13" fmla="*/ 0 60000 65536"/>
                  <a:gd name="T14" fmla="*/ 0 60000 65536"/>
                  <a:gd name="T15" fmla="*/ 0 60000 65536"/>
                  <a:gd name="T16" fmla="*/ 0 60000 65536"/>
                  <a:gd name="T17" fmla="*/ 0 60000 65536"/>
                  <a:gd name="T18" fmla="*/ 0 w 9"/>
                  <a:gd name="T19" fmla="*/ 0 h 10"/>
                  <a:gd name="T20" fmla="*/ 9 w 9"/>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9" h="10">
                    <a:moveTo>
                      <a:pt x="2" y="9"/>
                    </a:moveTo>
                    <a:lnTo>
                      <a:pt x="0" y="2"/>
                    </a:lnTo>
                    <a:lnTo>
                      <a:pt x="6" y="0"/>
                    </a:lnTo>
                    <a:lnTo>
                      <a:pt x="9" y="5"/>
                    </a:lnTo>
                    <a:lnTo>
                      <a:pt x="7" y="10"/>
                    </a:lnTo>
                    <a:lnTo>
                      <a:pt x="2" y="9"/>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29" name="Freeform 180"/>
              <p:cNvSpPr>
                <a:spLocks/>
              </p:cNvSpPr>
              <p:nvPr/>
            </p:nvSpPr>
            <p:spPr bwMode="auto">
              <a:xfrm>
                <a:off x="576263" y="2389188"/>
                <a:ext cx="49212" cy="30162"/>
              </a:xfrm>
              <a:custGeom>
                <a:avLst/>
                <a:gdLst>
                  <a:gd name="T0" fmla="*/ 0 w 31"/>
                  <a:gd name="T1" fmla="*/ 0 h 19"/>
                  <a:gd name="T2" fmla="*/ 2147483647 w 31"/>
                  <a:gd name="T3" fmla="*/ 2147483647 h 19"/>
                  <a:gd name="T4" fmla="*/ 2147483647 w 31"/>
                  <a:gd name="T5" fmla="*/ 2147483647 h 19"/>
                  <a:gd name="T6" fmla="*/ 2147483647 w 31"/>
                  <a:gd name="T7" fmla="*/ 2147483647 h 19"/>
                  <a:gd name="T8" fmla="*/ 2147483647 w 31"/>
                  <a:gd name="T9" fmla="*/ 2147483647 h 19"/>
                  <a:gd name="T10" fmla="*/ 0 w 31"/>
                  <a:gd name="T11" fmla="*/ 0 h 19"/>
                  <a:gd name="T12" fmla="*/ 0 60000 65536"/>
                  <a:gd name="T13" fmla="*/ 0 60000 65536"/>
                  <a:gd name="T14" fmla="*/ 0 60000 65536"/>
                  <a:gd name="T15" fmla="*/ 0 60000 65536"/>
                  <a:gd name="T16" fmla="*/ 0 60000 65536"/>
                  <a:gd name="T17" fmla="*/ 0 60000 65536"/>
                  <a:gd name="T18" fmla="*/ 0 w 31"/>
                  <a:gd name="T19" fmla="*/ 0 h 19"/>
                  <a:gd name="T20" fmla="*/ 31 w 31"/>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31" h="19">
                    <a:moveTo>
                      <a:pt x="0" y="0"/>
                    </a:moveTo>
                    <a:lnTo>
                      <a:pt x="31" y="13"/>
                    </a:lnTo>
                    <a:lnTo>
                      <a:pt x="31" y="19"/>
                    </a:lnTo>
                    <a:lnTo>
                      <a:pt x="4" y="9"/>
                    </a:lnTo>
                    <a:lnTo>
                      <a:pt x="3" y="6"/>
                    </a:lnTo>
                    <a:lnTo>
                      <a:pt x="0" y="0"/>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grpSp>
            <p:nvGrpSpPr>
              <p:cNvPr id="32777" name="Group 181"/>
              <p:cNvGrpSpPr>
                <a:grpSpLocks/>
              </p:cNvGrpSpPr>
              <p:nvPr/>
            </p:nvGrpSpPr>
            <p:grpSpPr bwMode="auto">
              <a:xfrm>
                <a:off x="574675" y="2354263"/>
                <a:ext cx="66675" cy="23812"/>
                <a:chOff x="362" y="1483"/>
                <a:chExt cx="42" cy="15"/>
              </a:xfrm>
            </p:grpSpPr>
            <p:sp>
              <p:nvSpPr>
                <p:cNvPr id="159" name="Freeform 182"/>
                <p:cNvSpPr>
                  <a:spLocks/>
                </p:cNvSpPr>
                <p:nvPr/>
              </p:nvSpPr>
              <p:spPr bwMode="auto">
                <a:xfrm>
                  <a:off x="362" y="1483"/>
                  <a:ext cx="42" cy="15"/>
                </a:xfrm>
                <a:custGeom>
                  <a:avLst/>
                  <a:gdLst>
                    <a:gd name="T0" fmla="*/ 1 w 42"/>
                    <a:gd name="T1" fmla="*/ 0 h 15"/>
                    <a:gd name="T2" fmla="*/ 42 w 42"/>
                    <a:gd name="T3" fmla="*/ 10 h 15"/>
                    <a:gd name="T4" fmla="*/ 40 w 42"/>
                    <a:gd name="T5" fmla="*/ 15 h 15"/>
                    <a:gd name="T6" fmla="*/ 0 w 42"/>
                    <a:gd name="T7" fmla="*/ 8 h 15"/>
                    <a:gd name="T8" fmla="*/ 0 w 42"/>
                    <a:gd name="T9" fmla="*/ 5 h 15"/>
                    <a:gd name="T10" fmla="*/ 1 w 42"/>
                    <a:gd name="T11" fmla="*/ 0 h 15"/>
                    <a:gd name="T12" fmla="*/ 0 60000 65536"/>
                    <a:gd name="T13" fmla="*/ 0 60000 65536"/>
                    <a:gd name="T14" fmla="*/ 0 60000 65536"/>
                    <a:gd name="T15" fmla="*/ 0 60000 65536"/>
                    <a:gd name="T16" fmla="*/ 0 60000 65536"/>
                    <a:gd name="T17" fmla="*/ 0 60000 65536"/>
                    <a:gd name="T18" fmla="*/ 0 w 42"/>
                    <a:gd name="T19" fmla="*/ 0 h 15"/>
                    <a:gd name="T20" fmla="*/ 42 w 4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2" h="15">
                      <a:moveTo>
                        <a:pt x="1" y="0"/>
                      </a:moveTo>
                      <a:lnTo>
                        <a:pt x="42" y="10"/>
                      </a:lnTo>
                      <a:lnTo>
                        <a:pt x="40" y="15"/>
                      </a:lnTo>
                      <a:lnTo>
                        <a:pt x="0" y="8"/>
                      </a:lnTo>
                      <a:lnTo>
                        <a:pt x="0" y="5"/>
                      </a:lnTo>
                      <a:lnTo>
                        <a:pt x="1" y="0"/>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60" name="Freeform 183"/>
                <p:cNvSpPr>
                  <a:spLocks/>
                </p:cNvSpPr>
                <p:nvPr/>
              </p:nvSpPr>
              <p:spPr bwMode="auto">
                <a:xfrm>
                  <a:off x="362" y="1483"/>
                  <a:ext cx="42" cy="15"/>
                </a:xfrm>
                <a:custGeom>
                  <a:avLst/>
                  <a:gdLst>
                    <a:gd name="T0" fmla="*/ 1 w 42"/>
                    <a:gd name="T1" fmla="*/ 0 h 15"/>
                    <a:gd name="T2" fmla="*/ 42 w 42"/>
                    <a:gd name="T3" fmla="*/ 10 h 15"/>
                    <a:gd name="T4" fmla="*/ 40 w 42"/>
                    <a:gd name="T5" fmla="*/ 15 h 15"/>
                    <a:gd name="T6" fmla="*/ 0 w 42"/>
                    <a:gd name="T7" fmla="*/ 8 h 15"/>
                    <a:gd name="T8" fmla="*/ 0 w 42"/>
                    <a:gd name="T9" fmla="*/ 5 h 15"/>
                    <a:gd name="T10" fmla="*/ 1 w 42"/>
                    <a:gd name="T11" fmla="*/ 0 h 15"/>
                    <a:gd name="T12" fmla="*/ 0 60000 65536"/>
                    <a:gd name="T13" fmla="*/ 0 60000 65536"/>
                    <a:gd name="T14" fmla="*/ 0 60000 65536"/>
                    <a:gd name="T15" fmla="*/ 0 60000 65536"/>
                    <a:gd name="T16" fmla="*/ 0 60000 65536"/>
                    <a:gd name="T17" fmla="*/ 0 60000 65536"/>
                    <a:gd name="T18" fmla="*/ 0 w 42"/>
                    <a:gd name="T19" fmla="*/ 0 h 15"/>
                    <a:gd name="T20" fmla="*/ 42 w 42"/>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2" h="15">
                      <a:moveTo>
                        <a:pt x="1" y="0"/>
                      </a:moveTo>
                      <a:lnTo>
                        <a:pt x="42" y="10"/>
                      </a:lnTo>
                      <a:lnTo>
                        <a:pt x="40" y="15"/>
                      </a:lnTo>
                      <a:lnTo>
                        <a:pt x="0" y="8"/>
                      </a:lnTo>
                      <a:lnTo>
                        <a:pt x="0" y="5"/>
                      </a:lnTo>
                      <a:lnTo>
                        <a:pt x="1" y="0"/>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131" name="Freeform 184"/>
              <p:cNvSpPr>
                <a:spLocks/>
              </p:cNvSpPr>
              <p:nvPr/>
            </p:nvSpPr>
            <p:spPr bwMode="auto">
              <a:xfrm>
                <a:off x="584200" y="2316163"/>
                <a:ext cx="66675" cy="17462"/>
              </a:xfrm>
              <a:custGeom>
                <a:avLst/>
                <a:gdLst>
                  <a:gd name="T0" fmla="*/ 2147483647 w 42"/>
                  <a:gd name="T1" fmla="*/ 0 h 11"/>
                  <a:gd name="T2" fmla="*/ 2147483647 w 42"/>
                  <a:gd name="T3" fmla="*/ 2147483647 h 11"/>
                  <a:gd name="T4" fmla="*/ 2147483647 w 42"/>
                  <a:gd name="T5" fmla="*/ 2147483647 h 11"/>
                  <a:gd name="T6" fmla="*/ 0 w 42"/>
                  <a:gd name="T7" fmla="*/ 2147483647 h 11"/>
                  <a:gd name="T8" fmla="*/ 2147483647 w 42"/>
                  <a:gd name="T9" fmla="*/ 2147483647 h 11"/>
                  <a:gd name="T10" fmla="*/ 2147483647 w 42"/>
                  <a:gd name="T11" fmla="*/ 0 h 11"/>
                  <a:gd name="T12" fmla="*/ 0 60000 65536"/>
                  <a:gd name="T13" fmla="*/ 0 60000 65536"/>
                  <a:gd name="T14" fmla="*/ 0 60000 65536"/>
                  <a:gd name="T15" fmla="*/ 0 60000 65536"/>
                  <a:gd name="T16" fmla="*/ 0 60000 65536"/>
                  <a:gd name="T17" fmla="*/ 0 60000 65536"/>
                  <a:gd name="T18" fmla="*/ 0 w 42"/>
                  <a:gd name="T19" fmla="*/ 0 h 11"/>
                  <a:gd name="T20" fmla="*/ 42 w 42"/>
                  <a:gd name="T21" fmla="*/ 11 h 11"/>
                </a:gdLst>
                <a:ahLst/>
                <a:cxnLst>
                  <a:cxn ang="T12">
                    <a:pos x="T0" y="T1"/>
                  </a:cxn>
                  <a:cxn ang="T13">
                    <a:pos x="T2" y="T3"/>
                  </a:cxn>
                  <a:cxn ang="T14">
                    <a:pos x="T4" y="T5"/>
                  </a:cxn>
                  <a:cxn ang="T15">
                    <a:pos x="T6" y="T7"/>
                  </a:cxn>
                  <a:cxn ang="T16">
                    <a:pos x="T8" y="T9"/>
                  </a:cxn>
                  <a:cxn ang="T17">
                    <a:pos x="T10" y="T11"/>
                  </a:cxn>
                </a:cxnLst>
                <a:rect l="T18" t="T19" r="T20" b="T21"/>
                <a:pathLst>
                  <a:path w="42" h="11">
                    <a:moveTo>
                      <a:pt x="6" y="0"/>
                    </a:moveTo>
                    <a:lnTo>
                      <a:pt x="42" y="7"/>
                    </a:lnTo>
                    <a:lnTo>
                      <a:pt x="42" y="11"/>
                    </a:lnTo>
                    <a:lnTo>
                      <a:pt x="0" y="7"/>
                    </a:lnTo>
                    <a:lnTo>
                      <a:pt x="1" y="5"/>
                    </a:lnTo>
                    <a:lnTo>
                      <a:pt x="6" y="0"/>
                    </a:lnTo>
                    <a:close/>
                  </a:path>
                </a:pathLst>
              </a:custGeom>
              <a:solidFill>
                <a:srgbClr val="FFFFFF"/>
              </a:solidFill>
              <a:ln w="9525">
                <a:noFill/>
                <a:round/>
                <a:headEnd/>
                <a:tailEnd/>
              </a:ln>
            </p:spPr>
            <p:txBody>
              <a:bodyPr/>
              <a:lstStyle/>
              <a:p>
                <a:endParaRPr lang="en-US">
                  <a:solidFill>
                    <a:srgbClr val="000000"/>
                  </a:solidFill>
                  <a:latin typeface="Arial" pitchFamily="34" charset="0"/>
                </a:endParaRPr>
              </a:p>
            </p:txBody>
          </p:sp>
          <p:sp>
            <p:nvSpPr>
              <p:cNvPr id="132" name="Freeform 185"/>
              <p:cNvSpPr>
                <a:spLocks/>
              </p:cNvSpPr>
              <p:nvPr/>
            </p:nvSpPr>
            <p:spPr bwMode="auto">
              <a:xfrm>
                <a:off x="612775" y="2284413"/>
                <a:ext cx="73025" cy="14287"/>
              </a:xfrm>
              <a:custGeom>
                <a:avLst/>
                <a:gdLst>
                  <a:gd name="T0" fmla="*/ 2147483647 w 46"/>
                  <a:gd name="T1" fmla="*/ 0 h 9"/>
                  <a:gd name="T2" fmla="*/ 2147483647 w 46"/>
                  <a:gd name="T3" fmla="*/ 2147483647 h 9"/>
                  <a:gd name="T4" fmla="*/ 2147483647 w 46"/>
                  <a:gd name="T5" fmla="*/ 2147483647 h 9"/>
                  <a:gd name="T6" fmla="*/ 0 w 46"/>
                  <a:gd name="T7" fmla="*/ 2147483647 h 9"/>
                  <a:gd name="T8" fmla="*/ 2147483647 w 46"/>
                  <a:gd name="T9" fmla="*/ 2147483647 h 9"/>
                  <a:gd name="T10" fmla="*/ 2147483647 w 46"/>
                  <a:gd name="T11" fmla="*/ 0 h 9"/>
                  <a:gd name="T12" fmla="*/ 0 60000 65536"/>
                  <a:gd name="T13" fmla="*/ 0 60000 65536"/>
                  <a:gd name="T14" fmla="*/ 0 60000 65536"/>
                  <a:gd name="T15" fmla="*/ 0 60000 65536"/>
                  <a:gd name="T16" fmla="*/ 0 60000 65536"/>
                  <a:gd name="T17" fmla="*/ 0 60000 65536"/>
                  <a:gd name="T18" fmla="*/ 0 w 46"/>
                  <a:gd name="T19" fmla="*/ 0 h 9"/>
                  <a:gd name="T20" fmla="*/ 46 w 46"/>
                  <a:gd name="T21" fmla="*/ 9 h 9"/>
                </a:gdLst>
                <a:ahLst/>
                <a:cxnLst>
                  <a:cxn ang="T12">
                    <a:pos x="T0" y="T1"/>
                  </a:cxn>
                  <a:cxn ang="T13">
                    <a:pos x="T2" y="T3"/>
                  </a:cxn>
                  <a:cxn ang="T14">
                    <a:pos x="T4" y="T5"/>
                  </a:cxn>
                  <a:cxn ang="T15">
                    <a:pos x="T6" y="T7"/>
                  </a:cxn>
                  <a:cxn ang="T16">
                    <a:pos x="T8" y="T9"/>
                  </a:cxn>
                  <a:cxn ang="T17">
                    <a:pos x="T10" y="T11"/>
                  </a:cxn>
                </a:cxnLst>
                <a:rect l="T18" t="T19" r="T20" b="T21"/>
                <a:pathLst>
                  <a:path w="46" h="9">
                    <a:moveTo>
                      <a:pt x="7" y="0"/>
                    </a:moveTo>
                    <a:lnTo>
                      <a:pt x="46" y="6"/>
                    </a:lnTo>
                    <a:lnTo>
                      <a:pt x="41" y="9"/>
                    </a:lnTo>
                    <a:lnTo>
                      <a:pt x="0" y="5"/>
                    </a:lnTo>
                    <a:lnTo>
                      <a:pt x="3" y="2"/>
                    </a:lnTo>
                    <a:lnTo>
                      <a:pt x="7" y="0"/>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sp>
            <p:nvSpPr>
              <p:cNvPr id="133" name="Freeform 186"/>
              <p:cNvSpPr>
                <a:spLocks/>
              </p:cNvSpPr>
              <p:nvPr/>
            </p:nvSpPr>
            <p:spPr bwMode="auto">
              <a:xfrm>
                <a:off x="174625" y="2395538"/>
                <a:ext cx="661988" cy="242887"/>
              </a:xfrm>
              <a:custGeom>
                <a:avLst/>
                <a:gdLst>
                  <a:gd name="T0" fmla="*/ 2147483647 w 417"/>
                  <a:gd name="T1" fmla="*/ 2147483647 h 153"/>
                  <a:gd name="T2" fmla="*/ 2147483647 w 417"/>
                  <a:gd name="T3" fmla="*/ 2147483647 h 153"/>
                  <a:gd name="T4" fmla="*/ 2147483647 w 417"/>
                  <a:gd name="T5" fmla="*/ 2147483647 h 153"/>
                  <a:gd name="T6" fmla="*/ 2147483647 w 417"/>
                  <a:gd name="T7" fmla="*/ 2147483647 h 153"/>
                  <a:gd name="T8" fmla="*/ 2147483647 w 417"/>
                  <a:gd name="T9" fmla="*/ 2147483647 h 153"/>
                  <a:gd name="T10" fmla="*/ 2147483647 w 417"/>
                  <a:gd name="T11" fmla="*/ 2147483647 h 153"/>
                  <a:gd name="T12" fmla="*/ 2147483647 w 417"/>
                  <a:gd name="T13" fmla="*/ 2147483647 h 153"/>
                  <a:gd name="T14" fmla="*/ 2147483647 w 417"/>
                  <a:gd name="T15" fmla="*/ 2147483647 h 153"/>
                  <a:gd name="T16" fmla="*/ 2147483647 w 417"/>
                  <a:gd name="T17" fmla="*/ 2147483647 h 153"/>
                  <a:gd name="T18" fmla="*/ 2147483647 w 417"/>
                  <a:gd name="T19" fmla="*/ 2147483647 h 153"/>
                  <a:gd name="T20" fmla="*/ 2147483647 w 417"/>
                  <a:gd name="T21" fmla="*/ 2147483647 h 153"/>
                  <a:gd name="T22" fmla="*/ 2147483647 w 417"/>
                  <a:gd name="T23" fmla="*/ 2147483647 h 153"/>
                  <a:gd name="T24" fmla="*/ 2147483647 w 417"/>
                  <a:gd name="T25" fmla="*/ 2147483647 h 153"/>
                  <a:gd name="T26" fmla="*/ 2147483647 w 417"/>
                  <a:gd name="T27" fmla="*/ 2147483647 h 153"/>
                  <a:gd name="T28" fmla="*/ 2147483647 w 417"/>
                  <a:gd name="T29" fmla="*/ 2147483647 h 153"/>
                  <a:gd name="T30" fmla="*/ 2147483647 w 417"/>
                  <a:gd name="T31" fmla="*/ 2147483647 h 153"/>
                  <a:gd name="T32" fmla="*/ 2147483647 w 417"/>
                  <a:gd name="T33" fmla="*/ 2147483647 h 153"/>
                  <a:gd name="T34" fmla="*/ 2147483647 w 417"/>
                  <a:gd name="T35" fmla="*/ 2147483647 h 153"/>
                  <a:gd name="T36" fmla="*/ 2147483647 w 417"/>
                  <a:gd name="T37" fmla="*/ 2147483647 h 153"/>
                  <a:gd name="T38" fmla="*/ 2147483647 w 417"/>
                  <a:gd name="T39" fmla="*/ 2147483647 h 153"/>
                  <a:gd name="T40" fmla="*/ 2147483647 w 417"/>
                  <a:gd name="T41" fmla="*/ 2147483647 h 153"/>
                  <a:gd name="T42" fmla="*/ 2147483647 w 417"/>
                  <a:gd name="T43" fmla="*/ 2147483647 h 153"/>
                  <a:gd name="T44" fmla="*/ 2147483647 w 417"/>
                  <a:gd name="T45" fmla="*/ 2147483647 h 153"/>
                  <a:gd name="T46" fmla="*/ 2147483647 w 417"/>
                  <a:gd name="T47" fmla="*/ 2147483647 h 153"/>
                  <a:gd name="T48" fmla="*/ 2147483647 w 417"/>
                  <a:gd name="T49" fmla="*/ 2147483647 h 153"/>
                  <a:gd name="T50" fmla="*/ 2147483647 w 417"/>
                  <a:gd name="T51" fmla="*/ 2147483647 h 153"/>
                  <a:gd name="T52" fmla="*/ 2147483647 w 417"/>
                  <a:gd name="T53" fmla="*/ 2147483647 h 153"/>
                  <a:gd name="T54" fmla="*/ 2147483647 w 417"/>
                  <a:gd name="T55" fmla="*/ 2147483647 h 153"/>
                  <a:gd name="T56" fmla="*/ 2147483647 w 417"/>
                  <a:gd name="T57" fmla="*/ 2147483647 h 153"/>
                  <a:gd name="T58" fmla="*/ 2147483647 w 417"/>
                  <a:gd name="T59" fmla="*/ 2147483647 h 153"/>
                  <a:gd name="T60" fmla="*/ 2147483647 w 417"/>
                  <a:gd name="T61" fmla="*/ 2147483647 h 153"/>
                  <a:gd name="T62" fmla="*/ 2147483647 w 417"/>
                  <a:gd name="T63" fmla="*/ 2147483647 h 153"/>
                  <a:gd name="T64" fmla="*/ 2147483647 w 417"/>
                  <a:gd name="T65" fmla="*/ 2147483647 h 153"/>
                  <a:gd name="T66" fmla="*/ 2147483647 w 417"/>
                  <a:gd name="T67" fmla="*/ 2147483647 h 153"/>
                  <a:gd name="T68" fmla="*/ 2147483647 w 417"/>
                  <a:gd name="T69" fmla="*/ 2147483647 h 153"/>
                  <a:gd name="T70" fmla="*/ 2147483647 w 417"/>
                  <a:gd name="T71" fmla="*/ 2147483647 h 153"/>
                  <a:gd name="T72" fmla="*/ 2147483647 w 417"/>
                  <a:gd name="T73" fmla="*/ 2147483647 h 153"/>
                  <a:gd name="T74" fmla="*/ 2147483647 w 417"/>
                  <a:gd name="T75" fmla="*/ 2147483647 h 153"/>
                  <a:gd name="T76" fmla="*/ 2147483647 w 417"/>
                  <a:gd name="T77" fmla="*/ 2147483647 h 153"/>
                  <a:gd name="T78" fmla="*/ 2147483647 w 417"/>
                  <a:gd name="T79" fmla="*/ 2147483647 h 153"/>
                  <a:gd name="T80" fmla="*/ 2147483647 w 417"/>
                  <a:gd name="T81" fmla="*/ 2147483647 h 153"/>
                  <a:gd name="T82" fmla="*/ 2147483647 w 417"/>
                  <a:gd name="T83" fmla="*/ 2147483647 h 153"/>
                  <a:gd name="T84" fmla="*/ 2147483647 w 417"/>
                  <a:gd name="T85" fmla="*/ 2147483647 h 153"/>
                  <a:gd name="T86" fmla="*/ 2147483647 w 417"/>
                  <a:gd name="T87" fmla="*/ 2147483647 h 153"/>
                  <a:gd name="T88" fmla="*/ 2147483647 w 417"/>
                  <a:gd name="T89" fmla="*/ 2147483647 h 153"/>
                  <a:gd name="T90" fmla="*/ 2147483647 w 417"/>
                  <a:gd name="T91" fmla="*/ 2147483647 h 153"/>
                  <a:gd name="T92" fmla="*/ 2147483647 w 417"/>
                  <a:gd name="T93" fmla="*/ 2147483647 h 153"/>
                  <a:gd name="T94" fmla="*/ 2147483647 w 417"/>
                  <a:gd name="T95" fmla="*/ 2147483647 h 153"/>
                  <a:gd name="T96" fmla="*/ 2147483647 w 417"/>
                  <a:gd name="T97" fmla="*/ 2147483647 h 153"/>
                  <a:gd name="T98" fmla="*/ 2147483647 w 417"/>
                  <a:gd name="T99" fmla="*/ 2147483647 h 153"/>
                  <a:gd name="T100" fmla="*/ 2147483647 w 417"/>
                  <a:gd name="T101" fmla="*/ 2147483647 h 153"/>
                  <a:gd name="T102" fmla="*/ 2147483647 w 417"/>
                  <a:gd name="T103" fmla="*/ 2147483647 h 153"/>
                  <a:gd name="T104" fmla="*/ 2147483647 w 417"/>
                  <a:gd name="T105" fmla="*/ 2147483647 h 153"/>
                  <a:gd name="T106" fmla="*/ 2147483647 w 417"/>
                  <a:gd name="T107" fmla="*/ 2147483647 h 153"/>
                  <a:gd name="T108" fmla="*/ 2147483647 w 417"/>
                  <a:gd name="T109" fmla="*/ 2147483647 h 153"/>
                  <a:gd name="T110" fmla="*/ 2147483647 w 417"/>
                  <a:gd name="T111" fmla="*/ 2147483647 h 153"/>
                  <a:gd name="T112" fmla="*/ 2147483647 w 417"/>
                  <a:gd name="T113" fmla="*/ 2147483647 h 153"/>
                  <a:gd name="T114" fmla="*/ 2147483647 w 417"/>
                  <a:gd name="T115" fmla="*/ 2147483647 h 153"/>
                  <a:gd name="T116" fmla="*/ 2147483647 w 417"/>
                  <a:gd name="T117" fmla="*/ 2147483647 h 15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17"/>
                  <a:gd name="T178" fmla="*/ 0 h 153"/>
                  <a:gd name="T179" fmla="*/ 417 w 417"/>
                  <a:gd name="T180" fmla="*/ 153 h 15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17" h="153">
                    <a:moveTo>
                      <a:pt x="3" y="7"/>
                    </a:moveTo>
                    <a:lnTo>
                      <a:pt x="3" y="6"/>
                    </a:lnTo>
                    <a:lnTo>
                      <a:pt x="4" y="6"/>
                    </a:lnTo>
                    <a:lnTo>
                      <a:pt x="6" y="6"/>
                    </a:lnTo>
                    <a:lnTo>
                      <a:pt x="9" y="6"/>
                    </a:lnTo>
                    <a:lnTo>
                      <a:pt x="10" y="6"/>
                    </a:lnTo>
                    <a:lnTo>
                      <a:pt x="12" y="6"/>
                    </a:lnTo>
                    <a:lnTo>
                      <a:pt x="14" y="6"/>
                    </a:lnTo>
                    <a:lnTo>
                      <a:pt x="15" y="6"/>
                    </a:lnTo>
                    <a:lnTo>
                      <a:pt x="17" y="5"/>
                    </a:lnTo>
                    <a:lnTo>
                      <a:pt x="19" y="5"/>
                    </a:lnTo>
                    <a:lnTo>
                      <a:pt x="21" y="5"/>
                    </a:lnTo>
                    <a:lnTo>
                      <a:pt x="23" y="5"/>
                    </a:lnTo>
                    <a:lnTo>
                      <a:pt x="25" y="4"/>
                    </a:lnTo>
                    <a:lnTo>
                      <a:pt x="27" y="4"/>
                    </a:lnTo>
                    <a:lnTo>
                      <a:pt x="30" y="4"/>
                    </a:lnTo>
                    <a:lnTo>
                      <a:pt x="31" y="4"/>
                    </a:lnTo>
                    <a:lnTo>
                      <a:pt x="33" y="3"/>
                    </a:lnTo>
                    <a:lnTo>
                      <a:pt x="36" y="3"/>
                    </a:lnTo>
                    <a:lnTo>
                      <a:pt x="37" y="3"/>
                    </a:lnTo>
                    <a:lnTo>
                      <a:pt x="40" y="3"/>
                    </a:lnTo>
                    <a:lnTo>
                      <a:pt x="42" y="3"/>
                    </a:lnTo>
                    <a:lnTo>
                      <a:pt x="43" y="3"/>
                    </a:lnTo>
                    <a:lnTo>
                      <a:pt x="45" y="2"/>
                    </a:lnTo>
                    <a:lnTo>
                      <a:pt x="47" y="2"/>
                    </a:lnTo>
                    <a:lnTo>
                      <a:pt x="48" y="1"/>
                    </a:lnTo>
                    <a:lnTo>
                      <a:pt x="50" y="1"/>
                    </a:lnTo>
                    <a:lnTo>
                      <a:pt x="51" y="1"/>
                    </a:lnTo>
                    <a:lnTo>
                      <a:pt x="53" y="0"/>
                    </a:lnTo>
                    <a:lnTo>
                      <a:pt x="67" y="11"/>
                    </a:lnTo>
                    <a:lnTo>
                      <a:pt x="66" y="11"/>
                    </a:lnTo>
                    <a:lnTo>
                      <a:pt x="64" y="11"/>
                    </a:lnTo>
                    <a:lnTo>
                      <a:pt x="62" y="12"/>
                    </a:lnTo>
                    <a:lnTo>
                      <a:pt x="60" y="12"/>
                    </a:lnTo>
                    <a:lnTo>
                      <a:pt x="59" y="12"/>
                    </a:lnTo>
                    <a:lnTo>
                      <a:pt x="57" y="12"/>
                    </a:lnTo>
                    <a:lnTo>
                      <a:pt x="56" y="12"/>
                    </a:lnTo>
                    <a:lnTo>
                      <a:pt x="54" y="12"/>
                    </a:lnTo>
                    <a:lnTo>
                      <a:pt x="52" y="12"/>
                    </a:lnTo>
                    <a:lnTo>
                      <a:pt x="50" y="13"/>
                    </a:lnTo>
                    <a:lnTo>
                      <a:pt x="48" y="13"/>
                    </a:lnTo>
                    <a:lnTo>
                      <a:pt x="47" y="13"/>
                    </a:lnTo>
                    <a:lnTo>
                      <a:pt x="44" y="13"/>
                    </a:lnTo>
                    <a:lnTo>
                      <a:pt x="42" y="13"/>
                    </a:lnTo>
                    <a:lnTo>
                      <a:pt x="40" y="13"/>
                    </a:lnTo>
                    <a:lnTo>
                      <a:pt x="38" y="13"/>
                    </a:lnTo>
                    <a:lnTo>
                      <a:pt x="36" y="14"/>
                    </a:lnTo>
                    <a:lnTo>
                      <a:pt x="34" y="14"/>
                    </a:lnTo>
                    <a:lnTo>
                      <a:pt x="32" y="14"/>
                    </a:lnTo>
                    <a:lnTo>
                      <a:pt x="30" y="14"/>
                    </a:lnTo>
                    <a:lnTo>
                      <a:pt x="27" y="14"/>
                    </a:lnTo>
                    <a:lnTo>
                      <a:pt x="25" y="14"/>
                    </a:lnTo>
                    <a:lnTo>
                      <a:pt x="23" y="14"/>
                    </a:lnTo>
                    <a:lnTo>
                      <a:pt x="21" y="14"/>
                    </a:lnTo>
                    <a:lnTo>
                      <a:pt x="20" y="14"/>
                    </a:lnTo>
                    <a:lnTo>
                      <a:pt x="18" y="14"/>
                    </a:lnTo>
                    <a:lnTo>
                      <a:pt x="17" y="14"/>
                    </a:lnTo>
                    <a:lnTo>
                      <a:pt x="20" y="16"/>
                    </a:lnTo>
                    <a:lnTo>
                      <a:pt x="21" y="17"/>
                    </a:lnTo>
                    <a:lnTo>
                      <a:pt x="23" y="19"/>
                    </a:lnTo>
                    <a:lnTo>
                      <a:pt x="26" y="20"/>
                    </a:lnTo>
                    <a:lnTo>
                      <a:pt x="29" y="23"/>
                    </a:lnTo>
                    <a:lnTo>
                      <a:pt x="31" y="25"/>
                    </a:lnTo>
                    <a:lnTo>
                      <a:pt x="34" y="27"/>
                    </a:lnTo>
                    <a:lnTo>
                      <a:pt x="36" y="29"/>
                    </a:lnTo>
                    <a:lnTo>
                      <a:pt x="38" y="30"/>
                    </a:lnTo>
                    <a:lnTo>
                      <a:pt x="39" y="31"/>
                    </a:lnTo>
                    <a:lnTo>
                      <a:pt x="41" y="33"/>
                    </a:lnTo>
                    <a:lnTo>
                      <a:pt x="43" y="35"/>
                    </a:lnTo>
                    <a:lnTo>
                      <a:pt x="45" y="36"/>
                    </a:lnTo>
                    <a:lnTo>
                      <a:pt x="47" y="38"/>
                    </a:lnTo>
                    <a:lnTo>
                      <a:pt x="48" y="40"/>
                    </a:lnTo>
                    <a:lnTo>
                      <a:pt x="50" y="42"/>
                    </a:lnTo>
                    <a:lnTo>
                      <a:pt x="53" y="44"/>
                    </a:lnTo>
                    <a:lnTo>
                      <a:pt x="54" y="46"/>
                    </a:lnTo>
                    <a:lnTo>
                      <a:pt x="57" y="48"/>
                    </a:lnTo>
                    <a:lnTo>
                      <a:pt x="58" y="50"/>
                    </a:lnTo>
                    <a:lnTo>
                      <a:pt x="60" y="52"/>
                    </a:lnTo>
                    <a:lnTo>
                      <a:pt x="62" y="54"/>
                    </a:lnTo>
                    <a:lnTo>
                      <a:pt x="64" y="57"/>
                    </a:lnTo>
                    <a:lnTo>
                      <a:pt x="66" y="58"/>
                    </a:lnTo>
                    <a:lnTo>
                      <a:pt x="68" y="61"/>
                    </a:lnTo>
                    <a:lnTo>
                      <a:pt x="70" y="63"/>
                    </a:lnTo>
                    <a:lnTo>
                      <a:pt x="72" y="66"/>
                    </a:lnTo>
                    <a:lnTo>
                      <a:pt x="74" y="68"/>
                    </a:lnTo>
                    <a:lnTo>
                      <a:pt x="76" y="71"/>
                    </a:lnTo>
                    <a:lnTo>
                      <a:pt x="78" y="73"/>
                    </a:lnTo>
                    <a:lnTo>
                      <a:pt x="79" y="76"/>
                    </a:lnTo>
                    <a:lnTo>
                      <a:pt x="81" y="79"/>
                    </a:lnTo>
                    <a:lnTo>
                      <a:pt x="83" y="81"/>
                    </a:lnTo>
                    <a:lnTo>
                      <a:pt x="84" y="84"/>
                    </a:lnTo>
                    <a:lnTo>
                      <a:pt x="86" y="87"/>
                    </a:lnTo>
                    <a:lnTo>
                      <a:pt x="88" y="90"/>
                    </a:lnTo>
                    <a:lnTo>
                      <a:pt x="89" y="92"/>
                    </a:lnTo>
                    <a:lnTo>
                      <a:pt x="91" y="95"/>
                    </a:lnTo>
                    <a:lnTo>
                      <a:pt x="92" y="99"/>
                    </a:lnTo>
                    <a:lnTo>
                      <a:pt x="93" y="101"/>
                    </a:lnTo>
                    <a:lnTo>
                      <a:pt x="95" y="104"/>
                    </a:lnTo>
                    <a:lnTo>
                      <a:pt x="97" y="108"/>
                    </a:lnTo>
                    <a:lnTo>
                      <a:pt x="98" y="111"/>
                    </a:lnTo>
                    <a:lnTo>
                      <a:pt x="98" y="114"/>
                    </a:lnTo>
                    <a:lnTo>
                      <a:pt x="100" y="117"/>
                    </a:lnTo>
                    <a:lnTo>
                      <a:pt x="101" y="120"/>
                    </a:lnTo>
                    <a:lnTo>
                      <a:pt x="102" y="123"/>
                    </a:lnTo>
                    <a:lnTo>
                      <a:pt x="103" y="127"/>
                    </a:lnTo>
                    <a:lnTo>
                      <a:pt x="103" y="130"/>
                    </a:lnTo>
                    <a:lnTo>
                      <a:pt x="104" y="133"/>
                    </a:lnTo>
                    <a:lnTo>
                      <a:pt x="105" y="137"/>
                    </a:lnTo>
                    <a:lnTo>
                      <a:pt x="106" y="137"/>
                    </a:lnTo>
                    <a:lnTo>
                      <a:pt x="107" y="137"/>
                    </a:lnTo>
                    <a:lnTo>
                      <a:pt x="108" y="138"/>
                    </a:lnTo>
                    <a:lnTo>
                      <a:pt x="109" y="138"/>
                    </a:lnTo>
                    <a:lnTo>
                      <a:pt x="111" y="139"/>
                    </a:lnTo>
                    <a:lnTo>
                      <a:pt x="112" y="139"/>
                    </a:lnTo>
                    <a:lnTo>
                      <a:pt x="115" y="139"/>
                    </a:lnTo>
                    <a:lnTo>
                      <a:pt x="116" y="140"/>
                    </a:lnTo>
                    <a:lnTo>
                      <a:pt x="119" y="140"/>
                    </a:lnTo>
                    <a:lnTo>
                      <a:pt x="121" y="140"/>
                    </a:lnTo>
                    <a:lnTo>
                      <a:pt x="124" y="141"/>
                    </a:lnTo>
                    <a:lnTo>
                      <a:pt x="126" y="141"/>
                    </a:lnTo>
                    <a:lnTo>
                      <a:pt x="129" y="142"/>
                    </a:lnTo>
                    <a:lnTo>
                      <a:pt x="133" y="143"/>
                    </a:lnTo>
                    <a:lnTo>
                      <a:pt x="135" y="143"/>
                    </a:lnTo>
                    <a:lnTo>
                      <a:pt x="139" y="143"/>
                    </a:lnTo>
                    <a:lnTo>
                      <a:pt x="143" y="144"/>
                    </a:lnTo>
                    <a:lnTo>
                      <a:pt x="146" y="144"/>
                    </a:lnTo>
                    <a:lnTo>
                      <a:pt x="150" y="144"/>
                    </a:lnTo>
                    <a:lnTo>
                      <a:pt x="154" y="144"/>
                    </a:lnTo>
                    <a:lnTo>
                      <a:pt x="159" y="144"/>
                    </a:lnTo>
                    <a:lnTo>
                      <a:pt x="163" y="144"/>
                    </a:lnTo>
                    <a:lnTo>
                      <a:pt x="167" y="144"/>
                    </a:lnTo>
                    <a:lnTo>
                      <a:pt x="171" y="144"/>
                    </a:lnTo>
                    <a:lnTo>
                      <a:pt x="177" y="144"/>
                    </a:lnTo>
                    <a:lnTo>
                      <a:pt x="181" y="144"/>
                    </a:lnTo>
                    <a:lnTo>
                      <a:pt x="186" y="144"/>
                    </a:lnTo>
                    <a:lnTo>
                      <a:pt x="192" y="144"/>
                    </a:lnTo>
                    <a:lnTo>
                      <a:pt x="196" y="143"/>
                    </a:lnTo>
                    <a:lnTo>
                      <a:pt x="202" y="143"/>
                    </a:lnTo>
                    <a:lnTo>
                      <a:pt x="207" y="142"/>
                    </a:lnTo>
                    <a:lnTo>
                      <a:pt x="213" y="141"/>
                    </a:lnTo>
                    <a:lnTo>
                      <a:pt x="218" y="140"/>
                    </a:lnTo>
                    <a:lnTo>
                      <a:pt x="224" y="139"/>
                    </a:lnTo>
                    <a:lnTo>
                      <a:pt x="230" y="138"/>
                    </a:lnTo>
                    <a:lnTo>
                      <a:pt x="236" y="136"/>
                    </a:lnTo>
                    <a:lnTo>
                      <a:pt x="242" y="135"/>
                    </a:lnTo>
                    <a:lnTo>
                      <a:pt x="248" y="133"/>
                    </a:lnTo>
                    <a:lnTo>
                      <a:pt x="254" y="131"/>
                    </a:lnTo>
                    <a:lnTo>
                      <a:pt x="260" y="130"/>
                    </a:lnTo>
                    <a:lnTo>
                      <a:pt x="267" y="127"/>
                    </a:lnTo>
                    <a:lnTo>
                      <a:pt x="273" y="125"/>
                    </a:lnTo>
                    <a:lnTo>
                      <a:pt x="280" y="123"/>
                    </a:lnTo>
                    <a:lnTo>
                      <a:pt x="287" y="120"/>
                    </a:lnTo>
                    <a:lnTo>
                      <a:pt x="294" y="117"/>
                    </a:lnTo>
                    <a:lnTo>
                      <a:pt x="300" y="114"/>
                    </a:lnTo>
                    <a:lnTo>
                      <a:pt x="307" y="111"/>
                    </a:lnTo>
                    <a:lnTo>
                      <a:pt x="313" y="108"/>
                    </a:lnTo>
                    <a:lnTo>
                      <a:pt x="321" y="104"/>
                    </a:lnTo>
                    <a:lnTo>
                      <a:pt x="328" y="100"/>
                    </a:lnTo>
                    <a:lnTo>
                      <a:pt x="335" y="96"/>
                    </a:lnTo>
                    <a:lnTo>
                      <a:pt x="342" y="91"/>
                    </a:lnTo>
                    <a:lnTo>
                      <a:pt x="349" y="87"/>
                    </a:lnTo>
                    <a:lnTo>
                      <a:pt x="356" y="82"/>
                    </a:lnTo>
                    <a:lnTo>
                      <a:pt x="363" y="77"/>
                    </a:lnTo>
                    <a:lnTo>
                      <a:pt x="371" y="72"/>
                    </a:lnTo>
                    <a:lnTo>
                      <a:pt x="378" y="67"/>
                    </a:lnTo>
                    <a:lnTo>
                      <a:pt x="386" y="60"/>
                    </a:lnTo>
                    <a:lnTo>
                      <a:pt x="394" y="55"/>
                    </a:lnTo>
                    <a:lnTo>
                      <a:pt x="401" y="48"/>
                    </a:lnTo>
                    <a:lnTo>
                      <a:pt x="408" y="42"/>
                    </a:lnTo>
                    <a:lnTo>
                      <a:pt x="417" y="44"/>
                    </a:lnTo>
                    <a:lnTo>
                      <a:pt x="416" y="44"/>
                    </a:lnTo>
                    <a:lnTo>
                      <a:pt x="416" y="45"/>
                    </a:lnTo>
                    <a:lnTo>
                      <a:pt x="414" y="46"/>
                    </a:lnTo>
                    <a:lnTo>
                      <a:pt x="413" y="47"/>
                    </a:lnTo>
                    <a:lnTo>
                      <a:pt x="412" y="48"/>
                    </a:lnTo>
                    <a:lnTo>
                      <a:pt x="411" y="50"/>
                    </a:lnTo>
                    <a:lnTo>
                      <a:pt x="409" y="51"/>
                    </a:lnTo>
                    <a:lnTo>
                      <a:pt x="407" y="53"/>
                    </a:lnTo>
                    <a:lnTo>
                      <a:pt x="406" y="54"/>
                    </a:lnTo>
                    <a:lnTo>
                      <a:pt x="404" y="57"/>
                    </a:lnTo>
                    <a:lnTo>
                      <a:pt x="401" y="58"/>
                    </a:lnTo>
                    <a:lnTo>
                      <a:pt x="399" y="61"/>
                    </a:lnTo>
                    <a:lnTo>
                      <a:pt x="397" y="63"/>
                    </a:lnTo>
                    <a:lnTo>
                      <a:pt x="394" y="66"/>
                    </a:lnTo>
                    <a:lnTo>
                      <a:pt x="391" y="68"/>
                    </a:lnTo>
                    <a:lnTo>
                      <a:pt x="388" y="70"/>
                    </a:lnTo>
                    <a:lnTo>
                      <a:pt x="385" y="73"/>
                    </a:lnTo>
                    <a:lnTo>
                      <a:pt x="381" y="76"/>
                    </a:lnTo>
                    <a:lnTo>
                      <a:pt x="378" y="79"/>
                    </a:lnTo>
                    <a:lnTo>
                      <a:pt x="374" y="81"/>
                    </a:lnTo>
                    <a:lnTo>
                      <a:pt x="370" y="84"/>
                    </a:lnTo>
                    <a:lnTo>
                      <a:pt x="366" y="87"/>
                    </a:lnTo>
                    <a:lnTo>
                      <a:pt x="362" y="90"/>
                    </a:lnTo>
                    <a:lnTo>
                      <a:pt x="357" y="93"/>
                    </a:lnTo>
                    <a:lnTo>
                      <a:pt x="353" y="95"/>
                    </a:lnTo>
                    <a:lnTo>
                      <a:pt x="349" y="99"/>
                    </a:lnTo>
                    <a:lnTo>
                      <a:pt x="344" y="102"/>
                    </a:lnTo>
                    <a:lnTo>
                      <a:pt x="339" y="105"/>
                    </a:lnTo>
                    <a:lnTo>
                      <a:pt x="334" y="108"/>
                    </a:lnTo>
                    <a:lnTo>
                      <a:pt x="329" y="111"/>
                    </a:lnTo>
                    <a:lnTo>
                      <a:pt x="323" y="113"/>
                    </a:lnTo>
                    <a:lnTo>
                      <a:pt x="318" y="116"/>
                    </a:lnTo>
                    <a:lnTo>
                      <a:pt x="312" y="119"/>
                    </a:lnTo>
                    <a:lnTo>
                      <a:pt x="307" y="122"/>
                    </a:lnTo>
                    <a:lnTo>
                      <a:pt x="301" y="124"/>
                    </a:lnTo>
                    <a:lnTo>
                      <a:pt x="295" y="127"/>
                    </a:lnTo>
                    <a:lnTo>
                      <a:pt x="288" y="129"/>
                    </a:lnTo>
                    <a:lnTo>
                      <a:pt x="282" y="132"/>
                    </a:lnTo>
                    <a:lnTo>
                      <a:pt x="276" y="134"/>
                    </a:lnTo>
                    <a:lnTo>
                      <a:pt x="269" y="136"/>
                    </a:lnTo>
                    <a:lnTo>
                      <a:pt x="262" y="138"/>
                    </a:lnTo>
                    <a:lnTo>
                      <a:pt x="256" y="140"/>
                    </a:lnTo>
                    <a:lnTo>
                      <a:pt x="249" y="143"/>
                    </a:lnTo>
                    <a:lnTo>
                      <a:pt x="242" y="144"/>
                    </a:lnTo>
                    <a:lnTo>
                      <a:pt x="235" y="146"/>
                    </a:lnTo>
                    <a:lnTo>
                      <a:pt x="227" y="147"/>
                    </a:lnTo>
                    <a:lnTo>
                      <a:pt x="220" y="148"/>
                    </a:lnTo>
                    <a:lnTo>
                      <a:pt x="213" y="150"/>
                    </a:lnTo>
                    <a:lnTo>
                      <a:pt x="205" y="150"/>
                    </a:lnTo>
                    <a:lnTo>
                      <a:pt x="198" y="152"/>
                    </a:lnTo>
                    <a:lnTo>
                      <a:pt x="190" y="152"/>
                    </a:lnTo>
                    <a:lnTo>
                      <a:pt x="182" y="152"/>
                    </a:lnTo>
                    <a:lnTo>
                      <a:pt x="174" y="153"/>
                    </a:lnTo>
                    <a:lnTo>
                      <a:pt x="166" y="153"/>
                    </a:lnTo>
                    <a:lnTo>
                      <a:pt x="157" y="153"/>
                    </a:lnTo>
                    <a:lnTo>
                      <a:pt x="150" y="152"/>
                    </a:lnTo>
                    <a:lnTo>
                      <a:pt x="141" y="151"/>
                    </a:lnTo>
                    <a:lnTo>
                      <a:pt x="133" y="151"/>
                    </a:lnTo>
                    <a:lnTo>
                      <a:pt x="124" y="149"/>
                    </a:lnTo>
                    <a:lnTo>
                      <a:pt x="115" y="148"/>
                    </a:lnTo>
                    <a:lnTo>
                      <a:pt x="106" y="147"/>
                    </a:lnTo>
                    <a:lnTo>
                      <a:pt x="98" y="144"/>
                    </a:lnTo>
                    <a:lnTo>
                      <a:pt x="97" y="144"/>
                    </a:lnTo>
                    <a:lnTo>
                      <a:pt x="97" y="142"/>
                    </a:lnTo>
                    <a:lnTo>
                      <a:pt x="97" y="140"/>
                    </a:lnTo>
                    <a:lnTo>
                      <a:pt x="96" y="139"/>
                    </a:lnTo>
                    <a:lnTo>
                      <a:pt x="95" y="138"/>
                    </a:lnTo>
                    <a:lnTo>
                      <a:pt x="95" y="137"/>
                    </a:lnTo>
                    <a:lnTo>
                      <a:pt x="95" y="136"/>
                    </a:lnTo>
                    <a:lnTo>
                      <a:pt x="94" y="134"/>
                    </a:lnTo>
                    <a:lnTo>
                      <a:pt x="93" y="133"/>
                    </a:lnTo>
                    <a:lnTo>
                      <a:pt x="93" y="131"/>
                    </a:lnTo>
                    <a:lnTo>
                      <a:pt x="93" y="129"/>
                    </a:lnTo>
                    <a:lnTo>
                      <a:pt x="91" y="127"/>
                    </a:lnTo>
                    <a:lnTo>
                      <a:pt x="91" y="125"/>
                    </a:lnTo>
                    <a:lnTo>
                      <a:pt x="90" y="123"/>
                    </a:lnTo>
                    <a:lnTo>
                      <a:pt x="89" y="121"/>
                    </a:lnTo>
                    <a:lnTo>
                      <a:pt x="89" y="118"/>
                    </a:lnTo>
                    <a:lnTo>
                      <a:pt x="87" y="116"/>
                    </a:lnTo>
                    <a:lnTo>
                      <a:pt x="87" y="114"/>
                    </a:lnTo>
                    <a:lnTo>
                      <a:pt x="85" y="112"/>
                    </a:lnTo>
                    <a:lnTo>
                      <a:pt x="84" y="109"/>
                    </a:lnTo>
                    <a:lnTo>
                      <a:pt x="84" y="107"/>
                    </a:lnTo>
                    <a:lnTo>
                      <a:pt x="82" y="105"/>
                    </a:lnTo>
                    <a:lnTo>
                      <a:pt x="81" y="102"/>
                    </a:lnTo>
                    <a:lnTo>
                      <a:pt x="80" y="99"/>
                    </a:lnTo>
                    <a:lnTo>
                      <a:pt x="79" y="97"/>
                    </a:lnTo>
                    <a:lnTo>
                      <a:pt x="78" y="95"/>
                    </a:lnTo>
                    <a:lnTo>
                      <a:pt x="76" y="92"/>
                    </a:lnTo>
                    <a:lnTo>
                      <a:pt x="74" y="89"/>
                    </a:lnTo>
                    <a:lnTo>
                      <a:pt x="73" y="86"/>
                    </a:lnTo>
                    <a:lnTo>
                      <a:pt x="71" y="83"/>
                    </a:lnTo>
                    <a:lnTo>
                      <a:pt x="70" y="81"/>
                    </a:lnTo>
                    <a:lnTo>
                      <a:pt x="68" y="78"/>
                    </a:lnTo>
                    <a:lnTo>
                      <a:pt x="67" y="76"/>
                    </a:lnTo>
                    <a:lnTo>
                      <a:pt x="65" y="73"/>
                    </a:lnTo>
                    <a:lnTo>
                      <a:pt x="63" y="70"/>
                    </a:lnTo>
                    <a:lnTo>
                      <a:pt x="61" y="67"/>
                    </a:lnTo>
                    <a:lnTo>
                      <a:pt x="59" y="65"/>
                    </a:lnTo>
                    <a:lnTo>
                      <a:pt x="57" y="61"/>
                    </a:lnTo>
                    <a:lnTo>
                      <a:pt x="55" y="59"/>
                    </a:lnTo>
                    <a:lnTo>
                      <a:pt x="53" y="56"/>
                    </a:lnTo>
                    <a:lnTo>
                      <a:pt x="51" y="54"/>
                    </a:lnTo>
                    <a:lnTo>
                      <a:pt x="48" y="51"/>
                    </a:lnTo>
                    <a:lnTo>
                      <a:pt x="47" y="48"/>
                    </a:lnTo>
                    <a:lnTo>
                      <a:pt x="43" y="46"/>
                    </a:lnTo>
                    <a:lnTo>
                      <a:pt x="41" y="44"/>
                    </a:lnTo>
                    <a:lnTo>
                      <a:pt x="38" y="41"/>
                    </a:lnTo>
                    <a:lnTo>
                      <a:pt x="36" y="39"/>
                    </a:lnTo>
                    <a:lnTo>
                      <a:pt x="34" y="36"/>
                    </a:lnTo>
                    <a:lnTo>
                      <a:pt x="30" y="34"/>
                    </a:lnTo>
                    <a:lnTo>
                      <a:pt x="28" y="31"/>
                    </a:lnTo>
                    <a:lnTo>
                      <a:pt x="26" y="30"/>
                    </a:lnTo>
                    <a:lnTo>
                      <a:pt x="22" y="27"/>
                    </a:lnTo>
                    <a:lnTo>
                      <a:pt x="19" y="25"/>
                    </a:lnTo>
                    <a:lnTo>
                      <a:pt x="16" y="23"/>
                    </a:lnTo>
                    <a:lnTo>
                      <a:pt x="13" y="21"/>
                    </a:lnTo>
                    <a:lnTo>
                      <a:pt x="10" y="19"/>
                    </a:lnTo>
                    <a:lnTo>
                      <a:pt x="7" y="18"/>
                    </a:lnTo>
                    <a:lnTo>
                      <a:pt x="3" y="16"/>
                    </a:lnTo>
                    <a:lnTo>
                      <a:pt x="0" y="15"/>
                    </a:lnTo>
                    <a:lnTo>
                      <a:pt x="3" y="7"/>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grpSp>
            <p:nvGrpSpPr>
              <p:cNvPr id="32778" name="Group 187"/>
              <p:cNvGrpSpPr>
                <a:grpSpLocks/>
              </p:cNvGrpSpPr>
              <p:nvPr/>
            </p:nvGrpSpPr>
            <p:grpSpPr bwMode="auto">
              <a:xfrm>
                <a:off x="790575" y="2371725"/>
                <a:ext cx="463550" cy="139700"/>
                <a:chOff x="498" y="1494"/>
                <a:chExt cx="292" cy="88"/>
              </a:xfrm>
            </p:grpSpPr>
            <p:sp>
              <p:nvSpPr>
                <p:cNvPr id="157" name="Freeform 188"/>
                <p:cNvSpPr>
                  <a:spLocks/>
                </p:cNvSpPr>
                <p:nvPr/>
              </p:nvSpPr>
              <p:spPr bwMode="auto">
                <a:xfrm>
                  <a:off x="498" y="1494"/>
                  <a:ext cx="292" cy="88"/>
                </a:xfrm>
                <a:custGeom>
                  <a:avLst/>
                  <a:gdLst>
                    <a:gd name="T0" fmla="*/ 5 w 292"/>
                    <a:gd name="T1" fmla="*/ 27 h 88"/>
                    <a:gd name="T2" fmla="*/ 12 w 292"/>
                    <a:gd name="T3" fmla="*/ 31 h 88"/>
                    <a:gd name="T4" fmla="*/ 23 w 292"/>
                    <a:gd name="T5" fmla="*/ 36 h 88"/>
                    <a:gd name="T6" fmla="*/ 35 w 292"/>
                    <a:gd name="T7" fmla="*/ 43 h 88"/>
                    <a:gd name="T8" fmla="*/ 52 w 292"/>
                    <a:gd name="T9" fmla="*/ 49 h 88"/>
                    <a:gd name="T10" fmla="*/ 71 w 292"/>
                    <a:gd name="T11" fmla="*/ 57 h 88"/>
                    <a:gd name="T12" fmla="*/ 92 w 292"/>
                    <a:gd name="T13" fmla="*/ 64 h 88"/>
                    <a:gd name="T14" fmla="*/ 115 w 292"/>
                    <a:gd name="T15" fmla="*/ 71 h 88"/>
                    <a:gd name="T16" fmla="*/ 139 w 292"/>
                    <a:gd name="T17" fmla="*/ 76 h 88"/>
                    <a:gd name="T18" fmla="*/ 164 w 292"/>
                    <a:gd name="T19" fmla="*/ 80 h 88"/>
                    <a:gd name="T20" fmla="*/ 189 w 292"/>
                    <a:gd name="T21" fmla="*/ 82 h 88"/>
                    <a:gd name="T22" fmla="*/ 214 w 292"/>
                    <a:gd name="T23" fmla="*/ 82 h 88"/>
                    <a:gd name="T24" fmla="*/ 232 w 292"/>
                    <a:gd name="T25" fmla="*/ 79 h 88"/>
                    <a:gd name="T26" fmla="*/ 240 w 292"/>
                    <a:gd name="T27" fmla="*/ 77 h 88"/>
                    <a:gd name="T28" fmla="*/ 247 w 292"/>
                    <a:gd name="T29" fmla="*/ 74 h 88"/>
                    <a:gd name="T30" fmla="*/ 255 w 292"/>
                    <a:gd name="T31" fmla="*/ 71 h 88"/>
                    <a:gd name="T32" fmla="*/ 263 w 292"/>
                    <a:gd name="T33" fmla="*/ 66 h 88"/>
                    <a:gd name="T34" fmla="*/ 270 w 292"/>
                    <a:gd name="T35" fmla="*/ 61 h 88"/>
                    <a:gd name="T36" fmla="*/ 276 w 292"/>
                    <a:gd name="T37" fmla="*/ 54 h 88"/>
                    <a:gd name="T38" fmla="*/ 281 w 292"/>
                    <a:gd name="T39" fmla="*/ 45 h 88"/>
                    <a:gd name="T40" fmla="*/ 283 w 292"/>
                    <a:gd name="T41" fmla="*/ 36 h 88"/>
                    <a:gd name="T42" fmla="*/ 282 w 292"/>
                    <a:gd name="T43" fmla="*/ 25 h 88"/>
                    <a:gd name="T44" fmla="*/ 278 w 292"/>
                    <a:gd name="T45" fmla="*/ 13 h 88"/>
                    <a:gd name="T46" fmla="*/ 269 w 292"/>
                    <a:gd name="T47" fmla="*/ 0 h 88"/>
                    <a:gd name="T48" fmla="*/ 282 w 292"/>
                    <a:gd name="T49" fmla="*/ 7 h 88"/>
                    <a:gd name="T50" fmla="*/ 286 w 292"/>
                    <a:gd name="T51" fmla="*/ 15 h 88"/>
                    <a:gd name="T52" fmla="*/ 289 w 292"/>
                    <a:gd name="T53" fmla="*/ 21 h 88"/>
                    <a:gd name="T54" fmla="*/ 291 w 292"/>
                    <a:gd name="T55" fmla="*/ 28 h 88"/>
                    <a:gd name="T56" fmla="*/ 292 w 292"/>
                    <a:gd name="T57" fmla="*/ 35 h 88"/>
                    <a:gd name="T58" fmla="*/ 292 w 292"/>
                    <a:gd name="T59" fmla="*/ 42 h 88"/>
                    <a:gd name="T60" fmla="*/ 290 w 292"/>
                    <a:gd name="T61" fmla="*/ 50 h 88"/>
                    <a:gd name="T62" fmla="*/ 286 w 292"/>
                    <a:gd name="T63" fmla="*/ 58 h 88"/>
                    <a:gd name="T64" fmla="*/ 281 w 292"/>
                    <a:gd name="T65" fmla="*/ 65 h 88"/>
                    <a:gd name="T66" fmla="*/ 272 w 292"/>
                    <a:gd name="T67" fmla="*/ 72 h 88"/>
                    <a:gd name="T68" fmla="*/ 260 w 292"/>
                    <a:gd name="T69" fmla="*/ 78 h 88"/>
                    <a:gd name="T70" fmla="*/ 248 w 292"/>
                    <a:gd name="T71" fmla="*/ 82 h 88"/>
                    <a:gd name="T72" fmla="*/ 235 w 292"/>
                    <a:gd name="T73" fmla="*/ 85 h 88"/>
                    <a:gd name="T74" fmla="*/ 221 w 292"/>
                    <a:gd name="T75" fmla="*/ 87 h 88"/>
                    <a:gd name="T76" fmla="*/ 207 w 292"/>
                    <a:gd name="T77" fmla="*/ 88 h 88"/>
                    <a:gd name="T78" fmla="*/ 194 w 292"/>
                    <a:gd name="T79" fmla="*/ 87 h 88"/>
                    <a:gd name="T80" fmla="*/ 181 w 292"/>
                    <a:gd name="T81" fmla="*/ 87 h 88"/>
                    <a:gd name="T82" fmla="*/ 169 w 292"/>
                    <a:gd name="T83" fmla="*/ 85 h 88"/>
                    <a:gd name="T84" fmla="*/ 158 w 292"/>
                    <a:gd name="T85" fmla="*/ 84 h 88"/>
                    <a:gd name="T86" fmla="*/ 148 w 292"/>
                    <a:gd name="T87" fmla="*/ 83 h 88"/>
                    <a:gd name="T88" fmla="*/ 139 w 292"/>
                    <a:gd name="T89" fmla="*/ 81 h 88"/>
                    <a:gd name="T90" fmla="*/ 131 w 292"/>
                    <a:gd name="T91" fmla="*/ 78 h 88"/>
                    <a:gd name="T92" fmla="*/ 124 w 292"/>
                    <a:gd name="T93" fmla="*/ 77 h 88"/>
                    <a:gd name="T94" fmla="*/ 115 w 292"/>
                    <a:gd name="T95" fmla="*/ 75 h 88"/>
                    <a:gd name="T96" fmla="*/ 107 w 292"/>
                    <a:gd name="T97" fmla="*/ 73 h 88"/>
                    <a:gd name="T98" fmla="*/ 98 w 292"/>
                    <a:gd name="T99" fmla="*/ 71 h 88"/>
                    <a:gd name="T100" fmla="*/ 87 w 292"/>
                    <a:gd name="T101" fmla="*/ 68 h 88"/>
                    <a:gd name="T102" fmla="*/ 76 w 292"/>
                    <a:gd name="T103" fmla="*/ 64 h 88"/>
                    <a:gd name="T104" fmla="*/ 64 w 292"/>
                    <a:gd name="T105" fmla="*/ 61 h 88"/>
                    <a:gd name="T106" fmla="*/ 52 w 292"/>
                    <a:gd name="T107" fmla="*/ 56 h 88"/>
                    <a:gd name="T108" fmla="*/ 40 w 292"/>
                    <a:gd name="T109" fmla="*/ 52 h 88"/>
                    <a:gd name="T110" fmla="*/ 28 w 292"/>
                    <a:gd name="T111" fmla="*/ 47 h 88"/>
                    <a:gd name="T112" fmla="*/ 16 w 292"/>
                    <a:gd name="T113" fmla="*/ 41 h 88"/>
                    <a:gd name="T114" fmla="*/ 5 w 292"/>
                    <a:gd name="T115" fmla="*/ 36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2"/>
                    <a:gd name="T175" fmla="*/ 0 h 88"/>
                    <a:gd name="T176" fmla="*/ 292 w 292"/>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2" h="88">
                      <a:moveTo>
                        <a:pt x="2" y="26"/>
                      </a:moveTo>
                      <a:lnTo>
                        <a:pt x="2" y="26"/>
                      </a:lnTo>
                      <a:lnTo>
                        <a:pt x="3" y="27"/>
                      </a:lnTo>
                      <a:lnTo>
                        <a:pt x="4" y="27"/>
                      </a:lnTo>
                      <a:lnTo>
                        <a:pt x="5" y="27"/>
                      </a:lnTo>
                      <a:lnTo>
                        <a:pt x="5" y="28"/>
                      </a:lnTo>
                      <a:lnTo>
                        <a:pt x="7" y="29"/>
                      </a:lnTo>
                      <a:lnTo>
                        <a:pt x="9" y="30"/>
                      </a:lnTo>
                      <a:lnTo>
                        <a:pt x="10" y="30"/>
                      </a:lnTo>
                      <a:lnTo>
                        <a:pt x="12" y="31"/>
                      </a:lnTo>
                      <a:lnTo>
                        <a:pt x="13" y="32"/>
                      </a:lnTo>
                      <a:lnTo>
                        <a:pt x="15" y="33"/>
                      </a:lnTo>
                      <a:lnTo>
                        <a:pt x="17" y="34"/>
                      </a:lnTo>
                      <a:lnTo>
                        <a:pt x="20" y="35"/>
                      </a:lnTo>
                      <a:lnTo>
                        <a:pt x="23" y="36"/>
                      </a:lnTo>
                      <a:lnTo>
                        <a:pt x="24" y="38"/>
                      </a:lnTo>
                      <a:lnTo>
                        <a:pt x="27" y="39"/>
                      </a:lnTo>
                      <a:lnTo>
                        <a:pt x="30" y="40"/>
                      </a:lnTo>
                      <a:lnTo>
                        <a:pt x="33" y="41"/>
                      </a:lnTo>
                      <a:lnTo>
                        <a:pt x="35" y="43"/>
                      </a:lnTo>
                      <a:lnTo>
                        <a:pt x="39" y="44"/>
                      </a:lnTo>
                      <a:lnTo>
                        <a:pt x="42" y="45"/>
                      </a:lnTo>
                      <a:lnTo>
                        <a:pt x="45" y="47"/>
                      </a:lnTo>
                      <a:lnTo>
                        <a:pt x="49" y="48"/>
                      </a:lnTo>
                      <a:lnTo>
                        <a:pt x="52" y="49"/>
                      </a:lnTo>
                      <a:lnTo>
                        <a:pt x="56" y="51"/>
                      </a:lnTo>
                      <a:lnTo>
                        <a:pt x="60" y="53"/>
                      </a:lnTo>
                      <a:lnTo>
                        <a:pt x="63" y="54"/>
                      </a:lnTo>
                      <a:lnTo>
                        <a:pt x="67" y="55"/>
                      </a:lnTo>
                      <a:lnTo>
                        <a:pt x="71" y="57"/>
                      </a:lnTo>
                      <a:lnTo>
                        <a:pt x="76" y="59"/>
                      </a:lnTo>
                      <a:lnTo>
                        <a:pt x="79" y="60"/>
                      </a:lnTo>
                      <a:lnTo>
                        <a:pt x="83" y="62"/>
                      </a:lnTo>
                      <a:lnTo>
                        <a:pt x="88" y="63"/>
                      </a:lnTo>
                      <a:lnTo>
                        <a:pt x="92" y="64"/>
                      </a:lnTo>
                      <a:lnTo>
                        <a:pt x="96" y="65"/>
                      </a:lnTo>
                      <a:lnTo>
                        <a:pt x="101" y="67"/>
                      </a:lnTo>
                      <a:lnTo>
                        <a:pt x="106" y="68"/>
                      </a:lnTo>
                      <a:lnTo>
                        <a:pt x="110" y="69"/>
                      </a:lnTo>
                      <a:lnTo>
                        <a:pt x="115" y="71"/>
                      </a:lnTo>
                      <a:lnTo>
                        <a:pt x="120" y="72"/>
                      </a:lnTo>
                      <a:lnTo>
                        <a:pt x="124" y="72"/>
                      </a:lnTo>
                      <a:lnTo>
                        <a:pt x="129" y="74"/>
                      </a:lnTo>
                      <a:lnTo>
                        <a:pt x="134" y="75"/>
                      </a:lnTo>
                      <a:lnTo>
                        <a:pt x="139" y="76"/>
                      </a:lnTo>
                      <a:lnTo>
                        <a:pt x="144" y="77"/>
                      </a:lnTo>
                      <a:lnTo>
                        <a:pt x="149" y="78"/>
                      </a:lnTo>
                      <a:lnTo>
                        <a:pt x="154" y="78"/>
                      </a:lnTo>
                      <a:lnTo>
                        <a:pt x="159" y="79"/>
                      </a:lnTo>
                      <a:lnTo>
                        <a:pt x="164" y="80"/>
                      </a:lnTo>
                      <a:lnTo>
                        <a:pt x="169" y="81"/>
                      </a:lnTo>
                      <a:lnTo>
                        <a:pt x="174" y="81"/>
                      </a:lnTo>
                      <a:lnTo>
                        <a:pt x="179" y="81"/>
                      </a:lnTo>
                      <a:lnTo>
                        <a:pt x="184" y="82"/>
                      </a:lnTo>
                      <a:lnTo>
                        <a:pt x="189" y="82"/>
                      </a:lnTo>
                      <a:lnTo>
                        <a:pt x="194" y="82"/>
                      </a:lnTo>
                      <a:lnTo>
                        <a:pt x="199" y="82"/>
                      </a:lnTo>
                      <a:lnTo>
                        <a:pt x="204" y="82"/>
                      </a:lnTo>
                      <a:lnTo>
                        <a:pt x="210" y="82"/>
                      </a:lnTo>
                      <a:lnTo>
                        <a:pt x="214" y="82"/>
                      </a:lnTo>
                      <a:lnTo>
                        <a:pt x="220" y="81"/>
                      </a:lnTo>
                      <a:lnTo>
                        <a:pt x="225" y="81"/>
                      </a:lnTo>
                      <a:lnTo>
                        <a:pt x="230" y="80"/>
                      </a:lnTo>
                      <a:lnTo>
                        <a:pt x="231" y="80"/>
                      </a:lnTo>
                      <a:lnTo>
                        <a:pt x="232" y="79"/>
                      </a:lnTo>
                      <a:lnTo>
                        <a:pt x="233" y="79"/>
                      </a:lnTo>
                      <a:lnTo>
                        <a:pt x="235" y="78"/>
                      </a:lnTo>
                      <a:lnTo>
                        <a:pt x="237" y="78"/>
                      </a:lnTo>
                      <a:lnTo>
                        <a:pt x="238" y="77"/>
                      </a:lnTo>
                      <a:lnTo>
                        <a:pt x="240" y="77"/>
                      </a:lnTo>
                      <a:lnTo>
                        <a:pt x="241" y="76"/>
                      </a:lnTo>
                      <a:lnTo>
                        <a:pt x="242" y="76"/>
                      </a:lnTo>
                      <a:lnTo>
                        <a:pt x="244" y="75"/>
                      </a:lnTo>
                      <a:lnTo>
                        <a:pt x="245" y="75"/>
                      </a:lnTo>
                      <a:lnTo>
                        <a:pt x="247" y="74"/>
                      </a:lnTo>
                      <a:lnTo>
                        <a:pt x="248" y="74"/>
                      </a:lnTo>
                      <a:lnTo>
                        <a:pt x="250" y="73"/>
                      </a:lnTo>
                      <a:lnTo>
                        <a:pt x="251" y="72"/>
                      </a:lnTo>
                      <a:lnTo>
                        <a:pt x="253" y="72"/>
                      </a:lnTo>
                      <a:lnTo>
                        <a:pt x="255" y="71"/>
                      </a:lnTo>
                      <a:lnTo>
                        <a:pt x="256" y="70"/>
                      </a:lnTo>
                      <a:lnTo>
                        <a:pt x="258" y="69"/>
                      </a:lnTo>
                      <a:lnTo>
                        <a:pt x="259" y="68"/>
                      </a:lnTo>
                      <a:lnTo>
                        <a:pt x="261" y="67"/>
                      </a:lnTo>
                      <a:lnTo>
                        <a:pt x="263" y="66"/>
                      </a:lnTo>
                      <a:lnTo>
                        <a:pt x="263" y="65"/>
                      </a:lnTo>
                      <a:lnTo>
                        <a:pt x="266" y="64"/>
                      </a:lnTo>
                      <a:lnTo>
                        <a:pt x="267" y="63"/>
                      </a:lnTo>
                      <a:lnTo>
                        <a:pt x="268" y="62"/>
                      </a:lnTo>
                      <a:lnTo>
                        <a:pt x="270" y="61"/>
                      </a:lnTo>
                      <a:lnTo>
                        <a:pt x="271" y="59"/>
                      </a:lnTo>
                      <a:lnTo>
                        <a:pt x="272" y="58"/>
                      </a:lnTo>
                      <a:lnTo>
                        <a:pt x="274" y="56"/>
                      </a:lnTo>
                      <a:lnTo>
                        <a:pt x="275" y="55"/>
                      </a:lnTo>
                      <a:lnTo>
                        <a:pt x="276" y="54"/>
                      </a:lnTo>
                      <a:lnTo>
                        <a:pt x="278" y="52"/>
                      </a:lnTo>
                      <a:lnTo>
                        <a:pt x="278" y="51"/>
                      </a:lnTo>
                      <a:lnTo>
                        <a:pt x="279" y="49"/>
                      </a:lnTo>
                      <a:lnTo>
                        <a:pt x="280" y="47"/>
                      </a:lnTo>
                      <a:lnTo>
                        <a:pt x="281" y="45"/>
                      </a:lnTo>
                      <a:lnTo>
                        <a:pt x="281" y="43"/>
                      </a:lnTo>
                      <a:lnTo>
                        <a:pt x="282" y="41"/>
                      </a:lnTo>
                      <a:lnTo>
                        <a:pt x="283" y="40"/>
                      </a:lnTo>
                      <a:lnTo>
                        <a:pt x="283" y="38"/>
                      </a:lnTo>
                      <a:lnTo>
                        <a:pt x="283" y="36"/>
                      </a:lnTo>
                      <a:lnTo>
                        <a:pt x="283" y="34"/>
                      </a:lnTo>
                      <a:lnTo>
                        <a:pt x="283" y="31"/>
                      </a:lnTo>
                      <a:lnTo>
                        <a:pt x="283" y="30"/>
                      </a:lnTo>
                      <a:lnTo>
                        <a:pt x="283" y="27"/>
                      </a:lnTo>
                      <a:lnTo>
                        <a:pt x="282" y="25"/>
                      </a:lnTo>
                      <a:lnTo>
                        <a:pt x="282" y="23"/>
                      </a:lnTo>
                      <a:lnTo>
                        <a:pt x="281" y="21"/>
                      </a:lnTo>
                      <a:lnTo>
                        <a:pt x="280" y="18"/>
                      </a:lnTo>
                      <a:lnTo>
                        <a:pt x="279" y="15"/>
                      </a:lnTo>
                      <a:lnTo>
                        <a:pt x="278" y="13"/>
                      </a:lnTo>
                      <a:lnTo>
                        <a:pt x="276" y="11"/>
                      </a:lnTo>
                      <a:lnTo>
                        <a:pt x="274" y="7"/>
                      </a:lnTo>
                      <a:lnTo>
                        <a:pt x="273" y="5"/>
                      </a:lnTo>
                      <a:lnTo>
                        <a:pt x="271" y="2"/>
                      </a:lnTo>
                      <a:lnTo>
                        <a:pt x="269" y="0"/>
                      </a:lnTo>
                      <a:lnTo>
                        <a:pt x="279" y="2"/>
                      </a:lnTo>
                      <a:lnTo>
                        <a:pt x="279" y="3"/>
                      </a:lnTo>
                      <a:lnTo>
                        <a:pt x="280" y="4"/>
                      </a:lnTo>
                      <a:lnTo>
                        <a:pt x="281" y="5"/>
                      </a:lnTo>
                      <a:lnTo>
                        <a:pt x="282" y="7"/>
                      </a:lnTo>
                      <a:lnTo>
                        <a:pt x="283" y="8"/>
                      </a:lnTo>
                      <a:lnTo>
                        <a:pt x="284" y="11"/>
                      </a:lnTo>
                      <a:lnTo>
                        <a:pt x="284" y="12"/>
                      </a:lnTo>
                      <a:lnTo>
                        <a:pt x="286" y="14"/>
                      </a:lnTo>
                      <a:lnTo>
                        <a:pt x="286" y="15"/>
                      </a:lnTo>
                      <a:lnTo>
                        <a:pt x="286" y="16"/>
                      </a:lnTo>
                      <a:lnTo>
                        <a:pt x="287" y="18"/>
                      </a:lnTo>
                      <a:lnTo>
                        <a:pt x="288" y="19"/>
                      </a:lnTo>
                      <a:lnTo>
                        <a:pt x="288" y="20"/>
                      </a:lnTo>
                      <a:lnTo>
                        <a:pt x="289" y="21"/>
                      </a:lnTo>
                      <a:lnTo>
                        <a:pt x="289" y="23"/>
                      </a:lnTo>
                      <a:lnTo>
                        <a:pt x="290" y="24"/>
                      </a:lnTo>
                      <a:lnTo>
                        <a:pt x="290" y="26"/>
                      </a:lnTo>
                      <a:lnTo>
                        <a:pt x="290" y="27"/>
                      </a:lnTo>
                      <a:lnTo>
                        <a:pt x="291" y="28"/>
                      </a:lnTo>
                      <a:lnTo>
                        <a:pt x="291" y="30"/>
                      </a:lnTo>
                      <a:lnTo>
                        <a:pt x="291" y="31"/>
                      </a:lnTo>
                      <a:lnTo>
                        <a:pt x="291" y="32"/>
                      </a:lnTo>
                      <a:lnTo>
                        <a:pt x="292" y="33"/>
                      </a:lnTo>
                      <a:lnTo>
                        <a:pt x="292" y="35"/>
                      </a:lnTo>
                      <a:lnTo>
                        <a:pt x="292" y="36"/>
                      </a:lnTo>
                      <a:lnTo>
                        <a:pt x="292" y="38"/>
                      </a:lnTo>
                      <a:lnTo>
                        <a:pt x="292" y="40"/>
                      </a:lnTo>
                      <a:lnTo>
                        <a:pt x="292" y="41"/>
                      </a:lnTo>
                      <a:lnTo>
                        <a:pt x="292" y="42"/>
                      </a:lnTo>
                      <a:lnTo>
                        <a:pt x="291" y="44"/>
                      </a:lnTo>
                      <a:lnTo>
                        <a:pt x="291" y="45"/>
                      </a:lnTo>
                      <a:lnTo>
                        <a:pt x="291" y="47"/>
                      </a:lnTo>
                      <a:lnTo>
                        <a:pt x="290" y="48"/>
                      </a:lnTo>
                      <a:lnTo>
                        <a:pt x="290" y="50"/>
                      </a:lnTo>
                      <a:lnTo>
                        <a:pt x="290" y="52"/>
                      </a:lnTo>
                      <a:lnTo>
                        <a:pt x="289" y="54"/>
                      </a:lnTo>
                      <a:lnTo>
                        <a:pt x="287" y="56"/>
                      </a:lnTo>
                      <a:lnTo>
                        <a:pt x="286" y="58"/>
                      </a:lnTo>
                      <a:lnTo>
                        <a:pt x="286" y="59"/>
                      </a:lnTo>
                      <a:lnTo>
                        <a:pt x="284" y="61"/>
                      </a:lnTo>
                      <a:lnTo>
                        <a:pt x="283" y="62"/>
                      </a:lnTo>
                      <a:lnTo>
                        <a:pt x="282" y="64"/>
                      </a:lnTo>
                      <a:lnTo>
                        <a:pt x="281" y="65"/>
                      </a:lnTo>
                      <a:lnTo>
                        <a:pt x="279" y="66"/>
                      </a:lnTo>
                      <a:lnTo>
                        <a:pt x="278" y="68"/>
                      </a:lnTo>
                      <a:lnTo>
                        <a:pt x="276" y="69"/>
                      </a:lnTo>
                      <a:lnTo>
                        <a:pt x="274" y="70"/>
                      </a:lnTo>
                      <a:lnTo>
                        <a:pt x="272" y="72"/>
                      </a:lnTo>
                      <a:lnTo>
                        <a:pt x="270" y="73"/>
                      </a:lnTo>
                      <a:lnTo>
                        <a:pt x="268" y="74"/>
                      </a:lnTo>
                      <a:lnTo>
                        <a:pt x="266" y="75"/>
                      </a:lnTo>
                      <a:lnTo>
                        <a:pt x="263" y="76"/>
                      </a:lnTo>
                      <a:lnTo>
                        <a:pt x="260" y="78"/>
                      </a:lnTo>
                      <a:lnTo>
                        <a:pt x="258" y="78"/>
                      </a:lnTo>
                      <a:lnTo>
                        <a:pt x="256" y="80"/>
                      </a:lnTo>
                      <a:lnTo>
                        <a:pt x="253" y="80"/>
                      </a:lnTo>
                      <a:lnTo>
                        <a:pt x="251" y="81"/>
                      </a:lnTo>
                      <a:lnTo>
                        <a:pt x="248" y="82"/>
                      </a:lnTo>
                      <a:lnTo>
                        <a:pt x="245" y="83"/>
                      </a:lnTo>
                      <a:lnTo>
                        <a:pt x="242" y="83"/>
                      </a:lnTo>
                      <a:lnTo>
                        <a:pt x="240" y="84"/>
                      </a:lnTo>
                      <a:lnTo>
                        <a:pt x="237" y="84"/>
                      </a:lnTo>
                      <a:lnTo>
                        <a:pt x="235" y="85"/>
                      </a:lnTo>
                      <a:lnTo>
                        <a:pt x="232" y="85"/>
                      </a:lnTo>
                      <a:lnTo>
                        <a:pt x="229" y="86"/>
                      </a:lnTo>
                      <a:lnTo>
                        <a:pt x="227" y="86"/>
                      </a:lnTo>
                      <a:lnTo>
                        <a:pt x="224" y="87"/>
                      </a:lnTo>
                      <a:lnTo>
                        <a:pt x="221" y="87"/>
                      </a:lnTo>
                      <a:lnTo>
                        <a:pt x="218" y="87"/>
                      </a:lnTo>
                      <a:lnTo>
                        <a:pt x="216" y="87"/>
                      </a:lnTo>
                      <a:lnTo>
                        <a:pt x="213" y="87"/>
                      </a:lnTo>
                      <a:lnTo>
                        <a:pt x="210" y="87"/>
                      </a:lnTo>
                      <a:lnTo>
                        <a:pt x="207" y="88"/>
                      </a:lnTo>
                      <a:lnTo>
                        <a:pt x="205" y="88"/>
                      </a:lnTo>
                      <a:lnTo>
                        <a:pt x="203" y="88"/>
                      </a:lnTo>
                      <a:lnTo>
                        <a:pt x="200" y="88"/>
                      </a:lnTo>
                      <a:lnTo>
                        <a:pt x="197" y="88"/>
                      </a:lnTo>
                      <a:lnTo>
                        <a:pt x="194" y="87"/>
                      </a:lnTo>
                      <a:lnTo>
                        <a:pt x="191" y="87"/>
                      </a:lnTo>
                      <a:lnTo>
                        <a:pt x="189" y="87"/>
                      </a:lnTo>
                      <a:lnTo>
                        <a:pt x="187" y="87"/>
                      </a:lnTo>
                      <a:lnTo>
                        <a:pt x="184" y="87"/>
                      </a:lnTo>
                      <a:lnTo>
                        <a:pt x="181" y="87"/>
                      </a:lnTo>
                      <a:lnTo>
                        <a:pt x="179" y="86"/>
                      </a:lnTo>
                      <a:lnTo>
                        <a:pt x="176" y="86"/>
                      </a:lnTo>
                      <a:lnTo>
                        <a:pt x="174" y="86"/>
                      </a:lnTo>
                      <a:lnTo>
                        <a:pt x="172" y="86"/>
                      </a:lnTo>
                      <a:lnTo>
                        <a:pt x="169" y="85"/>
                      </a:lnTo>
                      <a:lnTo>
                        <a:pt x="166" y="85"/>
                      </a:lnTo>
                      <a:lnTo>
                        <a:pt x="165" y="85"/>
                      </a:lnTo>
                      <a:lnTo>
                        <a:pt x="162" y="85"/>
                      </a:lnTo>
                      <a:lnTo>
                        <a:pt x="160" y="84"/>
                      </a:lnTo>
                      <a:lnTo>
                        <a:pt x="158" y="84"/>
                      </a:lnTo>
                      <a:lnTo>
                        <a:pt x="156" y="83"/>
                      </a:lnTo>
                      <a:lnTo>
                        <a:pt x="154" y="83"/>
                      </a:lnTo>
                      <a:lnTo>
                        <a:pt x="152" y="83"/>
                      </a:lnTo>
                      <a:lnTo>
                        <a:pt x="149" y="83"/>
                      </a:lnTo>
                      <a:lnTo>
                        <a:pt x="148" y="83"/>
                      </a:lnTo>
                      <a:lnTo>
                        <a:pt x="146" y="82"/>
                      </a:lnTo>
                      <a:lnTo>
                        <a:pt x="144" y="82"/>
                      </a:lnTo>
                      <a:lnTo>
                        <a:pt x="143" y="82"/>
                      </a:lnTo>
                      <a:lnTo>
                        <a:pt x="141" y="81"/>
                      </a:lnTo>
                      <a:lnTo>
                        <a:pt x="139" y="81"/>
                      </a:lnTo>
                      <a:lnTo>
                        <a:pt x="138" y="80"/>
                      </a:lnTo>
                      <a:lnTo>
                        <a:pt x="137" y="80"/>
                      </a:lnTo>
                      <a:lnTo>
                        <a:pt x="135" y="80"/>
                      </a:lnTo>
                      <a:lnTo>
                        <a:pt x="134" y="79"/>
                      </a:lnTo>
                      <a:lnTo>
                        <a:pt x="131" y="78"/>
                      </a:lnTo>
                      <a:lnTo>
                        <a:pt x="130" y="78"/>
                      </a:lnTo>
                      <a:lnTo>
                        <a:pt x="128" y="78"/>
                      </a:lnTo>
                      <a:lnTo>
                        <a:pt x="127" y="78"/>
                      </a:lnTo>
                      <a:lnTo>
                        <a:pt x="126" y="78"/>
                      </a:lnTo>
                      <a:lnTo>
                        <a:pt x="124" y="77"/>
                      </a:lnTo>
                      <a:lnTo>
                        <a:pt x="122" y="77"/>
                      </a:lnTo>
                      <a:lnTo>
                        <a:pt x="120" y="76"/>
                      </a:lnTo>
                      <a:lnTo>
                        <a:pt x="118" y="76"/>
                      </a:lnTo>
                      <a:lnTo>
                        <a:pt x="117" y="75"/>
                      </a:lnTo>
                      <a:lnTo>
                        <a:pt x="115" y="75"/>
                      </a:lnTo>
                      <a:lnTo>
                        <a:pt x="114" y="75"/>
                      </a:lnTo>
                      <a:lnTo>
                        <a:pt x="112" y="74"/>
                      </a:lnTo>
                      <a:lnTo>
                        <a:pt x="111" y="74"/>
                      </a:lnTo>
                      <a:lnTo>
                        <a:pt x="109" y="73"/>
                      </a:lnTo>
                      <a:lnTo>
                        <a:pt x="107" y="73"/>
                      </a:lnTo>
                      <a:lnTo>
                        <a:pt x="106" y="72"/>
                      </a:lnTo>
                      <a:lnTo>
                        <a:pt x="104" y="72"/>
                      </a:lnTo>
                      <a:lnTo>
                        <a:pt x="102" y="72"/>
                      </a:lnTo>
                      <a:lnTo>
                        <a:pt x="100" y="71"/>
                      </a:lnTo>
                      <a:lnTo>
                        <a:pt x="98" y="71"/>
                      </a:lnTo>
                      <a:lnTo>
                        <a:pt x="96" y="70"/>
                      </a:lnTo>
                      <a:lnTo>
                        <a:pt x="94" y="69"/>
                      </a:lnTo>
                      <a:lnTo>
                        <a:pt x="92" y="69"/>
                      </a:lnTo>
                      <a:lnTo>
                        <a:pt x="90" y="68"/>
                      </a:lnTo>
                      <a:lnTo>
                        <a:pt x="87" y="68"/>
                      </a:lnTo>
                      <a:lnTo>
                        <a:pt x="85" y="67"/>
                      </a:lnTo>
                      <a:lnTo>
                        <a:pt x="83" y="66"/>
                      </a:lnTo>
                      <a:lnTo>
                        <a:pt x="81" y="65"/>
                      </a:lnTo>
                      <a:lnTo>
                        <a:pt x="79" y="65"/>
                      </a:lnTo>
                      <a:lnTo>
                        <a:pt x="76" y="64"/>
                      </a:lnTo>
                      <a:lnTo>
                        <a:pt x="74" y="64"/>
                      </a:lnTo>
                      <a:lnTo>
                        <a:pt x="71" y="63"/>
                      </a:lnTo>
                      <a:lnTo>
                        <a:pt x="69" y="62"/>
                      </a:lnTo>
                      <a:lnTo>
                        <a:pt x="66" y="61"/>
                      </a:lnTo>
                      <a:lnTo>
                        <a:pt x="64" y="61"/>
                      </a:lnTo>
                      <a:lnTo>
                        <a:pt x="62" y="60"/>
                      </a:lnTo>
                      <a:lnTo>
                        <a:pt x="59" y="59"/>
                      </a:lnTo>
                      <a:lnTo>
                        <a:pt x="56" y="58"/>
                      </a:lnTo>
                      <a:lnTo>
                        <a:pt x="54" y="57"/>
                      </a:lnTo>
                      <a:lnTo>
                        <a:pt x="52" y="56"/>
                      </a:lnTo>
                      <a:lnTo>
                        <a:pt x="49" y="55"/>
                      </a:lnTo>
                      <a:lnTo>
                        <a:pt x="47" y="54"/>
                      </a:lnTo>
                      <a:lnTo>
                        <a:pt x="44" y="54"/>
                      </a:lnTo>
                      <a:lnTo>
                        <a:pt x="42" y="53"/>
                      </a:lnTo>
                      <a:lnTo>
                        <a:pt x="40" y="52"/>
                      </a:lnTo>
                      <a:lnTo>
                        <a:pt x="37" y="51"/>
                      </a:lnTo>
                      <a:lnTo>
                        <a:pt x="35" y="50"/>
                      </a:lnTo>
                      <a:lnTo>
                        <a:pt x="32" y="49"/>
                      </a:lnTo>
                      <a:lnTo>
                        <a:pt x="30" y="48"/>
                      </a:lnTo>
                      <a:lnTo>
                        <a:pt x="28" y="47"/>
                      </a:lnTo>
                      <a:lnTo>
                        <a:pt x="25" y="46"/>
                      </a:lnTo>
                      <a:lnTo>
                        <a:pt x="23" y="44"/>
                      </a:lnTo>
                      <a:lnTo>
                        <a:pt x="20" y="43"/>
                      </a:lnTo>
                      <a:lnTo>
                        <a:pt x="19" y="42"/>
                      </a:lnTo>
                      <a:lnTo>
                        <a:pt x="16" y="41"/>
                      </a:lnTo>
                      <a:lnTo>
                        <a:pt x="14" y="40"/>
                      </a:lnTo>
                      <a:lnTo>
                        <a:pt x="12" y="40"/>
                      </a:lnTo>
                      <a:lnTo>
                        <a:pt x="10" y="38"/>
                      </a:lnTo>
                      <a:lnTo>
                        <a:pt x="8" y="37"/>
                      </a:lnTo>
                      <a:lnTo>
                        <a:pt x="5" y="36"/>
                      </a:lnTo>
                      <a:lnTo>
                        <a:pt x="4" y="35"/>
                      </a:lnTo>
                      <a:lnTo>
                        <a:pt x="2" y="34"/>
                      </a:lnTo>
                      <a:lnTo>
                        <a:pt x="0" y="33"/>
                      </a:lnTo>
                      <a:lnTo>
                        <a:pt x="2" y="26"/>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158" name="Freeform 189"/>
                <p:cNvSpPr>
                  <a:spLocks/>
                </p:cNvSpPr>
                <p:nvPr/>
              </p:nvSpPr>
              <p:spPr bwMode="auto">
                <a:xfrm>
                  <a:off x="498" y="1494"/>
                  <a:ext cx="292" cy="88"/>
                </a:xfrm>
                <a:custGeom>
                  <a:avLst/>
                  <a:gdLst>
                    <a:gd name="T0" fmla="*/ 5 w 292"/>
                    <a:gd name="T1" fmla="*/ 27 h 88"/>
                    <a:gd name="T2" fmla="*/ 12 w 292"/>
                    <a:gd name="T3" fmla="*/ 31 h 88"/>
                    <a:gd name="T4" fmla="*/ 23 w 292"/>
                    <a:gd name="T5" fmla="*/ 36 h 88"/>
                    <a:gd name="T6" fmla="*/ 35 w 292"/>
                    <a:gd name="T7" fmla="*/ 43 h 88"/>
                    <a:gd name="T8" fmla="*/ 52 w 292"/>
                    <a:gd name="T9" fmla="*/ 49 h 88"/>
                    <a:gd name="T10" fmla="*/ 71 w 292"/>
                    <a:gd name="T11" fmla="*/ 57 h 88"/>
                    <a:gd name="T12" fmla="*/ 92 w 292"/>
                    <a:gd name="T13" fmla="*/ 64 h 88"/>
                    <a:gd name="T14" fmla="*/ 115 w 292"/>
                    <a:gd name="T15" fmla="*/ 71 h 88"/>
                    <a:gd name="T16" fmla="*/ 139 w 292"/>
                    <a:gd name="T17" fmla="*/ 76 h 88"/>
                    <a:gd name="T18" fmla="*/ 164 w 292"/>
                    <a:gd name="T19" fmla="*/ 80 h 88"/>
                    <a:gd name="T20" fmla="*/ 189 w 292"/>
                    <a:gd name="T21" fmla="*/ 82 h 88"/>
                    <a:gd name="T22" fmla="*/ 214 w 292"/>
                    <a:gd name="T23" fmla="*/ 82 h 88"/>
                    <a:gd name="T24" fmla="*/ 232 w 292"/>
                    <a:gd name="T25" fmla="*/ 79 h 88"/>
                    <a:gd name="T26" fmla="*/ 240 w 292"/>
                    <a:gd name="T27" fmla="*/ 77 h 88"/>
                    <a:gd name="T28" fmla="*/ 247 w 292"/>
                    <a:gd name="T29" fmla="*/ 74 h 88"/>
                    <a:gd name="T30" fmla="*/ 255 w 292"/>
                    <a:gd name="T31" fmla="*/ 71 h 88"/>
                    <a:gd name="T32" fmla="*/ 263 w 292"/>
                    <a:gd name="T33" fmla="*/ 66 h 88"/>
                    <a:gd name="T34" fmla="*/ 270 w 292"/>
                    <a:gd name="T35" fmla="*/ 61 h 88"/>
                    <a:gd name="T36" fmla="*/ 276 w 292"/>
                    <a:gd name="T37" fmla="*/ 54 h 88"/>
                    <a:gd name="T38" fmla="*/ 281 w 292"/>
                    <a:gd name="T39" fmla="*/ 45 h 88"/>
                    <a:gd name="T40" fmla="*/ 283 w 292"/>
                    <a:gd name="T41" fmla="*/ 36 h 88"/>
                    <a:gd name="T42" fmla="*/ 282 w 292"/>
                    <a:gd name="T43" fmla="*/ 25 h 88"/>
                    <a:gd name="T44" fmla="*/ 278 w 292"/>
                    <a:gd name="T45" fmla="*/ 13 h 88"/>
                    <a:gd name="T46" fmla="*/ 269 w 292"/>
                    <a:gd name="T47" fmla="*/ 0 h 88"/>
                    <a:gd name="T48" fmla="*/ 282 w 292"/>
                    <a:gd name="T49" fmla="*/ 7 h 88"/>
                    <a:gd name="T50" fmla="*/ 286 w 292"/>
                    <a:gd name="T51" fmla="*/ 15 h 88"/>
                    <a:gd name="T52" fmla="*/ 289 w 292"/>
                    <a:gd name="T53" fmla="*/ 21 h 88"/>
                    <a:gd name="T54" fmla="*/ 291 w 292"/>
                    <a:gd name="T55" fmla="*/ 28 h 88"/>
                    <a:gd name="T56" fmla="*/ 292 w 292"/>
                    <a:gd name="T57" fmla="*/ 35 h 88"/>
                    <a:gd name="T58" fmla="*/ 292 w 292"/>
                    <a:gd name="T59" fmla="*/ 42 h 88"/>
                    <a:gd name="T60" fmla="*/ 290 w 292"/>
                    <a:gd name="T61" fmla="*/ 50 h 88"/>
                    <a:gd name="T62" fmla="*/ 286 w 292"/>
                    <a:gd name="T63" fmla="*/ 58 h 88"/>
                    <a:gd name="T64" fmla="*/ 281 w 292"/>
                    <a:gd name="T65" fmla="*/ 65 h 88"/>
                    <a:gd name="T66" fmla="*/ 272 w 292"/>
                    <a:gd name="T67" fmla="*/ 72 h 88"/>
                    <a:gd name="T68" fmla="*/ 260 w 292"/>
                    <a:gd name="T69" fmla="*/ 78 h 88"/>
                    <a:gd name="T70" fmla="*/ 248 w 292"/>
                    <a:gd name="T71" fmla="*/ 82 h 88"/>
                    <a:gd name="T72" fmla="*/ 235 w 292"/>
                    <a:gd name="T73" fmla="*/ 85 h 88"/>
                    <a:gd name="T74" fmla="*/ 221 w 292"/>
                    <a:gd name="T75" fmla="*/ 87 h 88"/>
                    <a:gd name="T76" fmla="*/ 207 w 292"/>
                    <a:gd name="T77" fmla="*/ 88 h 88"/>
                    <a:gd name="T78" fmla="*/ 194 w 292"/>
                    <a:gd name="T79" fmla="*/ 87 h 88"/>
                    <a:gd name="T80" fmla="*/ 181 w 292"/>
                    <a:gd name="T81" fmla="*/ 87 h 88"/>
                    <a:gd name="T82" fmla="*/ 169 w 292"/>
                    <a:gd name="T83" fmla="*/ 85 h 88"/>
                    <a:gd name="T84" fmla="*/ 158 w 292"/>
                    <a:gd name="T85" fmla="*/ 84 h 88"/>
                    <a:gd name="T86" fmla="*/ 148 w 292"/>
                    <a:gd name="T87" fmla="*/ 83 h 88"/>
                    <a:gd name="T88" fmla="*/ 139 w 292"/>
                    <a:gd name="T89" fmla="*/ 81 h 88"/>
                    <a:gd name="T90" fmla="*/ 131 w 292"/>
                    <a:gd name="T91" fmla="*/ 78 h 88"/>
                    <a:gd name="T92" fmla="*/ 124 w 292"/>
                    <a:gd name="T93" fmla="*/ 77 h 88"/>
                    <a:gd name="T94" fmla="*/ 115 w 292"/>
                    <a:gd name="T95" fmla="*/ 75 h 88"/>
                    <a:gd name="T96" fmla="*/ 107 w 292"/>
                    <a:gd name="T97" fmla="*/ 73 h 88"/>
                    <a:gd name="T98" fmla="*/ 98 w 292"/>
                    <a:gd name="T99" fmla="*/ 71 h 88"/>
                    <a:gd name="T100" fmla="*/ 87 w 292"/>
                    <a:gd name="T101" fmla="*/ 68 h 88"/>
                    <a:gd name="T102" fmla="*/ 76 w 292"/>
                    <a:gd name="T103" fmla="*/ 64 h 88"/>
                    <a:gd name="T104" fmla="*/ 64 w 292"/>
                    <a:gd name="T105" fmla="*/ 61 h 88"/>
                    <a:gd name="T106" fmla="*/ 52 w 292"/>
                    <a:gd name="T107" fmla="*/ 56 h 88"/>
                    <a:gd name="T108" fmla="*/ 40 w 292"/>
                    <a:gd name="T109" fmla="*/ 52 h 88"/>
                    <a:gd name="T110" fmla="*/ 28 w 292"/>
                    <a:gd name="T111" fmla="*/ 47 h 88"/>
                    <a:gd name="T112" fmla="*/ 16 w 292"/>
                    <a:gd name="T113" fmla="*/ 41 h 88"/>
                    <a:gd name="T114" fmla="*/ 5 w 292"/>
                    <a:gd name="T115" fmla="*/ 36 h 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2"/>
                    <a:gd name="T175" fmla="*/ 0 h 88"/>
                    <a:gd name="T176" fmla="*/ 292 w 292"/>
                    <a:gd name="T177" fmla="*/ 88 h 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2" h="88">
                      <a:moveTo>
                        <a:pt x="2" y="26"/>
                      </a:moveTo>
                      <a:lnTo>
                        <a:pt x="2" y="26"/>
                      </a:lnTo>
                      <a:lnTo>
                        <a:pt x="3" y="27"/>
                      </a:lnTo>
                      <a:lnTo>
                        <a:pt x="4" y="27"/>
                      </a:lnTo>
                      <a:lnTo>
                        <a:pt x="5" y="27"/>
                      </a:lnTo>
                      <a:lnTo>
                        <a:pt x="5" y="28"/>
                      </a:lnTo>
                      <a:lnTo>
                        <a:pt x="7" y="29"/>
                      </a:lnTo>
                      <a:lnTo>
                        <a:pt x="9" y="30"/>
                      </a:lnTo>
                      <a:lnTo>
                        <a:pt x="10" y="30"/>
                      </a:lnTo>
                      <a:lnTo>
                        <a:pt x="12" y="31"/>
                      </a:lnTo>
                      <a:lnTo>
                        <a:pt x="13" y="32"/>
                      </a:lnTo>
                      <a:lnTo>
                        <a:pt x="15" y="33"/>
                      </a:lnTo>
                      <a:lnTo>
                        <a:pt x="17" y="34"/>
                      </a:lnTo>
                      <a:lnTo>
                        <a:pt x="20" y="35"/>
                      </a:lnTo>
                      <a:lnTo>
                        <a:pt x="23" y="36"/>
                      </a:lnTo>
                      <a:lnTo>
                        <a:pt x="24" y="38"/>
                      </a:lnTo>
                      <a:lnTo>
                        <a:pt x="27" y="39"/>
                      </a:lnTo>
                      <a:lnTo>
                        <a:pt x="30" y="40"/>
                      </a:lnTo>
                      <a:lnTo>
                        <a:pt x="33" y="41"/>
                      </a:lnTo>
                      <a:lnTo>
                        <a:pt x="35" y="43"/>
                      </a:lnTo>
                      <a:lnTo>
                        <a:pt x="39" y="44"/>
                      </a:lnTo>
                      <a:lnTo>
                        <a:pt x="42" y="45"/>
                      </a:lnTo>
                      <a:lnTo>
                        <a:pt x="45" y="47"/>
                      </a:lnTo>
                      <a:lnTo>
                        <a:pt x="49" y="48"/>
                      </a:lnTo>
                      <a:lnTo>
                        <a:pt x="52" y="49"/>
                      </a:lnTo>
                      <a:lnTo>
                        <a:pt x="56" y="51"/>
                      </a:lnTo>
                      <a:lnTo>
                        <a:pt x="60" y="53"/>
                      </a:lnTo>
                      <a:lnTo>
                        <a:pt x="63" y="54"/>
                      </a:lnTo>
                      <a:lnTo>
                        <a:pt x="67" y="55"/>
                      </a:lnTo>
                      <a:lnTo>
                        <a:pt x="71" y="57"/>
                      </a:lnTo>
                      <a:lnTo>
                        <a:pt x="76" y="59"/>
                      </a:lnTo>
                      <a:lnTo>
                        <a:pt x="79" y="60"/>
                      </a:lnTo>
                      <a:lnTo>
                        <a:pt x="83" y="62"/>
                      </a:lnTo>
                      <a:lnTo>
                        <a:pt x="88" y="63"/>
                      </a:lnTo>
                      <a:lnTo>
                        <a:pt x="92" y="64"/>
                      </a:lnTo>
                      <a:lnTo>
                        <a:pt x="96" y="65"/>
                      </a:lnTo>
                      <a:lnTo>
                        <a:pt x="101" y="67"/>
                      </a:lnTo>
                      <a:lnTo>
                        <a:pt x="106" y="68"/>
                      </a:lnTo>
                      <a:lnTo>
                        <a:pt x="110" y="69"/>
                      </a:lnTo>
                      <a:lnTo>
                        <a:pt x="115" y="71"/>
                      </a:lnTo>
                      <a:lnTo>
                        <a:pt x="120" y="72"/>
                      </a:lnTo>
                      <a:lnTo>
                        <a:pt x="124" y="72"/>
                      </a:lnTo>
                      <a:lnTo>
                        <a:pt x="129" y="74"/>
                      </a:lnTo>
                      <a:lnTo>
                        <a:pt x="134" y="75"/>
                      </a:lnTo>
                      <a:lnTo>
                        <a:pt x="139" y="76"/>
                      </a:lnTo>
                      <a:lnTo>
                        <a:pt x="144" y="77"/>
                      </a:lnTo>
                      <a:lnTo>
                        <a:pt x="149" y="78"/>
                      </a:lnTo>
                      <a:lnTo>
                        <a:pt x="154" y="78"/>
                      </a:lnTo>
                      <a:lnTo>
                        <a:pt x="159" y="79"/>
                      </a:lnTo>
                      <a:lnTo>
                        <a:pt x="164" y="80"/>
                      </a:lnTo>
                      <a:lnTo>
                        <a:pt x="169" y="81"/>
                      </a:lnTo>
                      <a:lnTo>
                        <a:pt x="174" y="81"/>
                      </a:lnTo>
                      <a:lnTo>
                        <a:pt x="179" y="81"/>
                      </a:lnTo>
                      <a:lnTo>
                        <a:pt x="184" y="82"/>
                      </a:lnTo>
                      <a:lnTo>
                        <a:pt x="189" y="82"/>
                      </a:lnTo>
                      <a:lnTo>
                        <a:pt x="194" y="82"/>
                      </a:lnTo>
                      <a:lnTo>
                        <a:pt x="199" y="82"/>
                      </a:lnTo>
                      <a:lnTo>
                        <a:pt x="204" y="82"/>
                      </a:lnTo>
                      <a:lnTo>
                        <a:pt x="210" y="82"/>
                      </a:lnTo>
                      <a:lnTo>
                        <a:pt x="214" y="82"/>
                      </a:lnTo>
                      <a:lnTo>
                        <a:pt x="220" y="81"/>
                      </a:lnTo>
                      <a:lnTo>
                        <a:pt x="225" y="81"/>
                      </a:lnTo>
                      <a:lnTo>
                        <a:pt x="230" y="80"/>
                      </a:lnTo>
                      <a:lnTo>
                        <a:pt x="231" y="80"/>
                      </a:lnTo>
                      <a:lnTo>
                        <a:pt x="232" y="79"/>
                      </a:lnTo>
                      <a:lnTo>
                        <a:pt x="233" y="79"/>
                      </a:lnTo>
                      <a:lnTo>
                        <a:pt x="235" y="78"/>
                      </a:lnTo>
                      <a:lnTo>
                        <a:pt x="237" y="78"/>
                      </a:lnTo>
                      <a:lnTo>
                        <a:pt x="238" y="77"/>
                      </a:lnTo>
                      <a:lnTo>
                        <a:pt x="240" y="77"/>
                      </a:lnTo>
                      <a:lnTo>
                        <a:pt x="241" y="76"/>
                      </a:lnTo>
                      <a:lnTo>
                        <a:pt x="242" y="76"/>
                      </a:lnTo>
                      <a:lnTo>
                        <a:pt x="244" y="75"/>
                      </a:lnTo>
                      <a:lnTo>
                        <a:pt x="245" y="75"/>
                      </a:lnTo>
                      <a:lnTo>
                        <a:pt x="247" y="74"/>
                      </a:lnTo>
                      <a:lnTo>
                        <a:pt x="248" y="74"/>
                      </a:lnTo>
                      <a:lnTo>
                        <a:pt x="250" y="73"/>
                      </a:lnTo>
                      <a:lnTo>
                        <a:pt x="251" y="72"/>
                      </a:lnTo>
                      <a:lnTo>
                        <a:pt x="253" y="72"/>
                      </a:lnTo>
                      <a:lnTo>
                        <a:pt x="255" y="71"/>
                      </a:lnTo>
                      <a:lnTo>
                        <a:pt x="256" y="70"/>
                      </a:lnTo>
                      <a:lnTo>
                        <a:pt x="258" y="69"/>
                      </a:lnTo>
                      <a:lnTo>
                        <a:pt x="259" y="68"/>
                      </a:lnTo>
                      <a:lnTo>
                        <a:pt x="261" y="67"/>
                      </a:lnTo>
                      <a:lnTo>
                        <a:pt x="263" y="66"/>
                      </a:lnTo>
                      <a:lnTo>
                        <a:pt x="263" y="65"/>
                      </a:lnTo>
                      <a:lnTo>
                        <a:pt x="266" y="64"/>
                      </a:lnTo>
                      <a:lnTo>
                        <a:pt x="267" y="63"/>
                      </a:lnTo>
                      <a:lnTo>
                        <a:pt x="268" y="62"/>
                      </a:lnTo>
                      <a:lnTo>
                        <a:pt x="270" y="61"/>
                      </a:lnTo>
                      <a:lnTo>
                        <a:pt x="271" y="59"/>
                      </a:lnTo>
                      <a:lnTo>
                        <a:pt x="272" y="58"/>
                      </a:lnTo>
                      <a:lnTo>
                        <a:pt x="274" y="56"/>
                      </a:lnTo>
                      <a:lnTo>
                        <a:pt x="275" y="55"/>
                      </a:lnTo>
                      <a:lnTo>
                        <a:pt x="276" y="54"/>
                      </a:lnTo>
                      <a:lnTo>
                        <a:pt x="278" y="52"/>
                      </a:lnTo>
                      <a:lnTo>
                        <a:pt x="278" y="51"/>
                      </a:lnTo>
                      <a:lnTo>
                        <a:pt x="279" y="49"/>
                      </a:lnTo>
                      <a:lnTo>
                        <a:pt x="280" y="47"/>
                      </a:lnTo>
                      <a:lnTo>
                        <a:pt x="281" y="45"/>
                      </a:lnTo>
                      <a:lnTo>
                        <a:pt x="281" y="43"/>
                      </a:lnTo>
                      <a:lnTo>
                        <a:pt x="282" y="41"/>
                      </a:lnTo>
                      <a:lnTo>
                        <a:pt x="283" y="40"/>
                      </a:lnTo>
                      <a:lnTo>
                        <a:pt x="283" y="38"/>
                      </a:lnTo>
                      <a:lnTo>
                        <a:pt x="283" y="36"/>
                      </a:lnTo>
                      <a:lnTo>
                        <a:pt x="283" y="34"/>
                      </a:lnTo>
                      <a:lnTo>
                        <a:pt x="283" y="31"/>
                      </a:lnTo>
                      <a:lnTo>
                        <a:pt x="283" y="30"/>
                      </a:lnTo>
                      <a:lnTo>
                        <a:pt x="283" y="27"/>
                      </a:lnTo>
                      <a:lnTo>
                        <a:pt x="282" y="25"/>
                      </a:lnTo>
                      <a:lnTo>
                        <a:pt x="282" y="23"/>
                      </a:lnTo>
                      <a:lnTo>
                        <a:pt x="281" y="21"/>
                      </a:lnTo>
                      <a:lnTo>
                        <a:pt x="280" y="18"/>
                      </a:lnTo>
                      <a:lnTo>
                        <a:pt x="279" y="15"/>
                      </a:lnTo>
                      <a:lnTo>
                        <a:pt x="278" y="13"/>
                      </a:lnTo>
                      <a:lnTo>
                        <a:pt x="276" y="11"/>
                      </a:lnTo>
                      <a:lnTo>
                        <a:pt x="274" y="7"/>
                      </a:lnTo>
                      <a:lnTo>
                        <a:pt x="273" y="5"/>
                      </a:lnTo>
                      <a:lnTo>
                        <a:pt x="271" y="2"/>
                      </a:lnTo>
                      <a:lnTo>
                        <a:pt x="269" y="0"/>
                      </a:lnTo>
                      <a:lnTo>
                        <a:pt x="279" y="2"/>
                      </a:lnTo>
                      <a:lnTo>
                        <a:pt x="279" y="3"/>
                      </a:lnTo>
                      <a:lnTo>
                        <a:pt x="280" y="4"/>
                      </a:lnTo>
                      <a:lnTo>
                        <a:pt x="281" y="5"/>
                      </a:lnTo>
                      <a:lnTo>
                        <a:pt x="282" y="7"/>
                      </a:lnTo>
                      <a:lnTo>
                        <a:pt x="283" y="8"/>
                      </a:lnTo>
                      <a:lnTo>
                        <a:pt x="284" y="11"/>
                      </a:lnTo>
                      <a:lnTo>
                        <a:pt x="284" y="12"/>
                      </a:lnTo>
                      <a:lnTo>
                        <a:pt x="286" y="14"/>
                      </a:lnTo>
                      <a:lnTo>
                        <a:pt x="286" y="15"/>
                      </a:lnTo>
                      <a:lnTo>
                        <a:pt x="286" y="16"/>
                      </a:lnTo>
                      <a:lnTo>
                        <a:pt x="287" y="18"/>
                      </a:lnTo>
                      <a:lnTo>
                        <a:pt x="288" y="19"/>
                      </a:lnTo>
                      <a:lnTo>
                        <a:pt x="288" y="20"/>
                      </a:lnTo>
                      <a:lnTo>
                        <a:pt x="289" y="21"/>
                      </a:lnTo>
                      <a:lnTo>
                        <a:pt x="289" y="23"/>
                      </a:lnTo>
                      <a:lnTo>
                        <a:pt x="290" y="24"/>
                      </a:lnTo>
                      <a:lnTo>
                        <a:pt x="290" y="26"/>
                      </a:lnTo>
                      <a:lnTo>
                        <a:pt x="290" y="27"/>
                      </a:lnTo>
                      <a:lnTo>
                        <a:pt x="291" y="28"/>
                      </a:lnTo>
                      <a:lnTo>
                        <a:pt x="291" y="30"/>
                      </a:lnTo>
                      <a:lnTo>
                        <a:pt x="291" y="31"/>
                      </a:lnTo>
                      <a:lnTo>
                        <a:pt x="291" y="32"/>
                      </a:lnTo>
                      <a:lnTo>
                        <a:pt x="292" y="33"/>
                      </a:lnTo>
                      <a:lnTo>
                        <a:pt x="292" y="35"/>
                      </a:lnTo>
                      <a:lnTo>
                        <a:pt x="292" y="36"/>
                      </a:lnTo>
                      <a:lnTo>
                        <a:pt x="292" y="38"/>
                      </a:lnTo>
                      <a:lnTo>
                        <a:pt x="292" y="40"/>
                      </a:lnTo>
                      <a:lnTo>
                        <a:pt x="292" y="41"/>
                      </a:lnTo>
                      <a:lnTo>
                        <a:pt x="292" y="42"/>
                      </a:lnTo>
                      <a:lnTo>
                        <a:pt x="291" y="44"/>
                      </a:lnTo>
                      <a:lnTo>
                        <a:pt x="291" y="45"/>
                      </a:lnTo>
                      <a:lnTo>
                        <a:pt x="291" y="47"/>
                      </a:lnTo>
                      <a:lnTo>
                        <a:pt x="290" y="48"/>
                      </a:lnTo>
                      <a:lnTo>
                        <a:pt x="290" y="50"/>
                      </a:lnTo>
                      <a:lnTo>
                        <a:pt x="290" y="52"/>
                      </a:lnTo>
                      <a:lnTo>
                        <a:pt x="289" y="54"/>
                      </a:lnTo>
                      <a:lnTo>
                        <a:pt x="287" y="56"/>
                      </a:lnTo>
                      <a:lnTo>
                        <a:pt x="286" y="58"/>
                      </a:lnTo>
                      <a:lnTo>
                        <a:pt x="286" y="59"/>
                      </a:lnTo>
                      <a:lnTo>
                        <a:pt x="284" y="61"/>
                      </a:lnTo>
                      <a:lnTo>
                        <a:pt x="283" y="62"/>
                      </a:lnTo>
                      <a:lnTo>
                        <a:pt x="282" y="64"/>
                      </a:lnTo>
                      <a:lnTo>
                        <a:pt x="281" y="65"/>
                      </a:lnTo>
                      <a:lnTo>
                        <a:pt x="279" y="66"/>
                      </a:lnTo>
                      <a:lnTo>
                        <a:pt x="278" y="68"/>
                      </a:lnTo>
                      <a:lnTo>
                        <a:pt x="276" y="69"/>
                      </a:lnTo>
                      <a:lnTo>
                        <a:pt x="274" y="70"/>
                      </a:lnTo>
                      <a:lnTo>
                        <a:pt x="272" y="72"/>
                      </a:lnTo>
                      <a:lnTo>
                        <a:pt x="270" y="73"/>
                      </a:lnTo>
                      <a:lnTo>
                        <a:pt x="268" y="74"/>
                      </a:lnTo>
                      <a:lnTo>
                        <a:pt x="266" y="75"/>
                      </a:lnTo>
                      <a:lnTo>
                        <a:pt x="263" y="76"/>
                      </a:lnTo>
                      <a:lnTo>
                        <a:pt x="260" y="78"/>
                      </a:lnTo>
                      <a:lnTo>
                        <a:pt x="258" y="78"/>
                      </a:lnTo>
                      <a:lnTo>
                        <a:pt x="256" y="80"/>
                      </a:lnTo>
                      <a:lnTo>
                        <a:pt x="253" y="80"/>
                      </a:lnTo>
                      <a:lnTo>
                        <a:pt x="251" y="81"/>
                      </a:lnTo>
                      <a:lnTo>
                        <a:pt x="248" y="82"/>
                      </a:lnTo>
                      <a:lnTo>
                        <a:pt x="245" y="83"/>
                      </a:lnTo>
                      <a:lnTo>
                        <a:pt x="242" y="83"/>
                      </a:lnTo>
                      <a:lnTo>
                        <a:pt x="240" y="84"/>
                      </a:lnTo>
                      <a:lnTo>
                        <a:pt x="237" y="84"/>
                      </a:lnTo>
                      <a:lnTo>
                        <a:pt x="235" y="85"/>
                      </a:lnTo>
                      <a:lnTo>
                        <a:pt x="232" y="85"/>
                      </a:lnTo>
                      <a:lnTo>
                        <a:pt x="229" y="86"/>
                      </a:lnTo>
                      <a:lnTo>
                        <a:pt x="227" y="86"/>
                      </a:lnTo>
                      <a:lnTo>
                        <a:pt x="224" y="87"/>
                      </a:lnTo>
                      <a:lnTo>
                        <a:pt x="221" y="87"/>
                      </a:lnTo>
                      <a:lnTo>
                        <a:pt x="218" y="87"/>
                      </a:lnTo>
                      <a:lnTo>
                        <a:pt x="216" y="87"/>
                      </a:lnTo>
                      <a:lnTo>
                        <a:pt x="213" y="87"/>
                      </a:lnTo>
                      <a:lnTo>
                        <a:pt x="210" y="87"/>
                      </a:lnTo>
                      <a:lnTo>
                        <a:pt x="207" y="88"/>
                      </a:lnTo>
                      <a:lnTo>
                        <a:pt x="205" y="88"/>
                      </a:lnTo>
                      <a:lnTo>
                        <a:pt x="203" y="88"/>
                      </a:lnTo>
                      <a:lnTo>
                        <a:pt x="200" y="88"/>
                      </a:lnTo>
                      <a:lnTo>
                        <a:pt x="197" y="88"/>
                      </a:lnTo>
                      <a:lnTo>
                        <a:pt x="194" y="87"/>
                      </a:lnTo>
                      <a:lnTo>
                        <a:pt x="191" y="87"/>
                      </a:lnTo>
                      <a:lnTo>
                        <a:pt x="189" y="87"/>
                      </a:lnTo>
                      <a:lnTo>
                        <a:pt x="187" y="87"/>
                      </a:lnTo>
                      <a:lnTo>
                        <a:pt x="184" y="87"/>
                      </a:lnTo>
                      <a:lnTo>
                        <a:pt x="181" y="87"/>
                      </a:lnTo>
                      <a:lnTo>
                        <a:pt x="179" y="86"/>
                      </a:lnTo>
                      <a:lnTo>
                        <a:pt x="176" y="86"/>
                      </a:lnTo>
                      <a:lnTo>
                        <a:pt x="174" y="86"/>
                      </a:lnTo>
                      <a:lnTo>
                        <a:pt x="172" y="86"/>
                      </a:lnTo>
                      <a:lnTo>
                        <a:pt x="169" y="85"/>
                      </a:lnTo>
                      <a:lnTo>
                        <a:pt x="166" y="85"/>
                      </a:lnTo>
                      <a:lnTo>
                        <a:pt x="165" y="85"/>
                      </a:lnTo>
                      <a:lnTo>
                        <a:pt x="162" y="85"/>
                      </a:lnTo>
                      <a:lnTo>
                        <a:pt x="160" y="84"/>
                      </a:lnTo>
                      <a:lnTo>
                        <a:pt x="158" y="84"/>
                      </a:lnTo>
                      <a:lnTo>
                        <a:pt x="156" y="83"/>
                      </a:lnTo>
                      <a:lnTo>
                        <a:pt x="154" y="83"/>
                      </a:lnTo>
                      <a:lnTo>
                        <a:pt x="152" y="83"/>
                      </a:lnTo>
                      <a:lnTo>
                        <a:pt x="149" y="83"/>
                      </a:lnTo>
                      <a:lnTo>
                        <a:pt x="148" y="83"/>
                      </a:lnTo>
                      <a:lnTo>
                        <a:pt x="146" y="82"/>
                      </a:lnTo>
                      <a:lnTo>
                        <a:pt x="144" y="82"/>
                      </a:lnTo>
                      <a:lnTo>
                        <a:pt x="143" y="82"/>
                      </a:lnTo>
                      <a:lnTo>
                        <a:pt x="141" y="81"/>
                      </a:lnTo>
                      <a:lnTo>
                        <a:pt x="139" y="81"/>
                      </a:lnTo>
                      <a:lnTo>
                        <a:pt x="138" y="80"/>
                      </a:lnTo>
                      <a:lnTo>
                        <a:pt x="137" y="80"/>
                      </a:lnTo>
                      <a:lnTo>
                        <a:pt x="135" y="80"/>
                      </a:lnTo>
                      <a:lnTo>
                        <a:pt x="134" y="79"/>
                      </a:lnTo>
                      <a:lnTo>
                        <a:pt x="131" y="78"/>
                      </a:lnTo>
                      <a:lnTo>
                        <a:pt x="130" y="78"/>
                      </a:lnTo>
                      <a:lnTo>
                        <a:pt x="128" y="78"/>
                      </a:lnTo>
                      <a:lnTo>
                        <a:pt x="127" y="78"/>
                      </a:lnTo>
                      <a:lnTo>
                        <a:pt x="126" y="78"/>
                      </a:lnTo>
                      <a:lnTo>
                        <a:pt x="124" y="77"/>
                      </a:lnTo>
                      <a:lnTo>
                        <a:pt x="122" y="77"/>
                      </a:lnTo>
                      <a:lnTo>
                        <a:pt x="120" y="76"/>
                      </a:lnTo>
                      <a:lnTo>
                        <a:pt x="118" y="76"/>
                      </a:lnTo>
                      <a:lnTo>
                        <a:pt x="117" y="75"/>
                      </a:lnTo>
                      <a:lnTo>
                        <a:pt x="115" y="75"/>
                      </a:lnTo>
                      <a:lnTo>
                        <a:pt x="114" y="75"/>
                      </a:lnTo>
                      <a:lnTo>
                        <a:pt x="112" y="74"/>
                      </a:lnTo>
                      <a:lnTo>
                        <a:pt x="111" y="74"/>
                      </a:lnTo>
                      <a:lnTo>
                        <a:pt x="109" y="73"/>
                      </a:lnTo>
                      <a:lnTo>
                        <a:pt x="107" y="73"/>
                      </a:lnTo>
                      <a:lnTo>
                        <a:pt x="106" y="72"/>
                      </a:lnTo>
                      <a:lnTo>
                        <a:pt x="104" y="72"/>
                      </a:lnTo>
                      <a:lnTo>
                        <a:pt x="102" y="72"/>
                      </a:lnTo>
                      <a:lnTo>
                        <a:pt x="100" y="71"/>
                      </a:lnTo>
                      <a:lnTo>
                        <a:pt x="98" y="71"/>
                      </a:lnTo>
                      <a:lnTo>
                        <a:pt x="96" y="70"/>
                      </a:lnTo>
                      <a:lnTo>
                        <a:pt x="94" y="69"/>
                      </a:lnTo>
                      <a:lnTo>
                        <a:pt x="92" y="69"/>
                      </a:lnTo>
                      <a:lnTo>
                        <a:pt x="90" y="68"/>
                      </a:lnTo>
                      <a:lnTo>
                        <a:pt x="87" y="68"/>
                      </a:lnTo>
                      <a:lnTo>
                        <a:pt x="85" y="67"/>
                      </a:lnTo>
                      <a:lnTo>
                        <a:pt x="83" y="66"/>
                      </a:lnTo>
                      <a:lnTo>
                        <a:pt x="81" y="65"/>
                      </a:lnTo>
                      <a:lnTo>
                        <a:pt x="79" y="65"/>
                      </a:lnTo>
                      <a:lnTo>
                        <a:pt x="76" y="64"/>
                      </a:lnTo>
                      <a:lnTo>
                        <a:pt x="74" y="64"/>
                      </a:lnTo>
                      <a:lnTo>
                        <a:pt x="71" y="63"/>
                      </a:lnTo>
                      <a:lnTo>
                        <a:pt x="69" y="62"/>
                      </a:lnTo>
                      <a:lnTo>
                        <a:pt x="66" y="61"/>
                      </a:lnTo>
                      <a:lnTo>
                        <a:pt x="64" y="61"/>
                      </a:lnTo>
                      <a:lnTo>
                        <a:pt x="62" y="60"/>
                      </a:lnTo>
                      <a:lnTo>
                        <a:pt x="59" y="59"/>
                      </a:lnTo>
                      <a:lnTo>
                        <a:pt x="56" y="58"/>
                      </a:lnTo>
                      <a:lnTo>
                        <a:pt x="54" y="57"/>
                      </a:lnTo>
                      <a:lnTo>
                        <a:pt x="52" y="56"/>
                      </a:lnTo>
                      <a:lnTo>
                        <a:pt x="49" y="55"/>
                      </a:lnTo>
                      <a:lnTo>
                        <a:pt x="47" y="54"/>
                      </a:lnTo>
                      <a:lnTo>
                        <a:pt x="44" y="54"/>
                      </a:lnTo>
                      <a:lnTo>
                        <a:pt x="42" y="53"/>
                      </a:lnTo>
                      <a:lnTo>
                        <a:pt x="40" y="52"/>
                      </a:lnTo>
                      <a:lnTo>
                        <a:pt x="37" y="51"/>
                      </a:lnTo>
                      <a:lnTo>
                        <a:pt x="35" y="50"/>
                      </a:lnTo>
                      <a:lnTo>
                        <a:pt x="32" y="49"/>
                      </a:lnTo>
                      <a:lnTo>
                        <a:pt x="30" y="48"/>
                      </a:lnTo>
                      <a:lnTo>
                        <a:pt x="28" y="47"/>
                      </a:lnTo>
                      <a:lnTo>
                        <a:pt x="25" y="46"/>
                      </a:lnTo>
                      <a:lnTo>
                        <a:pt x="23" y="44"/>
                      </a:lnTo>
                      <a:lnTo>
                        <a:pt x="20" y="43"/>
                      </a:lnTo>
                      <a:lnTo>
                        <a:pt x="19" y="42"/>
                      </a:lnTo>
                      <a:lnTo>
                        <a:pt x="16" y="41"/>
                      </a:lnTo>
                      <a:lnTo>
                        <a:pt x="14" y="40"/>
                      </a:lnTo>
                      <a:lnTo>
                        <a:pt x="12" y="40"/>
                      </a:lnTo>
                      <a:lnTo>
                        <a:pt x="10" y="38"/>
                      </a:lnTo>
                      <a:lnTo>
                        <a:pt x="8" y="37"/>
                      </a:lnTo>
                      <a:lnTo>
                        <a:pt x="5" y="36"/>
                      </a:lnTo>
                      <a:lnTo>
                        <a:pt x="4" y="35"/>
                      </a:lnTo>
                      <a:lnTo>
                        <a:pt x="2" y="34"/>
                      </a:lnTo>
                      <a:lnTo>
                        <a:pt x="0" y="33"/>
                      </a:lnTo>
                      <a:lnTo>
                        <a:pt x="2" y="26"/>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sp>
            <p:nvSpPr>
              <p:cNvPr id="135" name="Freeform 190"/>
              <p:cNvSpPr>
                <a:spLocks/>
              </p:cNvSpPr>
              <p:nvPr/>
            </p:nvSpPr>
            <p:spPr bwMode="auto">
              <a:xfrm>
                <a:off x="503238" y="1876425"/>
                <a:ext cx="788987" cy="560388"/>
              </a:xfrm>
              <a:custGeom>
                <a:avLst/>
                <a:gdLst>
                  <a:gd name="T0" fmla="*/ 2147483647 w 497"/>
                  <a:gd name="T1" fmla="*/ 2147483647 h 353"/>
                  <a:gd name="T2" fmla="*/ 2147483647 w 497"/>
                  <a:gd name="T3" fmla="*/ 2147483647 h 353"/>
                  <a:gd name="T4" fmla="*/ 2147483647 w 497"/>
                  <a:gd name="T5" fmla="*/ 2147483647 h 353"/>
                  <a:gd name="T6" fmla="*/ 2147483647 w 497"/>
                  <a:gd name="T7" fmla="*/ 2147483647 h 353"/>
                  <a:gd name="T8" fmla="*/ 2147483647 w 497"/>
                  <a:gd name="T9" fmla="*/ 2147483647 h 353"/>
                  <a:gd name="T10" fmla="*/ 2147483647 w 497"/>
                  <a:gd name="T11" fmla="*/ 2147483647 h 353"/>
                  <a:gd name="T12" fmla="*/ 2147483647 w 497"/>
                  <a:gd name="T13" fmla="*/ 2147483647 h 353"/>
                  <a:gd name="T14" fmla="*/ 2147483647 w 497"/>
                  <a:gd name="T15" fmla="*/ 2147483647 h 353"/>
                  <a:gd name="T16" fmla="*/ 2147483647 w 497"/>
                  <a:gd name="T17" fmla="*/ 2147483647 h 353"/>
                  <a:gd name="T18" fmla="*/ 2147483647 w 497"/>
                  <a:gd name="T19" fmla="*/ 2147483647 h 353"/>
                  <a:gd name="T20" fmla="*/ 2147483647 w 497"/>
                  <a:gd name="T21" fmla="*/ 2147483647 h 353"/>
                  <a:gd name="T22" fmla="*/ 2147483647 w 497"/>
                  <a:gd name="T23" fmla="*/ 2147483647 h 353"/>
                  <a:gd name="T24" fmla="*/ 2147483647 w 497"/>
                  <a:gd name="T25" fmla="*/ 2147483647 h 353"/>
                  <a:gd name="T26" fmla="*/ 2147483647 w 497"/>
                  <a:gd name="T27" fmla="*/ 2147483647 h 353"/>
                  <a:gd name="T28" fmla="*/ 2147483647 w 497"/>
                  <a:gd name="T29" fmla="*/ 2147483647 h 353"/>
                  <a:gd name="T30" fmla="*/ 2147483647 w 497"/>
                  <a:gd name="T31" fmla="*/ 2147483647 h 353"/>
                  <a:gd name="T32" fmla="*/ 2147483647 w 497"/>
                  <a:gd name="T33" fmla="*/ 2147483647 h 353"/>
                  <a:gd name="T34" fmla="*/ 2147483647 w 497"/>
                  <a:gd name="T35" fmla="*/ 2147483647 h 353"/>
                  <a:gd name="T36" fmla="*/ 2147483647 w 497"/>
                  <a:gd name="T37" fmla="*/ 2147483647 h 353"/>
                  <a:gd name="T38" fmla="*/ 2147483647 w 497"/>
                  <a:gd name="T39" fmla="*/ 2147483647 h 353"/>
                  <a:gd name="T40" fmla="*/ 2147483647 w 497"/>
                  <a:gd name="T41" fmla="*/ 2147483647 h 353"/>
                  <a:gd name="T42" fmla="*/ 2147483647 w 497"/>
                  <a:gd name="T43" fmla="*/ 2147483647 h 353"/>
                  <a:gd name="T44" fmla="*/ 2147483647 w 497"/>
                  <a:gd name="T45" fmla="*/ 2147483647 h 353"/>
                  <a:gd name="T46" fmla="*/ 2147483647 w 497"/>
                  <a:gd name="T47" fmla="*/ 2147483647 h 353"/>
                  <a:gd name="T48" fmla="*/ 2147483647 w 497"/>
                  <a:gd name="T49" fmla="*/ 2147483647 h 353"/>
                  <a:gd name="T50" fmla="*/ 2147483647 w 497"/>
                  <a:gd name="T51" fmla="*/ 2147483647 h 353"/>
                  <a:gd name="T52" fmla="*/ 2147483647 w 497"/>
                  <a:gd name="T53" fmla="*/ 2147483647 h 353"/>
                  <a:gd name="T54" fmla="*/ 2147483647 w 497"/>
                  <a:gd name="T55" fmla="*/ 0 h 353"/>
                  <a:gd name="T56" fmla="*/ 2147483647 w 497"/>
                  <a:gd name="T57" fmla="*/ 2147483647 h 353"/>
                  <a:gd name="T58" fmla="*/ 2147483647 w 497"/>
                  <a:gd name="T59" fmla="*/ 2147483647 h 353"/>
                  <a:gd name="T60" fmla="*/ 2147483647 w 497"/>
                  <a:gd name="T61" fmla="*/ 2147483647 h 353"/>
                  <a:gd name="T62" fmla="*/ 2147483647 w 497"/>
                  <a:gd name="T63" fmla="*/ 2147483647 h 353"/>
                  <a:gd name="T64" fmla="*/ 2147483647 w 497"/>
                  <a:gd name="T65" fmla="*/ 2147483647 h 353"/>
                  <a:gd name="T66" fmla="*/ 2147483647 w 497"/>
                  <a:gd name="T67" fmla="*/ 2147483647 h 353"/>
                  <a:gd name="T68" fmla="*/ 2147483647 w 497"/>
                  <a:gd name="T69" fmla="*/ 2147483647 h 353"/>
                  <a:gd name="T70" fmla="*/ 2147483647 w 497"/>
                  <a:gd name="T71" fmla="*/ 2147483647 h 353"/>
                  <a:gd name="T72" fmla="*/ 2147483647 w 497"/>
                  <a:gd name="T73" fmla="*/ 2147483647 h 353"/>
                  <a:gd name="T74" fmla="*/ 2147483647 w 497"/>
                  <a:gd name="T75" fmla="*/ 2147483647 h 353"/>
                  <a:gd name="T76" fmla="*/ 2147483647 w 497"/>
                  <a:gd name="T77" fmla="*/ 2147483647 h 353"/>
                  <a:gd name="T78" fmla="*/ 2147483647 w 497"/>
                  <a:gd name="T79" fmla="*/ 2147483647 h 353"/>
                  <a:gd name="T80" fmla="*/ 2147483647 w 497"/>
                  <a:gd name="T81" fmla="*/ 2147483647 h 353"/>
                  <a:gd name="T82" fmla="*/ 2147483647 w 497"/>
                  <a:gd name="T83" fmla="*/ 2147483647 h 353"/>
                  <a:gd name="T84" fmla="*/ 2147483647 w 497"/>
                  <a:gd name="T85" fmla="*/ 2147483647 h 353"/>
                  <a:gd name="T86" fmla="*/ 2147483647 w 497"/>
                  <a:gd name="T87" fmla="*/ 2147483647 h 353"/>
                  <a:gd name="T88" fmla="*/ 2147483647 w 497"/>
                  <a:gd name="T89" fmla="*/ 2147483647 h 353"/>
                  <a:gd name="T90" fmla="*/ 2147483647 w 497"/>
                  <a:gd name="T91" fmla="*/ 2147483647 h 353"/>
                  <a:gd name="T92" fmla="*/ 2147483647 w 497"/>
                  <a:gd name="T93" fmla="*/ 2147483647 h 353"/>
                  <a:gd name="T94" fmla="*/ 2147483647 w 497"/>
                  <a:gd name="T95" fmla="*/ 2147483647 h 353"/>
                  <a:gd name="T96" fmla="*/ 2147483647 w 497"/>
                  <a:gd name="T97" fmla="*/ 2147483647 h 353"/>
                  <a:gd name="T98" fmla="*/ 2147483647 w 497"/>
                  <a:gd name="T99" fmla="*/ 2147483647 h 353"/>
                  <a:gd name="T100" fmla="*/ 2147483647 w 497"/>
                  <a:gd name="T101" fmla="*/ 2147483647 h 353"/>
                  <a:gd name="T102" fmla="*/ 2147483647 w 497"/>
                  <a:gd name="T103" fmla="*/ 2147483647 h 353"/>
                  <a:gd name="T104" fmla="*/ 2147483647 w 497"/>
                  <a:gd name="T105" fmla="*/ 2147483647 h 353"/>
                  <a:gd name="T106" fmla="*/ 2147483647 w 497"/>
                  <a:gd name="T107" fmla="*/ 2147483647 h 353"/>
                  <a:gd name="T108" fmla="*/ 2147483647 w 497"/>
                  <a:gd name="T109" fmla="*/ 2147483647 h 353"/>
                  <a:gd name="T110" fmla="*/ 2147483647 w 497"/>
                  <a:gd name="T111" fmla="*/ 2147483647 h 353"/>
                  <a:gd name="T112" fmla="*/ 2147483647 w 497"/>
                  <a:gd name="T113" fmla="*/ 2147483647 h 353"/>
                  <a:gd name="T114" fmla="*/ 2147483647 w 497"/>
                  <a:gd name="T115" fmla="*/ 2147483647 h 353"/>
                  <a:gd name="T116" fmla="*/ 2147483647 w 497"/>
                  <a:gd name="T117" fmla="*/ 2147483647 h 353"/>
                  <a:gd name="T118" fmla="*/ 2147483647 w 497"/>
                  <a:gd name="T119" fmla="*/ 2147483647 h 353"/>
                  <a:gd name="T120" fmla="*/ 2147483647 w 497"/>
                  <a:gd name="T121" fmla="*/ 2147483647 h 353"/>
                  <a:gd name="T122" fmla="*/ 2147483647 w 497"/>
                  <a:gd name="T123" fmla="*/ 2147483647 h 35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97"/>
                  <a:gd name="T187" fmla="*/ 0 h 353"/>
                  <a:gd name="T188" fmla="*/ 497 w 497"/>
                  <a:gd name="T189" fmla="*/ 353 h 35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97" h="353">
                    <a:moveTo>
                      <a:pt x="494" y="347"/>
                    </a:moveTo>
                    <a:lnTo>
                      <a:pt x="491" y="353"/>
                    </a:lnTo>
                    <a:lnTo>
                      <a:pt x="491" y="352"/>
                    </a:lnTo>
                    <a:lnTo>
                      <a:pt x="492" y="350"/>
                    </a:lnTo>
                    <a:lnTo>
                      <a:pt x="492" y="349"/>
                    </a:lnTo>
                    <a:lnTo>
                      <a:pt x="492" y="347"/>
                    </a:lnTo>
                    <a:lnTo>
                      <a:pt x="493" y="346"/>
                    </a:lnTo>
                    <a:lnTo>
                      <a:pt x="493" y="344"/>
                    </a:lnTo>
                    <a:lnTo>
                      <a:pt x="493" y="342"/>
                    </a:lnTo>
                    <a:lnTo>
                      <a:pt x="493" y="340"/>
                    </a:lnTo>
                    <a:lnTo>
                      <a:pt x="493" y="337"/>
                    </a:lnTo>
                    <a:lnTo>
                      <a:pt x="492" y="335"/>
                    </a:lnTo>
                    <a:lnTo>
                      <a:pt x="492" y="334"/>
                    </a:lnTo>
                    <a:lnTo>
                      <a:pt x="491" y="332"/>
                    </a:lnTo>
                    <a:lnTo>
                      <a:pt x="491" y="330"/>
                    </a:lnTo>
                    <a:lnTo>
                      <a:pt x="490" y="329"/>
                    </a:lnTo>
                    <a:lnTo>
                      <a:pt x="489" y="327"/>
                    </a:lnTo>
                    <a:lnTo>
                      <a:pt x="488" y="326"/>
                    </a:lnTo>
                    <a:lnTo>
                      <a:pt x="487" y="324"/>
                    </a:lnTo>
                    <a:lnTo>
                      <a:pt x="487" y="323"/>
                    </a:lnTo>
                    <a:lnTo>
                      <a:pt x="485" y="321"/>
                    </a:lnTo>
                    <a:lnTo>
                      <a:pt x="484" y="320"/>
                    </a:lnTo>
                    <a:lnTo>
                      <a:pt x="482" y="317"/>
                    </a:lnTo>
                    <a:lnTo>
                      <a:pt x="481" y="316"/>
                    </a:lnTo>
                    <a:lnTo>
                      <a:pt x="479" y="314"/>
                    </a:lnTo>
                    <a:lnTo>
                      <a:pt x="477" y="313"/>
                    </a:lnTo>
                    <a:lnTo>
                      <a:pt x="474" y="310"/>
                    </a:lnTo>
                    <a:lnTo>
                      <a:pt x="473" y="309"/>
                    </a:lnTo>
                    <a:lnTo>
                      <a:pt x="470" y="307"/>
                    </a:lnTo>
                    <a:lnTo>
                      <a:pt x="467" y="305"/>
                    </a:lnTo>
                    <a:lnTo>
                      <a:pt x="465" y="303"/>
                    </a:lnTo>
                    <a:lnTo>
                      <a:pt x="461" y="301"/>
                    </a:lnTo>
                    <a:lnTo>
                      <a:pt x="458" y="299"/>
                    </a:lnTo>
                    <a:lnTo>
                      <a:pt x="455" y="298"/>
                    </a:lnTo>
                    <a:lnTo>
                      <a:pt x="452" y="295"/>
                    </a:lnTo>
                    <a:lnTo>
                      <a:pt x="448" y="294"/>
                    </a:lnTo>
                    <a:lnTo>
                      <a:pt x="444" y="291"/>
                    </a:lnTo>
                    <a:lnTo>
                      <a:pt x="440" y="290"/>
                    </a:lnTo>
                    <a:lnTo>
                      <a:pt x="435" y="288"/>
                    </a:lnTo>
                    <a:lnTo>
                      <a:pt x="431" y="286"/>
                    </a:lnTo>
                    <a:lnTo>
                      <a:pt x="426" y="283"/>
                    </a:lnTo>
                    <a:lnTo>
                      <a:pt x="421" y="282"/>
                    </a:lnTo>
                    <a:lnTo>
                      <a:pt x="416" y="279"/>
                    </a:lnTo>
                    <a:lnTo>
                      <a:pt x="410" y="278"/>
                    </a:lnTo>
                    <a:lnTo>
                      <a:pt x="404" y="275"/>
                    </a:lnTo>
                    <a:lnTo>
                      <a:pt x="398" y="273"/>
                    </a:lnTo>
                    <a:lnTo>
                      <a:pt x="392" y="271"/>
                    </a:lnTo>
                    <a:lnTo>
                      <a:pt x="386" y="270"/>
                    </a:lnTo>
                    <a:lnTo>
                      <a:pt x="379" y="267"/>
                    </a:lnTo>
                    <a:lnTo>
                      <a:pt x="372" y="266"/>
                    </a:lnTo>
                    <a:lnTo>
                      <a:pt x="364" y="263"/>
                    </a:lnTo>
                    <a:lnTo>
                      <a:pt x="357" y="262"/>
                    </a:lnTo>
                    <a:lnTo>
                      <a:pt x="349" y="260"/>
                    </a:lnTo>
                    <a:lnTo>
                      <a:pt x="341" y="258"/>
                    </a:lnTo>
                    <a:lnTo>
                      <a:pt x="333" y="256"/>
                    </a:lnTo>
                    <a:lnTo>
                      <a:pt x="326" y="254"/>
                    </a:lnTo>
                    <a:lnTo>
                      <a:pt x="318" y="252"/>
                    </a:lnTo>
                    <a:lnTo>
                      <a:pt x="312" y="250"/>
                    </a:lnTo>
                    <a:lnTo>
                      <a:pt x="303" y="249"/>
                    </a:lnTo>
                    <a:lnTo>
                      <a:pt x="297" y="247"/>
                    </a:lnTo>
                    <a:lnTo>
                      <a:pt x="290" y="245"/>
                    </a:lnTo>
                    <a:lnTo>
                      <a:pt x="283" y="244"/>
                    </a:lnTo>
                    <a:lnTo>
                      <a:pt x="276" y="243"/>
                    </a:lnTo>
                    <a:lnTo>
                      <a:pt x="270" y="241"/>
                    </a:lnTo>
                    <a:lnTo>
                      <a:pt x="263" y="240"/>
                    </a:lnTo>
                    <a:lnTo>
                      <a:pt x="256" y="239"/>
                    </a:lnTo>
                    <a:lnTo>
                      <a:pt x="249" y="238"/>
                    </a:lnTo>
                    <a:lnTo>
                      <a:pt x="244" y="236"/>
                    </a:lnTo>
                    <a:lnTo>
                      <a:pt x="237" y="234"/>
                    </a:lnTo>
                    <a:lnTo>
                      <a:pt x="231" y="233"/>
                    </a:lnTo>
                    <a:lnTo>
                      <a:pt x="224" y="232"/>
                    </a:lnTo>
                    <a:lnTo>
                      <a:pt x="218" y="231"/>
                    </a:lnTo>
                    <a:lnTo>
                      <a:pt x="213" y="230"/>
                    </a:lnTo>
                    <a:lnTo>
                      <a:pt x="206" y="228"/>
                    </a:lnTo>
                    <a:lnTo>
                      <a:pt x="200" y="227"/>
                    </a:lnTo>
                    <a:lnTo>
                      <a:pt x="195" y="226"/>
                    </a:lnTo>
                    <a:lnTo>
                      <a:pt x="189" y="224"/>
                    </a:lnTo>
                    <a:lnTo>
                      <a:pt x="184" y="223"/>
                    </a:lnTo>
                    <a:lnTo>
                      <a:pt x="178" y="222"/>
                    </a:lnTo>
                    <a:lnTo>
                      <a:pt x="173" y="221"/>
                    </a:lnTo>
                    <a:lnTo>
                      <a:pt x="167" y="219"/>
                    </a:lnTo>
                    <a:lnTo>
                      <a:pt x="163" y="218"/>
                    </a:lnTo>
                    <a:lnTo>
                      <a:pt x="157" y="216"/>
                    </a:lnTo>
                    <a:lnTo>
                      <a:pt x="152" y="215"/>
                    </a:lnTo>
                    <a:lnTo>
                      <a:pt x="147" y="213"/>
                    </a:lnTo>
                    <a:lnTo>
                      <a:pt x="142" y="212"/>
                    </a:lnTo>
                    <a:lnTo>
                      <a:pt x="137" y="210"/>
                    </a:lnTo>
                    <a:lnTo>
                      <a:pt x="133" y="209"/>
                    </a:lnTo>
                    <a:lnTo>
                      <a:pt x="128" y="207"/>
                    </a:lnTo>
                    <a:lnTo>
                      <a:pt x="123" y="206"/>
                    </a:lnTo>
                    <a:lnTo>
                      <a:pt x="119" y="203"/>
                    </a:lnTo>
                    <a:lnTo>
                      <a:pt x="114" y="202"/>
                    </a:lnTo>
                    <a:lnTo>
                      <a:pt x="110" y="200"/>
                    </a:lnTo>
                    <a:lnTo>
                      <a:pt x="105" y="198"/>
                    </a:lnTo>
                    <a:lnTo>
                      <a:pt x="101" y="196"/>
                    </a:lnTo>
                    <a:lnTo>
                      <a:pt x="97" y="194"/>
                    </a:lnTo>
                    <a:lnTo>
                      <a:pt x="92" y="192"/>
                    </a:lnTo>
                    <a:lnTo>
                      <a:pt x="89" y="190"/>
                    </a:lnTo>
                    <a:lnTo>
                      <a:pt x="84" y="187"/>
                    </a:lnTo>
                    <a:lnTo>
                      <a:pt x="81" y="185"/>
                    </a:lnTo>
                    <a:lnTo>
                      <a:pt x="77" y="182"/>
                    </a:lnTo>
                    <a:lnTo>
                      <a:pt x="73" y="180"/>
                    </a:lnTo>
                    <a:lnTo>
                      <a:pt x="69" y="177"/>
                    </a:lnTo>
                    <a:lnTo>
                      <a:pt x="66" y="174"/>
                    </a:lnTo>
                    <a:lnTo>
                      <a:pt x="62" y="172"/>
                    </a:lnTo>
                    <a:lnTo>
                      <a:pt x="58" y="169"/>
                    </a:lnTo>
                    <a:lnTo>
                      <a:pt x="55" y="166"/>
                    </a:lnTo>
                    <a:lnTo>
                      <a:pt x="51" y="163"/>
                    </a:lnTo>
                    <a:lnTo>
                      <a:pt x="48" y="159"/>
                    </a:lnTo>
                    <a:lnTo>
                      <a:pt x="45" y="156"/>
                    </a:lnTo>
                    <a:lnTo>
                      <a:pt x="41" y="153"/>
                    </a:lnTo>
                    <a:lnTo>
                      <a:pt x="38" y="150"/>
                    </a:lnTo>
                    <a:lnTo>
                      <a:pt x="34" y="146"/>
                    </a:lnTo>
                    <a:lnTo>
                      <a:pt x="32" y="142"/>
                    </a:lnTo>
                    <a:lnTo>
                      <a:pt x="29" y="138"/>
                    </a:lnTo>
                    <a:lnTo>
                      <a:pt x="26" y="134"/>
                    </a:lnTo>
                    <a:lnTo>
                      <a:pt x="23" y="130"/>
                    </a:lnTo>
                    <a:lnTo>
                      <a:pt x="20" y="126"/>
                    </a:lnTo>
                    <a:lnTo>
                      <a:pt x="17" y="122"/>
                    </a:lnTo>
                    <a:lnTo>
                      <a:pt x="16" y="118"/>
                    </a:lnTo>
                    <a:lnTo>
                      <a:pt x="13" y="115"/>
                    </a:lnTo>
                    <a:lnTo>
                      <a:pt x="11" y="111"/>
                    </a:lnTo>
                    <a:lnTo>
                      <a:pt x="9" y="107"/>
                    </a:lnTo>
                    <a:lnTo>
                      <a:pt x="8" y="104"/>
                    </a:lnTo>
                    <a:lnTo>
                      <a:pt x="7" y="99"/>
                    </a:lnTo>
                    <a:lnTo>
                      <a:pt x="5" y="96"/>
                    </a:lnTo>
                    <a:lnTo>
                      <a:pt x="4" y="93"/>
                    </a:lnTo>
                    <a:lnTo>
                      <a:pt x="3" y="89"/>
                    </a:lnTo>
                    <a:lnTo>
                      <a:pt x="2" y="86"/>
                    </a:lnTo>
                    <a:lnTo>
                      <a:pt x="1" y="82"/>
                    </a:lnTo>
                    <a:lnTo>
                      <a:pt x="1" y="79"/>
                    </a:lnTo>
                    <a:lnTo>
                      <a:pt x="1" y="77"/>
                    </a:lnTo>
                    <a:lnTo>
                      <a:pt x="0" y="73"/>
                    </a:lnTo>
                    <a:lnTo>
                      <a:pt x="0" y="70"/>
                    </a:lnTo>
                    <a:lnTo>
                      <a:pt x="0" y="67"/>
                    </a:lnTo>
                    <a:lnTo>
                      <a:pt x="0" y="64"/>
                    </a:lnTo>
                    <a:lnTo>
                      <a:pt x="0" y="61"/>
                    </a:lnTo>
                    <a:lnTo>
                      <a:pt x="1" y="58"/>
                    </a:lnTo>
                    <a:lnTo>
                      <a:pt x="1" y="56"/>
                    </a:lnTo>
                    <a:lnTo>
                      <a:pt x="2" y="54"/>
                    </a:lnTo>
                    <a:lnTo>
                      <a:pt x="2" y="50"/>
                    </a:lnTo>
                    <a:lnTo>
                      <a:pt x="2" y="48"/>
                    </a:lnTo>
                    <a:lnTo>
                      <a:pt x="3" y="46"/>
                    </a:lnTo>
                    <a:lnTo>
                      <a:pt x="4" y="43"/>
                    </a:lnTo>
                    <a:lnTo>
                      <a:pt x="5" y="41"/>
                    </a:lnTo>
                    <a:lnTo>
                      <a:pt x="6" y="39"/>
                    </a:lnTo>
                    <a:lnTo>
                      <a:pt x="7" y="36"/>
                    </a:lnTo>
                    <a:lnTo>
                      <a:pt x="8" y="34"/>
                    </a:lnTo>
                    <a:lnTo>
                      <a:pt x="9" y="32"/>
                    </a:lnTo>
                    <a:lnTo>
                      <a:pt x="10" y="29"/>
                    </a:lnTo>
                    <a:lnTo>
                      <a:pt x="11" y="28"/>
                    </a:lnTo>
                    <a:lnTo>
                      <a:pt x="12" y="26"/>
                    </a:lnTo>
                    <a:lnTo>
                      <a:pt x="13" y="24"/>
                    </a:lnTo>
                    <a:lnTo>
                      <a:pt x="15" y="22"/>
                    </a:lnTo>
                    <a:lnTo>
                      <a:pt x="16" y="20"/>
                    </a:lnTo>
                    <a:lnTo>
                      <a:pt x="17" y="19"/>
                    </a:lnTo>
                    <a:lnTo>
                      <a:pt x="19" y="17"/>
                    </a:lnTo>
                    <a:lnTo>
                      <a:pt x="20" y="16"/>
                    </a:lnTo>
                    <a:lnTo>
                      <a:pt x="20" y="14"/>
                    </a:lnTo>
                    <a:lnTo>
                      <a:pt x="22" y="13"/>
                    </a:lnTo>
                    <a:lnTo>
                      <a:pt x="25" y="10"/>
                    </a:lnTo>
                    <a:lnTo>
                      <a:pt x="27" y="8"/>
                    </a:lnTo>
                    <a:lnTo>
                      <a:pt x="30" y="6"/>
                    </a:lnTo>
                    <a:lnTo>
                      <a:pt x="31" y="4"/>
                    </a:lnTo>
                    <a:lnTo>
                      <a:pt x="33" y="2"/>
                    </a:lnTo>
                    <a:lnTo>
                      <a:pt x="34" y="1"/>
                    </a:lnTo>
                    <a:lnTo>
                      <a:pt x="37" y="0"/>
                    </a:lnTo>
                    <a:lnTo>
                      <a:pt x="38" y="0"/>
                    </a:lnTo>
                    <a:lnTo>
                      <a:pt x="37" y="7"/>
                    </a:lnTo>
                    <a:lnTo>
                      <a:pt x="36" y="8"/>
                    </a:lnTo>
                    <a:lnTo>
                      <a:pt x="34" y="10"/>
                    </a:lnTo>
                    <a:lnTo>
                      <a:pt x="32" y="11"/>
                    </a:lnTo>
                    <a:lnTo>
                      <a:pt x="31" y="13"/>
                    </a:lnTo>
                    <a:lnTo>
                      <a:pt x="29" y="14"/>
                    </a:lnTo>
                    <a:lnTo>
                      <a:pt x="27" y="17"/>
                    </a:lnTo>
                    <a:lnTo>
                      <a:pt x="26" y="18"/>
                    </a:lnTo>
                    <a:lnTo>
                      <a:pt x="25" y="19"/>
                    </a:lnTo>
                    <a:lnTo>
                      <a:pt x="24" y="20"/>
                    </a:lnTo>
                    <a:lnTo>
                      <a:pt x="23" y="22"/>
                    </a:lnTo>
                    <a:lnTo>
                      <a:pt x="22" y="23"/>
                    </a:lnTo>
                    <a:lnTo>
                      <a:pt x="20" y="25"/>
                    </a:lnTo>
                    <a:lnTo>
                      <a:pt x="19" y="26"/>
                    </a:lnTo>
                    <a:lnTo>
                      <a:pt x="19" y="28"/>
                    </a:lnTo>
                    <a:lnTo>
                      <a:pt x="17" y="29"/>
                    </a:lnTo>
                    <a:lnTo>
                      <a:pt x="16" y="32"/>
                    </a:lnTo>
                    <a:lnTo>
                      <a:pt x="15" y="33"/>
                    </a:lnTo>
                    <a:lnTo>
                      <a:pt x="14" y="35"/>
                    </a:lnTo>
                    <a:lnTo>
                      <a:pt x="13" y="37"/>
                    </a:lnTo>
                    <a:lnTo>
                      <a:pt x="13" y="39"/>
                    </a:lnTo>
                    <a:lnTo>
                      <a:pt x="12" y="42"/>
                    </a:lnTo>
                    <a:lnTo>
                      <a:pt x="11" y="44"/>
                    </a:lnTo>
                    <a:lnTo>
                      <a:pt x="10" y="46"/>
                    </a:lnTo>
                    <a:lnTo>
                      <a:pt x="9" y="48"/>
                    </a:lnTo>
                    <a:lnTo>
                      <a:pt x="8" y="50"/>
                    </a:lnTo>
                    <a:lnTo>
                      <a:pt x="8" y="53"/>
                    </a:lnTo>
                    <a:lnTo>
                      <a:pt x="7" y="55"/>
                    </a:lnTo>
                    <a:lnTo>
                      <a:pt x="7" y="58"/>
                    </a:lnTo>
                    <a:lnTo>
                      <a:pt x="7" y="60"/>
                    </a:lnTo>
                    <a:lnTo>
                      <a:pt x="7" y="63"/>
                    </a:lnTo>
                    <a:lnTo>
                      <a:pt x="7" y="66"/>
                    </a:lnTo>
                    <a:lnTo>
                      <a:pt x="7" y="68"/>
                    </a:lnTo>
                    <a:lnTo>
                      <a:pt x="7" y="71"/>
                    </a:lnTo>
                    <a:lnTo>
                      <a:pt x="7" y="74"/>
                    </a:lnTo>
                    <a:lnTo>
                      <a:pt x="7" y="77"/>
                    </a:lnTo>
                    <a:lnTo>
                      <a:pt x="7" y="80"/>
                    </a:lnTo>
                    <a:lnTo>
                      <a:pt x="7" y="82"/>
                    </a:lnTo>
                    <a:lnTo>
                      <a:pt x="8" y="86"/>
                    </a:lnTo>
                    <a:lnTo>
                      <a:pt x="9" y="89"/>
                    </a:lnTo>
                    <a:lnTo>
                      <a:pt x="10" y="92"/>
                    </a:lnTo>
                    <a:lnTo>
                      <a:pt x="11" y="95"/>
                    </a:lnTo>
                    <a:lnTo>
                      <a:pt x="12" y="98"/>
                    </a:lnTo>
                    <a:lnTo>
                      <a:pt x="13" y="101"/>
                    </a:lnTo>
                    <a:lnTo>
                      <a:pt x="14" y="104"/>
                    </a:lnTo>
                    <a:lnTo>
                      <a:pt x="16" y="108"/>
                    </a:lnTo>
                    <a:lnTo>
                      <a:pt x="18" y="111"/>
                    </a:lnTo>
                    <a:lnTo>
                      <a:pt x="20" y="115"/>
                    </a:lnTo>
                    <a:lnTo>
                      <a:pt x="22" y="118"/>
                    </a:lnTo>
                    <a:lnTo>
                      <a:pt x="24" y="121"/>
                    </a:lnTo>
                    <a:lnTo>
                      <a:pt x="27" y="125"/>
                    </a:lnTo>
                    <a:lnTo>
                      <a:pt x="30" y="128"/>
                    </a:lnTo>
                    <a:lnTo>
                      <a:pt x="33" y="132"/>
                    </a:lnTo>
                    <a:lnTo>
                      <a:pt x="36" y="136"/>
                    </a:lnTo>
                    <a:lnTo>
                      <a:pt x="39" y="140"/>
                    </a:lnTo>
                    <a:lnTo>
                      <a:pt x="41" y="142"/>
                    </a:lnTo>
                    <a:lnTo>
                      <a:pt x="42" y="143"/>
                    </a:lnTo>
                    <a:lnTo>
                      <a:pt x="43" y="146"/>
                    </a:lnTo>
                    <a:lnTo>
                      <a:pt x="45" y="147"/>
                    </a:lnTo>
                    <a:lnTo>
                      <a:pt x="48" y="150"/>
                    </a:lnTo>
                    <a:lnTo>
                      <a:pt x="50" y="152"/>
                    </a:lnTo>
                    <a:lnTo>
                      <a:pt x="53" y="155"/>
                    </a:lnTo>
                    <a:lnTo>
                      <a:pt x="55" y="156"/>
                    </a:lnTo>
                    <a:lnTo>
                      <a:pt x="56" y="157"/>
                    </a:lnTo>
                    <a:lnTo>
                      <a:pt x="58" y="159"/>
                    </a:lnTo>
                    <a:lnTo>
                      <a:pt x="61" y="161"/>
                    </a:lnTo>
                    <a:lnTo>
                      <a:pt x="62" y="162"/>
                    </a:lnTo>
                    <a:lnTo>
                      <a:pt x="64" y="163"/>
                    </a:lnTo>
                    <a:lnTo>
                      <a:pt x="66" y="165"/>
                    </a:lnTo>
                    <a:lnTo>
                      <a:pt x="68" y="167"/>
                    </a:lnTo>
                    <a:lnTo>
                      <a:pt x="71" y="168"/>
                    </a:lnTo>
                    <a:lnTo>
                      <a:pt x="74" y="170"/>
                    </a:lnTo>
                    <a:lnTo>
                      <a:pt x="76" y="172"/>
                    </a:lnTo>
                    <a:lnTo>
                      <a:pt x="79" y="174"/>
                    </a:lnTo>
                    <a:lnTo>
                      <a:pt x="81" y="175"/>
                    </a:lnTo>
                    <a:lnTo>
                      <a:pt x="84" y="177"/>
                    </a:lnTo>
                    <a:lnTo>
                      <a:pt x="87" y="179"/>
                    </a:lnTo>
                    <a:lnTo>
                      <a:pt x="90" y="180"/>
                    </a:lnTo>
                    <a:lnTo>
                      <a:pt x="93" y="182"/>
                    </a:lnTo>
                    <a:lnTo>
                      <a:pt x="96" y="184"/>
                    </a:lnTo>
                    <a:lnTo>
                      <a:pt x="100" y="186"/>
                    </a:lnTo>
                    <a:lnTo>
                      <a:pt x="103" y="187"/>
                    </a:lnTo>
                    <a:lnTo>
                      <a:pt x="106" y="189"/>
                    </a:lnTo>
                    <a:lnTo>
                      <a:pt x="110" y="191"/>
                    </a:lnTo>
                    <a:lnTo>
                      <a:pt x="114" y="192"/>
                    </a:lnTo>
                    <a:lnTo>
                      <a:pt x="117" y="194"/>
                    </a:lnTo>
                    <a:lnTo>
                      <a:pt x="122" y="196"/>
                    </a:lnTo>
                    <a:lnTo>
                      <a:pt x="125" y="197"/>
                    </a:lnTo>
                    <a:lnTo>
                      <a:pt x="130" y="199"/>
                    </a:lnTo>
                    <a:lnTo>
                      <a:pt x="134" y="201"/>
                    </a:lnTo>
                    <a:lnTo>
                      <a:pt x="138" y="202"/>
                    </a:lnTo>
                    <a:lnTo>
                      <a:pt x="142" y="204"/>
                    </a:lnTo>
                    <a:lnTo>
                      <a:pt x="147" y="206"/>
                    </a:lnTo>
                    <a:lnTo>
                      <a:pt x="152" y="207"/>
                    </a:lnTo>
                    <a:lnTo>
                      <a:pt x="156" y="209"/>
                    </a:lnTo>
                    <a:lnTo>
                      <a:pt x="161" y="210"/>
                    </a:lnTo>
                    <a:lnTo>
                      <a:pt x="167" y="211"/>
                    </a:lnTo>
                    <a:lnTo>
                      <a:pt x="172" y="213"/>
                    </a:lnTo>
                    <a:lnTo>
                      <a:pt x="177" y="214"/>
                    </a:lnTo>
                    <a:lnTo>
                      <a:pt x="182" y="216"/>
                    </a:lnTo>
                    <a:lnTo>
                      <a:pt x="188" y="217"/>
                    </a:lnTo>
                    <a:lnTo>
                      <a:pt x="193" y="218"/>
                    </a:lnTo>
                    <a:lnTo>
                      <a:pt x="199" y="220"/>
                    </a:lnTo>
                    <a:lnTo>
                      <a:pt x="204" y="221"/>
                    </a:lnTo>
                    <a:lnTo>
                      <a:pt x="211" y="222"/>
                    </a:lnTo>
                    <a:lnTo>
                      <a:pt x="217" y="223"/>
                    </a:lnTo>
                    <a:lnTo>
                      <a:pt x="223" y="224"/>
                    </a:lnTo>
                    <a:lnTo>
                      <a:pt x="229" y="225"/>
                    </a:lnTo>
                    <a:lnTo>
                      <a:pt x="235" y="226"/>
                    </a:lnTo>
                    <a:lnTo>
                      <a:pt x="241" y="226"/>
                    </a:lnTo>
                    <a:lnTo>
                      <a:pt x="247" y="228"/>
                    </a:lnTo>
                    <a:lnTo>
                      <a:pt x="252" y="228"/>
                    </a:lnTo>
                    <a:lnTo>
                      <a:pt x="258" y="230"/>
                    </a:lnTo>
                    <a:lnTo>
                      <a:pt x="264" y="231"/>
                    </a:lnTo>
                    <a:lnTo>
                      <a:pt x="270" y="231"/>
                    </a:lnTo>
                    <a:lnTo>
                      <a:pt x="275" y="233"/>
                    </a:lnTo>
                    <a:lnTo>
                      <a:pt x="280" y="233"/>
                    </a:lnTo>
                    <a:lnTo>
                      <a:pt x="285" y="234"/>
                    </a:lnTo>
                    <a:lnTo>
                      <a:pt x="290" y="235"/>
                    </a:lnTo>
                    <a:lnTo>
                      <a:pt x="295" y="237"/>
                    </a:lnTo>
                    <a:lnTo>
                      <a:pt x="301" y="238"/>
                    </a:lnTo>
                    <a:lnTo>
                      <a:pt x="306" y="239"/>
                    </a:lnTo>
                    <a:lnTo>
                      <a:pt x="311" y="240"/>
                    </a:lnTo>
                    <a:lnTo>
                      <a:pt x="316" y="241"/>
                    </a:lnTo>
                    <a:lnTo>
                      <a:pt x="320" y="242"/>
                    </a:lnTo>
                    <a:lnTo>
                      <a:pt x="326" y="243"/>
                    </a:lnTo>
                    <a:lnTo>
                      <a:pt x="330" y="244"/>
                    </a:lnTo>
                    <a:lnTo>
                      <a:pt x="335" y="245"/>
                    </a:lnTo>
                    <a:lnTo>
                      <a:pt x="339" y="246"/>
                    </a:lnTo>
                    <a:lnTo>
                      <a:pt x="344" y="248"/>
                    </a:lnTo>
                    <a:lnTo>
                      <a:pt x="348" y="249"/>
                    </a:lnTo>
                    <a:lnTo>
                      <a:pt x="352" y="250"/>
                    </a:lnTo>
                    <a:lnTo>
                      <a:pt x="357" y="250"/>
                    </a:lnTo>
                    <a:lnTo>
                      <a:pt x="361" y="252"/>
                    </a:lnTo>
                    <a:lnTo>
                      <a:pt x="365" y="253"/>
                    </a:lnTo>
                    <a:lnTo>
                      <a:pt x="369" y="254"/>
                    </a:lnTo>
                    <a:lnTo>
                      <a:pt x="373" y="255"/>
                    </a:lnTo>
                    <a:lnTo>
                      <a:pt x="377" y="256"/>
                    </a:lnTo>
                    <a:lnTo>
                      <a:pt x="380" y="257"/>
                    </a:lnTo>
                    <a:lnTo>
                      <a:pt x="384" y="259"/>
                    </a:lnTo>
                    <a:lnTo>
                      <a:pt x="388" y="259"/>
                    </a:lnTo>
                    <a:lnTo>
                      <a:pt x="391" y="261"/>
                    </a:lnTo>
                    <a:lnTo>
                      <a:pt x="394" y="261"/>
                    </a:lnTo>
                    <a:lnTo>
                      <a:pt x="398" y="263"/>
                    </a:lnTo>
                    <a:lnTo>
                      <a:pt x="402" y="263"/>
                    </a:lnTo>
                    <a:lnTo>
                      <a:pt x="405" y="264"/>
                    </a:lnTo>
                    <a:lnTo>
                      <a:pt x="408" y="266"/>
                    </a:lnTo>
                    <a:lnTo>
                      <a:pt x="411" y="266"/>
                    </a:lnTo>
                    <a:lnTo>
                      <a:pt x="414" y="267"/>
                    </a:lnTo>
                    <a:lnTo>
                      <a:pt x="417" y="269"/>
                    </a:lnTo>
                    <a:lnTo>
                      <a:pt x="420" y="269"/>
                    </a:lnTo>
                    <a:lnTo>
                      <a:pt x="423" y="271"/>
                    </a:lnTo>
                    <a:lnTo>
                      <a:pt x="425" y="271"/>
                    </a:lnTo>
                    <a:lnTo>
                      <a:pt x="428" y="272"/>
                    </a:lnTo>
                    <a:lnTo>
                      <a:pt x="430" y="273"/>
                    </a:lnTo>
                    <a:lnTo>
                      <a:pt x="433" y="274"/>
                    </a:lnTo>
                    <a:lnTo>
                      <a:pt x="435" y="275"/>
                    </a:lnTo>
                    <a:lnTo>
                      <a:pt x="438" y="276"/>
                    </a:lnTo>
                    <a:lnTo>
                      <a:pt x="440" y="277"/>
                    </a:lnTo>
                    <a:lnTo>
                      <a:pt x="442" y="278"/>
                    </a:lnTo>
                    <a:lnTo>
                      <a:pt x="444" y="279"/>
                    </a:lnTo>
                    <a:lnTo>
                      <a:pt x="446" y="280"/>
                    </a:lnTo>
                    <a:lnTo>
                      <a:pt x="448" y="281"/>
                    </a:lnTo>
                    <a:lnTo>
                      <a:pt x="449" y="282"/>
                    </a:lnTo>
                    <a:lnTo>
                      <a:pt x="451" y="283"/>
                    </a:lnTo>
                    <a:lnTo>
                      <a:pt x="452" y="283"/>
                    </a:lnTo>
                    <a:lnTo>
                      <a:pt x="454" y="284"/>
                    </a:lnTo>
                    <a:lnTo>
                      <a:pt x="456" y="285"/>
                    </a:lnTo>
                    <a:lnTo>
                      <a:pt x="457" y="286"/>
                    </a:lnTo>
                    <a:lnTo>
                      <a:pt x="459" y="286"/>
                    </a:lnTo>
                    <a:lnTo>
                      <a:pt x="461" y="288"/>
                    </a:lnTo>
                    <a:lnTo>
                      <a:pt x="463" y="290"/>
                    </a:lnTo>
                    <a:lnTo>
                      <a:pt x="465" y="291"/>
                    </a:lnTo>
                    <a:lnTo>
                      <a:pt x="467" y="292"/>
                    </a:lnTo>
                    <a:lnTo>
                      <a:pt x="469" y="294"/>
                    </a:lnTo>
                    <a:lnTo>
                      <a:pt x="472" y="295"/>
                    </a:lnTo>
                    <a:lnTo>
                      <a:pt x="473" y="297"/>
                    </a:lnTo>
                    <a:lnTo>
                      <a:pt x="475" y="298"/>
                    </a:lnTo>
                    <a:lnTo>
                      <a:pt x="477" y="300"/>
                    </a:lnTo>
                    <a:lnTo>
                      <a:pt x="479" y="302"/>
                    </a:lnTo>
                    <a:lnTo>
                      <a:pt x="480" y="303"/>
                    </a:lnTo>
                    <a:lnTo>
                      <a:pt x="481" y="304"/>
                    </a:lnTo>
                    <a:lnTo>
                      <a:pt x="482" y="306"/>
                    </a:lnTo>
                    <a:lnTo>
                      <a:pt x="484" y="308"/>
                    </a:lnTo>
                    <a:lnTo>
                      <a:pt x="485" y="309"/>
                    </a:lnTo>
                    <a:lnTo>
                      <a:pt x="487" y="311"/>
                    </a:lnTo>
                    <a:lnTo>
                      <a:pt x="488" y="314"/>
                    </a:lnTo>
                    <a:lnTo>
                      <a:pt x="490" y="316"/>
                    </a:lnTo>
                    <a:lnTo>
                      <a:pt x="492" y="319"/>
                    </a:lnTo>
                    <a:lnTo>
                      <a:pt x="493" y="321"/>
                    </a:lnTo>
                    <a:lnTo>
                      <a:pt x="494" y="323"/>
                    </a:lnTo>
                    <a:lnTo>
                      <a:pt x="496" y="325"/>
                    </a:lnTo>
                    <a:lnTo>
                      <a:pt x="496" y="326"/>
                    </a:lnTo>
                    <a:lnTo>
                      <a:pt x="497" y="328"/>
                    </a:lnTo>
                    <a:lnTo>
                      <a:pt x="497" y="329"/>
                    </a:lnTo>
                    <a:lnTo>
                      <a:pt x="497" y="331"/>
                    </a:lnTo>
                    <a:lnTo>
                      <a:pt x="497" y="332"/>
                    </a:lnTo>
                    <a:lnTo>
                      <a:pt x="497" y="334"/>
                    </a:lnTo>
                    <a:lnTo>
                      <a:pt x="497" y="335"/>
                    </a:lnTo>
                    <a:lnTo>
                      <a:pt x="497" y="337"/>
                    </a:lnTo>
                    <a:lnTo>
                      <a:pt x="496" y="338"/>
                    </a:lnTo>
                    <a:lnTo>
                      <a:pt x="496" y="340"/>
                    </a:lnTo>
                    <a:lnTo>
                      <a:pt x="496" y="342"/>
                    </a:lnTo>
                    <a:lnTo>
                      <a:pt x="495" y="344"/>
                    </a:lnTo>
                    <a:lnTo>
                      <a:pt x="495" y="345"/>
                    </a:lnTo>
                    <a:lnTo>
                      <a:pt x="494" y="347"/>
                    </a:lnTo>
                    <a:close/>
                  </a:path>
                </a:pathLst>
              </a:custGeom>
              <a:solidFill>
                <a:srgbClr val="808080"/>
              </a:solidFill>
              <a:ln w="9525">
                <a:noFill/>
                <a:round/>
                <a:headEnd/>
                <a:tailEnd/>
              </a:ln>
            </p:spPr>
            <p:txBody>
              <a:bodyPr/>
              <a:lstStyle/>
              <a:p>
                <a:endParaRPr lang="en-US">
                  <a:solidFill>
                    <a:srgbClr val="000000"/>
                  </a:solidFill>
                  <a:latin typeface="Arial" pitchFamily="34" charset="0"/>
                </a:endParaRPr>
              </a:p>
            </p:txBody>
          </p:sp>
          <p:grpSp>
            <p:nvGrpSpPr>
              <p:cNvPr id="32779" name="Group 191"/>
              <p:cNvGrpSpPr>
                <a:grpSpLocks/>
              </p:cNvGrpSpPr>
              <p:nvPr/>
            </p:nvGrpSpPr>
            <p:grpSpPr bwMode="auto">
              <a:xfrm>
                <a:off x="552450" y="1866900"/>
                <a:ext cx="503238" cy="360363"/>
                <a:chOff x="348" y="1176"/>
                <a:chExt cx="317" cy="227"/>
              </a:xfrm>
            </p:grpSpPr>
            <p:sp>
              <p:nvSpPr>
                <p:cNvPr id="155" name="Freeform 192"/>
                <p:cNvSpPr>
                  <a:spLocks/>
                </p:cNvSpPr>
                <p:nvPr/>
              </p:nvSpPr>
              <p:spPr bwMode="auto">
                <a:xfrm>
                  <a:off x="348" y="1176"/>
                  <a:ext cx="317" cy="227"/>
                </a:xfrm>
                <a:custGeom>
                  <a:avLst/>
                  <a:gdLst>
                    <a:gd name="T0" fmla="*/ 6 w 317"/>
                    <a:gd name="T1" fmla="*/ 35 h 227"/>
                    <a:gd name="T2" fmla="*/ 12 w 317"/>
                    <a:gd name="T3" fmla="*/ 25 h 227"/>
                    <a:gd name="T4" fmla="*/ 26 w 317"/>
                    <a:gd name="T5" fmla="*/ 13 h 227"/>
                    <a:gd name="T6" fmla="*/ 37 w 317"/>
                    <a:gd name="T7" fmla="*/ 8 h 227"/>
                    <a:gd name="T8" fmla="*/ 49 w 317"/>
                    <a:gd name="T9" fmla="*/ 4 h 227"/>
                    <a:gd name="T10" fmla="*/ 64 w 317"/>
                    <a:gd name="T11" fmla="*/ 1 h 227"/>
                    <a:gd name="T12" fmla="*/ 81 w 317"/>
                    <a:gd name="T13" fmla="*/ 0 h 227"/>
                    <a:gd name="T14" fmla="*/ 102 w 317"/>
                    <a:gd name="T15" fmla="*/ 1 h 227"/>
                    <a:gd name="T16" fmla="*/ 127 w 317"/>
                    <a:gd name="T17" fmla="*/ 5 h 227"/>
                    <a:gd name="T18" fmla="*/ 151 w 317"/>
                    <a:gd name="T19" fmla="*/ 11 h 227"/>
                    <a:gd name="T20" fmla="*/ 179 w 317"/>
                    <a:gd name="T21" fmla="*/ 20 h 227"/>
                    <a:gd name="T22" fmla="*/ 205 w 317"/>
                    <a:gd name="T23" fmla="*/ 33 h 227"/>
                    <a:gd name="T24" fmla="*/ 230 w 317"/>
                    <a:gd name="T25" fmla="*/ 49 h 227"/>
                    <a:gd name="T26" fmla="*/ 254 w 317"/>
                    <a:gd name="T27" fmla="*/ 70 h 227"/>
                    <a:gd name="T28" fmla="*/ 274 w 317"/>
                    <a:gd name="T29" fmla="*/ 95 h 227"/>
                    <a:gd name="T30" fmla="*/ 292 w 317"/>
                    <a:gd name="T31" fmla="*/ 126 h 227"/>
                    <a:gd name="T32" fmla="*/ 306 w 317"/>
                    <a:gd name="T33" fmla="*/ 161 h 227"/>
                    <a:gd name="T34" fmla="*/ 309 w 317"/>
                    <a:gd name="T35" fmla="*/ 176 h 227"/>
                    <a:gd name="T36" fmla="*/ 312 w 317"/>
                    <a:gd name="T37" fmla="*/ 188 h 227"/>
                    <a:gd name="T38" fmla="*/ 314 w 317"/>
                    <a:gd name="T39" fmla="*/ 203 h 227"/>
                    <a:gd name="T40" fmla="*/ 316 w 317"/>
                    <a:gd name="T41" fmla="*/ 217 h 227"/>
                    <a:gd name="T42" fmla="*/ 317 w 317"/>
                    <a:gd name="T43" fmla="*/ 227 h 227"/>
                    <a:gd name="T44" fmla="*/ 309 w 317"/>
                    <a:gd name="T45" fmla="*/ 212 h 227"/>
                    <a:gd name="T46" fmla="*/ 308 w 317"/>
                    <a:gd name="T47" fmla="*/ 203 h 227"/>
                    <a:gd name="T48" fmla="*/ 305 w 317"/>
                    <a:gd name="T49" fmla="*/ 188 h 227"/>
                    <a:gd name="T50" fmla="*/ 301 w 317"/>
                    <a:gd name="T51" fmla="*/ 172 h 227"/>
                    <a:gd name="T52" fmla="*/ 296 w 317"/>
                    <a:gd name="T53" fmla="*/ 153 h 227"/>
                    <a:gd name="T54" fmla="*/ 287 w 317"/>
                    <a:gd name="T55" fmla="*/ 133 h 227"/>
                    <a:gd name="T56" fmla="*/ 276 w 317"/>
                    <a:gd name="T57" fmla="*/ 112 h 227"/>
                    <a:gd name="T58" fmla="*/ 262 w 317"/>
                    <a:gd name="T59" fmla="*/ 91 h 227"/>
                    <a:gd name="T60" fmla="*/ 244 w 317"/>
                    <a:gd name="T61" fmla="*/ 71 h 227"/>
                    <a:gd name="T62" fmla="*/ 222 w 317"/>
                    <a:gd name="T63" fmla="*/ 53 h 227"/>
                    <a:gd name="T64" fmla="*/ 213 w 317"/>
                    <a:gd name="T65" fmla="*/ 47 h 227"/>
                    <a:gd name="T66" fmla="*/ 202 w 317"/>
                    <a:gd name="T67" fmla="*/ 41 h 227"/>
                    <a:gd name="T68" fmla="*/ 190 w 317"/>
                    <a:gd name="T69" fmla="*/ 34 h 227"/>
                    <a:gd name="T70" fmla="*/ 173 w 317"/>
                    <a:gd name="T71" fmla="*/ 28 h 227"/>
                    <a:gd name="T72" fmla="*/ 156 w 317"/>
                    <a:gd name="T73" fmla="*/ 20 h 227"/>
                    <a:gd name="T74" fmla="*/ 136 w 317"/>
                    <a:gd name="T75" fmla="*/ 14 h 227"/>
                    <a:gd name="T76" fmla="*/ 116 w 317"/>
                    <a:gd name="T77" fmla="*/ 10 h 227"/>
                    <a:gd name="T78" fmla="*/ 95 w 317"/>
                    <a:gd name="T79" fmla="*/ 7 h 227"/>
                    <a:gd name="T80" fmla="*/ 74 w 317"/>
                    <a:gd name="T81" fmla="*/ 8 h 227"/>
                    <a:gd name="T82" fmla="*/ 55 w 317"/>
                    <a:gd name="T83" fmla="*/ 12 h 227"/>
                    <a:gd name="T84" fmla="*/ 38 w 317"/>
                    <a:gd name="T85" fmla="*/ 19 h 227"/>
                    <a:gd name="T86" fmla="*/ 26 w 317"/>
                    <a:gd name="T87" fmla="*/ 27 h 227"/>
                    <a:gd name="T88" fmla="*/ 17 w 317"/>
                    <a:gd name="T89" fmla="*/ 35 h 227"/>
                    <a:gd name="T90" fmla="*/ 10 w 317"/>
                    <a:gd name="T91" fmla="*/ 45 h 227"/>
                    <a:gd name="T92" fmla="*/ 6 w 317"/>
                    <a:gd name="T93" fmla="*/ 54 h 227"/>
                    <a:gd name="T94" fmla="*/ 4 w 317"/>
                    <a:gd name="T95" fmla="*/ 63 h 227"/>
                    <a:gd name="T96" fmla="*/ 4 w 317"/>
                    <a:gd name="T97" fmla="*/ 75 h 227"/>
                    <a:gd name="T98" fmla="*/ 6 w 317"/>
                    <a:gd name="T99" fmla="*/ 85 h 227"/>
                    <a:gd name="T100" fmla="*/ 0 w 317"/>
                    <a:gd name="T101" fmla="*/ 67 h 227"/>
                    <a:gd name="T102" fmla="*/ 0 w 317"/>
                    <a:gd name="T103" fmla="*/ 59 h 227"/>
                    <a:gd name="T104" fmla="*/ 1 w 317"/>
                    <a:gd name="T105" fmla="*/ 49 h 2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17"/>
                    <a:gd name="T160" fmla="*/ 0 h 227"/>
                    <a:gd name="T161" fmla="*/ 317 w 317"/>
                    <a:gd name="T162" fmla="*/ 227 h 22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17" h="227">
                      <a:moveTo>
                        <a:pt x="3" y="43"/>
                      </a:moveTo>
                      <a:lnTo>
                        <a:pt x="3" y="42"/>
                      </a:lnTo>
                      <a:lnTo>
                        <a:pt x="3" y="41"/>
                      </a:lnTo>
                      <a:lnTo>
                        <a:pt x="4" y="39"/>
                      </a:lnTo>
                      <a:lnTo>
                        <a:pt x="5" y="36"/>
                      </a:lnTo>
                      <a:lnTo>
                        <a:pt x="6" y="35"/>
                      </a:lnTo>
                      <a:lnTo>
                        <a:pt x="6" y="33"/>
                      </a:lnTo>
                      <a:lnTo>
                        <a:pt x="7" y="32"/>
                      </a:lnTo>
                      <a:lnTo>
                        <a:pt x="8" y="30"/>
                      </a:lnTo>
                      <a:lnTo>
                        <a:pt x="9" y="29"/>
                      </a:lnTo>
                      <a:lnTo>
                        <a:pt x="11" y="27"/>
                      </a:lnTo>
                      <a:lnTo>
                        <a:pt x="12" y="25"/>
                      </a:lnTo>
                      <a:lnTo>
                        <a:pt x="14" y="23"/>
                      </a:lnTo>
                      <a:lnTo>
                        <a:pt x="16" y="21"/>
                      </a:lnTo>
                      <a:lnTo>
                        <a:pt x="18" y="19"/>
                      </a:lnTo>
                      <a:lnTo>
                        <a:pt x="20" y="17"/>
                      </a:lnTo>
                      <a:lnTo>
                        <a:pt x="23" y="16"/>
                      </a:lnTo>
                      <a:lnTo>
                        <a:pt x="26" y="13"/>
                      </a:lnTo>
                      <a:lnTo>
                        <a:pt x="28" y="12"/>
                      </a:lnTo>
                      <a:lnTo>
                        <a:pt x="30" y="11"/>
                      </a:lnTo>
                      <a:lnTo>
                        <a:pt x="31" y="10"/>
                      </a:lnTo>
                      <a:lnTo>
                        <a:pt x="33" y="10"/>
                      </a:lnTo>
                      <a:lnTo>
                        <a:pt x="35" y="9"/>
                      </a:lnTo>
                      <a:lnTo>
                        <a:pt x="37" y="8"/>
                      </a:lnTo>
                      <a:lnTo>
                        <a:pt x="38" y="7"/>
                      </a:lnTo>
                      <a:lnTo>
                        <a:pt x="40" y="7"/>
                      </a:lnTo>
                      <a:lnTo>
                        <a:pt x="43" y="6"/>
                      </a:lnTo>
                      <a:lnTo>
                        <a:pt x="44" y="5"/>
                      </a:lnTo>
                      <a:lnTo>
                        <a:pt x="47" y="5"/>
                      </a:lnTo>
                      <a:lnTo>
                        <a:pt x="49" y="4"/>
                      </a:lnTo>
                      <a:lnTo>
                        <a:pt x="51" y="3"/>
                      </a:lnTo>
                      <a:lnTo>
                        <a:pt x="54" y="3"/>
                      </a:lnTo>
                      <a:lnTo>
                        <a:pt x="56" y="2"/>
                      </a:lnTo>
                      <a:lnTo>
                        <a:pt x="59" y="2"/>
                      </a:lnTo>
                      <a:lnTo>
                        <a:pt x="61" y="2"/>
                      </a:lnTo>
                      <a:lnTo>
                        <a:pt x="64" y="1"/>
                      </a:lnTo>
                      <a:lnTo>
                        <a:pt x="67" y="1"/>
                      </a:lnTo>
                      <a:lnTo>
                        <a:pt x="70" y="1"/>
                      </a:lnTo>
                      <a:lnTo>
                        <a:pt x="73" y="1"/>
                      </a:lnTo>
                      <a:lnTo>
                        <a:pt x="75" y="1"/>
                      </a:lnTo>
                      <a:lnTo>
                        <a:pt x="78" y="0"/>
                      </a:lnTo>
                      <a:lnTo>
                        <a:pt x="81" y="0"/>
                      </a:lnTo>
                      <a:lnTo>
                        <a:pt x="85" y="0"/>
                      </a:lnTo>
                      <a:lnTo>
                        <a:pt x="88" y="0"/>
                      </a:lnTo>
                      <a:lnTo>
                        <a:pt x="92" y="0"/>
                      </a:lnTo>
                      <a:lnTo>
                        <a:pt x="95" y="1"/>
                      </a:lnTo>
                      <a:lnTo>
                        <a:pt x="99" y="1"/>
                      </a:lnTo>
                      <a:lnTo>
                        <a:pt x="102" y="1"/>
                      </a:lnTo>
                      <a:lnTo>
                        <a:pt x="106" y="2"/>
                      </a:lnTo>
                      <a:lnTo>
                        <a:pt x="110" y="2"/>
                      </a:lnTo>
                      <a:lnTo>
                        <a:pt x="114" y="3"/>
                      </a:lnTo>
                      <a:lnTo>
                        <a:pt x="118" y="3"/>
                      </a:lnTo>
                      <a:lnTo>
                        <a:pt x="122" y="4"/>
                      </a:lnTo>
                      <a:lnTo>
                        <a:pt x="127" y="5"/>
                      </a:lnTo>
                      <a:lnTo>
                        <a:pt x="131" y="6"/>
                      </a:lnTo>
                      <a:lnTo>
                        <a:pt x="135" y="7"/>
                      </a:lnTo>
                      <a:lnTo>
                        <a:pt x="139" y="7"/>
                      </a:lnTo>
                      <a:lnTo>
                        <a:pt x="143" y="8"/>
                      </a:lnTo>
                      <a:lnTo>
                        <a:pt x="147" y="9"/>
                      </a:lnTo>
                      <a:lnTo>
                        <a:pt x="151" y="11"/>
                      </a:lnTo>
                      <a:lnTo>
                        <a:pt x="156" y="12"/>
                      </a:lnTo>
                      <a:lnTo>
                        <a:pt x="161" y="13"/>
                      </a:lnTo>
                      <a:lnTo>
                        <a:pt x="165" y="15"/>
                      </a:lnTo>
                      <a:lnTo>
                        <a:pt x="169" y="16"/>
                      </a:lnTo>
                      <a:lnTo>
                        <a:pt x="173" y="18"/>
                      </a:lnTo>
                      <a:lnTo>
                        <a:pt x="179" y="20"/>
                      </a:lnTo>
                      <a:lnTo>
                        <a:pt x="183" y="22"/>
                      </a:lnTo>
                      <a:lnTo>
                        <a:pt x="187" y="24"/>
                      </a:lnTo>
                      <a:lnTo>
                        <a:pt x="191" y="26"/>
                      </a:lnTo>
                      <a:lnTo>
                        <a:pt x="196" y="28"/>
                      </a:lnTo>
                      <a:lnTo>
                        <a:pt x="200" y="31"/>
                      </a:lnTo>
                      <a:lnTo>
                        <a:pt x="205" y="33"/>
                      </a:lnTo>
                      <a:lnTo>
                        <a:pt x="209" y="35"/>
                      </a:lnTo>
                      <a:lnTo>
                        <a:pt x="213" y="38"/>
                      </a:lnTo>
                      <a:lnTo>
                        <a:pt x="217" y="40"/>
                      </a:lnTo>
                      <a:lnTo>
                        <a:pt x="221" y="43"/>
                      </a:lnTo>
                      <a:lnTo>
                        <a:pt x="226" y="46"/>
                      </a:lnTo>
                      <a:lnTo>
                        <a:pt x="230" y="49"/>
                      </a:lnTo>
                      <a:lnTo>
                        <a:pt x="234" y="52"/>
                      </a:lnTo>
                      <a:lnTo>
                        <a:pt x="238" y="55"/>
                      </a:lnTo>
                      <a:lnTo>
                        <a:pt x="242" y="59"/>
                      </a:lnTo>
                      <a:lnTo>
                        <a:pt x="246" y="62"/>
                      </a:lnTo>
                      <a:lnTo>
                        <a:pt x="250" y="66"/>
                      </a:lnTo>
                      <a:lnTo>
                        <a:pt x="254" y="70"/>
                      </a:lnTo>
                      <a:lnTo>
                        <a:pt x="257" y="73"/>
                      </a:lnTo>
                      <a:lnTo>
                        <a:pt x="261" y="77"/>
                      </a:lnTo>
                      <a:lnTo>
                        <a:pt x="265" y="82"/>
                      </a:lnTo>
                      <a:lnTo>
                        <a:pt x="268" y="86"/>
                      </a:lnTo>
                      <a:lnTo>
                        <a:pt x="271" y="90"/>
                      </a:lnTo>
                      <a:lnTo>
                        <a:pt x="274" y="95"/>
                      </a:lnTo>
                      <a:lnTo>
                        <a:pt x="278" y="100"/>
                      </a:lnTo>
                      <a:lnTo>
                        <a:pt x="281" y="104"/>
                      </a:lnTo>
                      <a:lnTo>
                        <a:pt x="284" y="110"/>
                      </a:lnTo>
                      <a:lnTo>
                        <a:pt x="287" y="115"/>
                      </a:lnTo>
                      <a:lnTo>
                        <a:pt x="290" y="121"/>
                      </a:lnTo>
                      <a:lnTo>
                        <a:pt x="292" y="126"/>
                      </a:lnTo>
                      <a:lnTo>
                        <a:pt x="295" y="131"/>
                      </a:lnTo>
                      <a:lnTo>
                        <a:pt x="297" y="137"/>
                      </a:lnTo>
                      <a:lnTo>
                        <a:pt x="300" y="143"/>
                      </a:lnTo>
                      <a:lnTo>
                        <a:pt x="302" y="149"/>
                      </a:lnTo>
                      <a:lnTo>
                        <a:pt x="304" y="156"/>
                      </a:lnTo>
                      <a:lnTo>
                        <a:pt x="306" y="161"/>
                      </a:lnTo>
                      <a:lnTo>
                        <a:pt x="308" y="169"/>
                      </a:lnTo>
                      <a:lnTo>
                        <a:pt x="308" y="170"/>
                      </a:lnTo>
                      <a:lnTo>
                        <a:pt x="308" y="171"/>
                      </a:lnTo>
                      <a:lnTo>
                        <a:pt x="309" y="172"/>
                      </a:lnTo>
                      <a:lnTo>
                        <a:pt x="309" y="174"/>
                      </a:lnTo>
                      <a:lnTo>
                        <a:pt x="309" y="176"/>
                      </a:lnTo>
                      <a:lnTo>
                        <a:pt x="309" y="177"/>
                      </a:lnTo>
                      <a:lnTo>
                        <a:pt x="310" y="179"/>
                      </a:lnTo>
                      <a:lnTo>
                        <a:pt x="311" y="181"/>
                      </a:lnTo>
                      <a:lnTo>
                        <a:pt x="311" y="183"/>
                      </a:lnTo>
                      <a:lnTo>
                        <a:pt x="311" y="185"/>
                      </a:lnTo>
                      <a:lnTo>
                        <a:pt x="312" y="188"/>
                      </a:lnTo>
                      <a:lnTo>
                        <a:pt x="312" y="190"/>
                      </a:lnTo>
                      <a:lnTo>
                        <a:pt x="313" y="193"/>
                      </a:lnTo>
                      <a:lnTo>
                        <a:pt x="314" y="196"/>
                      </a:lnTo>
                      <a:lnTo>
                        <a:pt x="314" y="198"/>
                      </a:lnTo>
                      <a:lnTo>
                        <a:pt x="314" y="201"/>
                      </a:lnTo>
                      <a:lnTo>
                        <a:pt x="314" y="203"/>
                      </a:lnTo>
                      <a:lnTo>
                        <a:pt x="315" y="205"/>
                      </a:lnTo>
                      <a:lnTo>
                        <a:pt x="315" y="208"/>
                      </a:lnTo>
                      <a:lnTo>
                        <a:pt x="315" y="210"/>
                      </a:lnTo>
                      <a:lnTo>
                        <a:pt x="316" y="213"/>
                      </a:lnTo>
                      <a:lnTo>
                        <a:pt x="316" y="215"/>
                      </a:lnTo>
                      <a:lnTo>
                        <a:pt x="316" y="217"/>
                      </a:lnTo>
                      <a:lnTo>
                        <a:pt x="317" y="219"/>
                      </a:lnTo>
                      <a:lnTo>
                        <a:pt x="317" y="221"/>
                      </a:lnTo>
                      <a:lnTo>
                        <a:pt x="317" y="222"/>
                      </a:lnTo>
                      <a:lnTo>
                        <a:pt x="317" y="224"/>
                      </a:lnTo>
                      <a:lnTo>
                        <a:pt x="317" y="226"/>
                      </a:lnTo>
                      <a:lnTo>
                        <a:pt x="317" y="227"/>
                      </a:lnTo>
                      <a:lnTo>
                        <a:pt x="309" y="220"/>
                      </a:lnTo>
                      <a:lnTo>
                        <a:pt x="309" y="218"/>
                      </a:lnTo>
                      <a:lnTo>
                        <a:pt x="309" y="217"/>
                      </a:lnTo>
                      <a:lnTo>
                        <a:pt x="309" y="215"/>
                      </a:lnTo>
                      <a:lnTo>
                        <a:pt x="309" y="214"/>
                      </a:lnTo>
                      <a:lnTo>
                        <a:pt x="309" y="212"/>
                      </a:lnTo>
                      <a:lnTo>
                        <a:pt x="309" y="211"/>
                      </a:lnTo>
                      <a:lnTo>
                        <a:pt x="309" y="210"/>
                      </a:lnTo>
                      <a:lnTo>
                        <a:pt x="308" y="208"/>
                      </a:lnTo>
                      <a:lnTo>
                        <a:pt x="308" y="206"/>
                      </a:lnTo>
                      <a:lnTo>
                        <a:pt x="308" y="204"/>
                      </a:lnTo>
                      <a:lnTo>
                        <a:pt x="308" y="203"/>
                      </a:lnTo>
                      <a:lnTo>
                        <a:pt x="308" y="201"/>
                      </a:lnTo>
                      <a:lnTo>
                        <a:pt x="307" y="198"/>
                      </a:lnTo>
                      <a:lnTo>
                        <a:pt x="306" y="196"/>
                      </a:lnTo>
                      <a:lnTo>
                        <a:pt x="306" y="193"/>
                      </a:lnTo>
                      <a:lnTo>
                        <a:pt x="306" y="191"/>
                      </a:lnTo>
                      <a:lnTo>
                        <a:pt x="305" y="188"/>
                      </a:lnTo>
                      <a:lnTo>
                        <a:pt x="305" y="186"/>
                      </a:lnTo>
                      <a:lnTo>
                        <a:pt x="304" y="183"/>
                      </a:lnTo>
                      <a:lnTo>
                        <a:pt x="304" y="181"/>
                      </a:lnTo>
                      <a:lnTo>
                        <a:pt x="303" y="178"/>
                      </a:lnTo>
                      <a:lnTo>
                        <a:pt x="302" y="175"/>
                      </a:lnTo>
                      <a:lnTo>
                        <a:pt x="301" y="172"/>
                      </a:lnTo>
                      <a:lnTo>
                        <a:pt x="301" y="169"/>
                      </a:lnTo>
                      <a:lnTo>
                        <a:pt x="300" y="166"/>
                      </a:lnTo>
                      <a:lnTo>
                        <a:pt x="299" y="163"/>
                      </a:lnTo>
                      <a:lnTo>
                        <a:pt x="298" y="160"/>
                      </a:lnTo>
                      <a:lnTo>
                        <a:pt x="296" y="156"/>
                      </a:lnTo>
                      <a:lnTo>
                        <a:pt x="296" y="153"/>
                      </a:lnTo>
                      <a:lnTo>
                        <a:pt x="295" y="150"/>
                      </a:lnTo>
                      <a:lnTo>
                        <a:pt x="294" y="147"/>
                      </a:lnTo>
                      <a:lnTo>
                        <a:pt x="292" y="143"/>
                      </a:lnTo>
                      <a:lnTo>
                        <a:pt x="290" y="140"/>
                      </a:lnTo>
                      <a:lnTo>
                        <a:pt x="289" y="136"/>
                      </a:lnTo>
                      <a:lnTo>
                        <a:pt x="287" y="133"/>
                      </a:lnTo>
                      <a:lnTo>
                        <a:pt x="285" y="129"/>
                      </a:lnTo>
                      <a:lnTo>
                        <a:pt x="283" y="126"/>
                      </a:lnTo>
                      <a:lnTo>
                        <a:pt x="282" y="122"/>
                      </a:lnTo>
                      <a:lnTo>
                        <a:pt x="281" y="119"/>
                      </a:lnTo>
                      <a:lnTo>
                        <a:pt x="278" y="115"/>
                      </a:lnTo>
                      <a:lnTo>
                        <a:pt x="276" y="112"/>
                      </a:lnTo>
                      <a:lnTo>
                        <a:pt x="274" y="108"/>
                      </a:lnTo>
                      <a:lnTo>
                        <a:pt x="272" y="105"/>
                      </a:lnTo>
                      <a:lnTo>
                        <a:pt x="270" y="101"/>
                      </a:lnTo>
                      <a:lnTo>
                        <a:pt x="267" y="98"/>
                      </a:lnTo>
                      <a:lnTo>
                        <a:pt x="264" y="94"/>
                      </a:lnTo>
                      <a:lnTo>
                        <a:pt x="262" y="91"/>
                      </a:lnTo>
                      <a:lnTo>
                        <a:pt x="259" y="87"/>
                      </a:lnTo>
                      <a:lnTo>
                        <a:pt x="256" y="84"/>
                      </a:lnTo>
                      <a:lnTo>
                        <a:pt x="253" y="81"/>
                      </a:lnTo>
                      <a:lnTo>
                        <a:pt x="251" y="77"/>
                      </a:lnTo>
                      <a:lnTo>
                        <a:pt x="247" y="74"/>
                      </a:lnTo>
                      <a:lnTo>
                        <a:pt x="244" y="71"/>
                      </a:lnTo>
                      <a:lnTo>
                        <a:pt x="240" y="67"/>
                      </a:lnTo>
                      <a:lnTo>
                        <a:pt x="237" y="64"/>
                      </a:lnTo>
                      <a:lnTo>
                        <a:pt x="233" y="61"/>
                      </a:lnTo>
                      <a:lnTo>
                        <a:pt x="229" y="58"/>
                      </a:lnTo>
                      <a:lnTo>
                        <a:pt x="226" y="55"/>
                      </a:lnTo>
                      <a:lnTo>
                        <a:pt x="222" y="53"/>
                      </a:lnTo>
                      <a:lnTo>
                        <a:pt x="221" y="52"/>
                      </a:lnTo>
                      <a:lnTo>
                        <a:pt x="219" y="51"/>
                      </a:lnTo>
                      <a:lnTo>
                        <a:pt x="217" y="50"/>
                      </a:lnTo>
                      <a:lnTo>
                        <a:pt x="215" y="48"/>
                      </a:lnTo>
                      <a:lnTo>
                        <a:pt x="213" y="47"/>
                      </a:lnTo>
                      <a:lnTo>
                        <a:pt x="211" y="45"/>
                      </a:lnTo>
                      <a:lnTo>
                        <a:pt x="210" y="45"/>
                      </a:lnTo>
                      <a:lnTo>
                        <a:pt x="208" y="44"/>
                      </a:lnTo>
                      <a:lnTo>
                        <a:pt x="207" y="43"/>
                      </a:lnTo>
                      <a:lnTo>
                        <a:pt x="205" y="42"/>
                      </a:lnTo>
                      <a:lnTo>
                        <a:pt x="202" y="41"/>
                      </a:lnTo>
                      <a:lnTo>
                        <a:pt x="200" y="40"/>
                      </a:lnTo>
                      <a:lnTo>
                        <a:pt x="199" y="39"/>
                      </a:lnTo>
                      <a:lnTo>
                        <a:pt x="196" y="38"/>
                      </a:lnTo>
                      <a:lnTo>
                        <a:pt x="194" y="36"/>
                      </a:lnTo>
                      <a:lnTo>
                        <a:pt x="192" y="35"/>
                      </a:lnTo>
                      <a:lnTo>
                        <a:pt x="190" y="34"/>
                      </a:lnTo>
                      <a:lnTo>
                        <a:pt x="187" y="33"/>
                      </a:lnTo>
                      <a:lnTo>
                        <a:pt x="184" y="32"/>
                      </a:lnTo>
                      <a:lnTo>
                        <a:pt x="182" y="31"/>
                      </a:lnTo>
                      <a:lnTo>
                        <a:pt x="179" y="30"/>
                      </a:lnTo>
                      <a:lnTo>
                        <a:pt x="176" y="28"/>
                      </a:lnTo>
                      <a:lnTo>
                        <a:pt x="173" y="28"/>
                      </a:lnTo>
                      <a:lnTo>
                        <a:pt x="171" y="26"/>
                      </a:lnTo>
                      <a:lnTo>
                        <a:pt x="168" y="25"/>
                      </a:lnTo>
                      <a:lnTo>
                        <a:pt x="165" y="23"/>
                      </a:lnTo>
                      <a:lnTo>
                        <a:pt x="161" y="23"/>
                      </a:lnTo>
                      <a:lnTo>
                        <a:pt x="158" y="21"/>
                      </a:lnTo>
                      <a:lnTo>
                        <a:pt x="156" y="20"/>
                      </a:lnTo>
                      <a:lnTo>
                        <a:pt x="152" y="19"/>
                      </a:lnTo>
                      <a:lnTo>
                        <a:pt x="149" y="18"/>
                      </a:lnTo>
                      <a:lnTo>
                        <a:pt x="146" y="17"/>
                      </a:lnTo>
                      <a:lnTo>
                        <a:pt x="143" y="16"/>
                      </a:lnTo>
                      <a:lnTo>
                        <a:pt x="139" y="15"/>
                      </a:lnTo>
                      <a:lnTo>
                        <a:pt x="136" y="14"/>
                      </a:lnTo>
                      <a:lnTo>
                        <a:pt x="133" y="13"/>
                      </a:lnTo>
                      <a:lnTo>
                        <a:pt x="129" y="12"/>
                      </a:lnTo>
                      <a:lnTo>
                        <a:pt x="125" y="11"/>
                      </a:lnTo>
                      <a:lnTo>
                        <a:pt x="122" y="11"/>
                      </a:lnTo>
                      <a:lnTo>
                        <a:pt x="118" y="10"/>
                      </a:lnTo>
                      <a:lnTo>
                        <a:pt x="116" y="10"/>
                      </a:lnTo>
                      <a:lnTo>
                        <a:pt x="112" y="9"/>
                      </a:lnTo>
                      <a:lnTo>
                        <a:pt x="108" y="8"/>
                      </a:lnTo>
                      <a:lnTo>
                        <a:pt x="105" y="8"/>
                      </a:lnTo>
                      <a:lnTo>
                        <a:pt x="101" y="8"/>
                      </a:lnTo>
                      <a:lnTo>
                        <a:pt x="98" y="8"/>
                      </a:lnTo>
                      <a:lnTo>
                        <a:pt x="95" y="7"/>
                      </a:lnTo>
                      <a:lnTo>
                        <a:pt x="91" y="7"/>
                      </a:lnTo>
                      <a:lnTo>
                        <a:pt x="88" y="8"/>
                      </a:lnTo>
                      <a:lnTo>
                        <a:pt x="84" y="8"/>
                      </a:lnTo>
                      <a:lnTo>
                        <a:pt x="81" y="8"/>
                      </a:lnTo>
                      <a:lnTo>
                        <a:pt x="78" y="8"/>
                      </a:lnTo>
                      <a:lnTo>
                        <a:pt x="74" y="8"/>
                      </a:lnTo>
                      <a:lnTo>
                        <a:pt x="71" y="9"/>
                      </a:lnTo>
                      <a:lnTo>
                        <a:pt x="67" y="9"/>
                      </a:lnTo>
                      <a:lnTo>
                        <a:pt x="64" y="10"/>
                      </a:lnTo>
                      <a:lnTo>
                        <a:pt x="61" y="11"/>
                      </a:lnTo>
                      <a:lnTo>
                        <a:pt x="57" y="11"/>
                      </a:lnTo>
                      <a:lnTo>
                        <a:pt x="55" y="12"/>
                      </a:lnTo>
                      <a:lnTo>
                        <a:pt x="51" y="13"/>
                      </a:lnTo>
                      <a:lnTo>
                        <a:pt x="48" y="15"/>
                      </a:lnTo>
                      <a:lnTo>
                        <a:pt x="45" y="15"/>
                      </a:lnTo>
                      <a:lnTo>
                        <a:pt x="43" y="16"/>
                      </a:lnTo>
                      <a:lnTo>
                        <a:pt x="40" y="17"/>
                      </a:lnTo>
                      <a:lnTo>
                        <a:pt x="38" y="19"/>
                      </a:lnTo>
                      <a:lnTo>
                        <a:pt x="35" y="20"/>
                      </a:lnTo>
                      <a:lnTo>
                        <a:pt x="34" y="21"/>
                      </a:lnTo>
                      <a:lnTo>
                        <a:pt x="31" y="23"/>
                      </a:lnTo>
                      <a:lnTo>
                        <a:pt x="29" y="24"/>
                      </a:lnTo>
                      <a:lnTo>
                        <a:pt x="27" y="25"/>
                      </a:lnTo>
                      <a:lnTo>
                        <a:pt x="26" y="27"/>
                      </a:lnTo>
                      <a:lnTo>
                        <a:pt x="24" y="28"/>
                      </a:lnTo>
                      <a:lnTo>
                        <a:pt x="22" y="30"/>
                      </a:lnTo>
                      <a:lnTo>
                        <a:pt x="21" y="31"/>
                      </a:lnTo>
                      <a:lnTo>
                        <a:pt x="19" y="32"/>
                      </a:lnTo>
                      <a:lnTo>
                        <a:pt x="17" y="34"/>
                      </a:lnTo>
                      <a:lnTo>
                        <a:pt x="17" y="35"/>
                      </a:lnTo>
                      <a:lnTo>
                        <a:pt x="15" y="37"/>
                      </a:lnTo>
                      <a:lnTo>
                        <a:pt x="13" y="39"/>
                      </a:lnTo>
                      <a:lnTo>
                        <a:pt x="13" y="40"/>
                      </a:lnTo>
                      <a:lnTo>
                        <a:pt x="12" y="42"/>
                      </a:lnTo>
                      <a:lnTo>
                        <a:pt x="11" y="43"/>
                      </a:lnTo>
                      <a:lnTo>
                        <a:pt x="10" y="45"/>
                      </a:lnTo>
                      <a:lnTo>
                        <a:pt x="9" y="46"/>
                      </a:lnTo>
                      <a:lnTo>
                        <a:pt x="9" y="48"/>
                      </a:lnTo>
                      <a:lnTo>
                        <a:pt x="8" y="49"/>
                      </a:lnTo>
                      <a:lnTo>
                        <a:pt x="7" y="51"/>
                      </a:lnTo>
                      <a:lnTo>
                        <a:pt x="6" y="53"/>
                      </a:lnTo>
                      <a:lnTo>
                        <a:pt x="6" y="54"/>
                      </a:lnTo>
                      <a:lnTo>
                        <a:pt x="6" y="55"/>
                      </a:lnTo>
                      <a:lnTo>
                        <a:pt x="6" y="57"/>
                      </a:lnTo>
                      <a:lnTo>
                        <a:pt x="5" y="58"/>
                      </a:lnTo>
                      <a:lnTo>
                        <a:pt x="5" y="60"/>
                      </a:lnTo>
                      <a:lnTo>
                        <a:pt x="4" y="61"/>
                      </a:lnTo>
                      <a:lnTo>
                        <a:pt x="4" y="63"/>
                      </a:lnTo>
                      <a:lnTo>
                        <a:pt x="4" y="64"/>
                      </a:lnTo>
                      <a:lnTo>
                        <a:pt x="4" y="66"/>
                      </a:lnTo>
                      <a:lnTo>
                        <a:pt x="4" y="68"/>
                      </a:lnTo>
                      <a:lnTo>
                        <a:pt x="4" y="71"/>
                      </a:lnTo>
                      <a:lnTo>
                        <a:pt x="4" y="73"/>
                      </a:lnTo>
                      <a:lnTo>
                        <a:pt x="4" y="75"/>
                      </a:lnTo>
                      <a:lnTo>
                        <a:pt x="4" y="77"/>
                      </a:lnTo>
                      <a:lnTo>
                        <a:pt x="4" y="79"/>
                      </a:lnTo>
                      <a:lnTo>
                        <a:pt x="4" y="80"/>
                      </a:lnTo>
                      <a:lnTo>
                        <a:pt x="4" y="82"/>
                      </a:lnTo>
                      <a:lnTo>
                        <a:pt x="5" y="84"/>
                      </a:lnTo>
                      <a:lnTo>
                        <a:pt x="6" y="85"/>
                      </a:lnTo>
                      <a:lnTo>
                        <a:pt x="0" y="76"/>
                      </a:lnTo>
                      <a:lnTo>
                        <a:pt x="0" y="75"/>
                      </a:lnTo>
                      <a:lnTo>
                        <a:pt x="0" y="74"/>
                      </a:lnTo>
                      <a:lnTo>
                        <a:pt x="0" y="72"/>
                      </a:lnTo>
                      <a:lnTo>
                        <a:pt x="0" y="70"/>
                      </a:lnTo>
                      <a:lnTo>
                        <a:pt x="0" y="67"/>
                      </a:lnTo>
                      <a:lnTo>
                        <a:pt x="0" y="66"/>
                      </a:lnTo>
                      <a:lnTo>
                        <a:pt x="0" y="65"/>
                      </a:lnTo>
                      <a:lnTo>
                        <a:pt x="0" y="63"/>
                      </a:lnTo>
                      <a:lnTo>
                        <a:pt x="0" y="62"/>
                      </a:lnTo>
                      <a:lnTo>
                        <a:pt x="0" y="60"/>
                      </a:lnTo>
                      <a:lnTo>
                        <a:pt x="0" y="59"/>
                      </a:lnTo>
                      <a:lnTo>
                        <a:pt x="0" y="57"/>
                      </a:lnTo>
                      <a:lnTo>
                        <a:pt x="0" y="56"/>
                      </a:lnTo>
                      <a:lnTo>
                        <a:pt x="0" y="54"/>
                      </a:lnTo>
                      <a:lnTo>
                        <a:pt x="0" y="53"/>
                      </a:lnTo>
                      <a:lnTo>
                        <a:pt x="0" y="52"/>
                      </a:lnTo>
                      <a:lnTo>
                        <a:pt x="1" y="49"/>
                      </a:lnTo>
                      <a:lnTo>
                        <a:pt x="2" y="47"/>
                      </a:lnTo>
                      <a:lnTo>
                        <a:pt x="2" y="45"/>
                      </a:lnTo>
                      <a:lnTo>
                        <a:pt x="2" y="43"/>
                      </a:lnTo>
                      <a:lnTo>
                        <a:pt x="3" y="43"/>
                      </a:lnTo>
                      <a:close/>
                    </a:path>
                  </a:pathLst>
                </a:custGeom>
                <a:solidFill>
                  <a:srgbClr val="1C1C1C"/>
                </a:solidFill>
                <a:ln w="9525">
                  <a:noFill/>
                  <a:round/>
                  <a:headEnd/>
                  <a:tailEnd/>
                </a:ln>
              </p:spPr>
              <p:txBody>
                <a:bodyPr/>
                <a:lstStyle/>
                <a:p>
                  <a:endParaRPr lang="en-US">
                    <a:solidFill>
                      <a:srgbClr val="000000"/>
                    </a:solidFill>
                    <a:latin typeface="Arial" pitchFamily="34" charset="0"/>
                  </a:endParaRPr>
                </a:p>
              </p:txBody>
            </p:sp>
            <p:sp>
              <p:nvSpPr>
                <p:cNvPr id="156" name="Freeform 193"/>
                <p:cNvSpPr>
                  <a:spLocks/>
                </p:cNvSpPr>
                <p:nvPr/>
              </p:nvSpPr>
              <p:spPr bwMode="auto">
                <a:xfrm>
                  <a:off x="348" y="1176"/>
                  <a:ext cx="317" cy="227"/>
                </a:xfrm>
                <a:custGeom>
                  <a:avLst/>
                  <a:gdLst>
                    <a:gd name="T0" fmla="*/ 6 w 317"/>
                    <a:gd name="T1" fmla="*/ 35 h 227"/>
                    <a:gd name="T2" fmla="*/ 12 w 317"/>
                    <a:gd name="T3" fmla="*/ 25 h 227"/>
                    <a:gd name="T4" fmla="*/ 26 w 317"/>
                    <a:gd name="T5" fmla="*/ 13 h 227"/>
                    <a:gd name="T6" fmla="*/ 37 w 317"/>
                    <a:gd name="T7" fmla="*/ 8 h 227"/>
                    <a:gd name="T8" fmla="*/ 49 w 317"/>
                    <a:gd name="T9" fmla="*/ 4 h 227"/>
                    <a:gd name="T10" fmla="*/ 64 w 317"/>
                    <a:gd name="T11" fmla="*/ 1 h 227"/>
                    <a:gd name="T12" fmla="*/ 81 w 317"/>
                    <a:gd name="T13" fmla="*/ 0 h 227"/>
                    <a:gd name="T14" fmla="*/ 102 w 317"/>
                    <a:gd name="T15" fmla="*/ 1 h 227"/>
                    <a:gd name="T16" fmla="*/ 127 w 317"/>
                    <a:gd name="T17" fmla="*/ 5 h 227"/>
                    <a:gd name="T18" fmla="*/ 151 w 317"/>
                    <a:gd name="T19" fmla="*/ 11 h 227"/>
                    <a:gd name="T20" fmla="*/ 179 w 317"/>
                    <a:gd name="T21" fmla="*/ 20 h 227"/>
                    <a:gd name="T22" fmla="*/ 205 w 317"/>
                    <a:gd name="T23" fmla="*/ 33 h 227"/>
                    <a:gd name="T24" fmla="*/ 230 w 317"/>
                    <a:gd name="T25" fmla="*/ 49 h 227"/>
                    <a:gd name="T26" fmla="*/ 254 w 317"/>
                    <a:gd name="T27" fmla="*/ 70 h 227"/>
                    <a:gd name="T28" fmla="*/ 274 w 317"/>
                    <a:gd name="T29" fmla="*/ 95 h 227"/>
                    <a:gd name="T30" fmla="*/ 292 w 317"/>
                    <a:gd name="T31" fmla="*/ 126 h 227"/>
                    <a:gd name="T32" fmla="*/ 306 w 317"/>
                    <a:gd name="T33" fmla="*/ 161 h 227"/>
                    <a:gd name="T34" fmla="*/ 309 w 317"/>
                    <a:gd name="T35" fmla="*/ 176 h 227"/>
                    <a:gd name="T36" fmla="*/ 312 w 317"/>
                    <a:gd name="T37" fmla="*/ 188 h 227"/>
                    <a:gd name="T38" fmla="*/ 314 w 317"/>
                    <a:gd name="T39" fmla="*/ 203 h 227"/>
                    <a:gd name="T40" fmla="*/ 316 w 317"/>
                    <a:gd name="T41" fmla="*/ 217 h 227"/>
                    <a:gd name="T42" fmla="*/ 317 w 317"/>
                    <a:gd name="T43" fmla="*/ 227 h 227"/>
                    <a:gd name="T44" fmla="*/ 309 w 317"/>
                    <a:gd name="T45" fmla="*/ 212 h 227"/>
                    <a:gd name="T46" fmla="*/ 308 w 317"/>
                    <a:gd name="T47" fmla="*/ 203 h 227"/>
                    <a:gd name="T48" fmla="*/ 305 w 317"/>
                    <a:gd name="T49" fmla="*/ 188 h 227"/>
                    <a:gd name="T50" fmla="*/ 301 w 317"/>
                    <a:gd name="T51" fmla="*/ 172 h 227"/>
                    <a:gd name="T52" fmla="*/ 296 w 317"/>
                    <a:gd name="T53" fmla="*/ 153 h 227"/>
                    <a:gd name="T54" fmla="*/ 287 w 317"/>
                    <a:gd name="T55" fmla="*/ 133 h 227"/>
                    <a:gd name="T56" fmla="*/ 276 w 317"/>
                    <a:gd name="T57" fmla="*/ 112 h 227"/>
                    <a:gd name="T58" fmla="*/ 262 w 317"/>
                    <a:gd name="T59" fmla="*/ 91 h 227"/>
                    <a:gd name="T60" fmla="*/ 244 w 317"/>
                    <a:gd name="T61" fmla="*/ 71 h 227"/>
                    <a:gd name="T62" fmla="*/ 222 w 317"/>
                    <a:gd name="T63" fmla="*/ 53 h 227"/>
                    <a:gd name="T64" fmla="*/ 213 w 317"/>
                    <a:gd name="T65" fmla="*/ 47 h 227"/>
                    <a:gd name="T66" fmla="*/ 202 w 317"/>
                    <a:gd name="T67" fmla="*/ 41 h 227"/>
                    <a:gd name="T68" fmla="*/ 190 w 317"/>
                    <a:gd name="T69" fmla="*/ 34 h 227"/>
                    <a:gd name="T70" fmla="*/ 173 w 317"/>
                    <a:gd name="T71" fmla="*/ 28 h 227"/>
                    <a:gd name="T72" fmla="*/ 156 w 317"/>
                    <a:gd name="T73" fmla="*/ 20 h 227"/>
                    <a:gd name="T74" fmla="*/ 136 w 317"/>
                    <a:gd name="T75" fmla="*/ 14 h 227"/>
                    <a:gd name="T76" fmla="*/ 116 w 317"/>
                    <a:gd name="T77" fmla="*/ 10 h 227"/>
                    <a:gd name="T78" fmla="*/ 95 w 317"/>
                    <a:gd name="T79" fmla="*/ 7 h 227"/>
                    <a:gd name="T80" fmla="*/ 74 w 317"/>
                    <a:gd name="T81" fmla="*/ 8 h 227"/>
                    <a:gd name="T82" fmla="*/ 55 w 317"/>
                    <a:gd name="T83" fmla="*/ 12 h 227"/>
                    <a:gd name="T84" fmla="*/ 38 w 317"/>
                    <a:gd name="T85" fmla="*/ 19 h 227"/>
                    <a:gd name="T86" fmla="*/ 26 w 317"/>
                    <a:gd name="T87" fmla="*/ 27 h 227"/>
                    <a:gd name="T88" fmla="*/ 17 w 317"/>
                    <a:gd name="T89" fmla="*/ 35 h 227"/>
                    <a:gd name="T90" fmla="*/ 10 w 317"/>
                    <a:gd name="T91" fmla="*/ 45 h 227"/>
                    <a:gd name="T92" fmla="*/ 6 w 317"/>
                    <a:gd name="T93" fmla="*/ 54 h 227"/>
                    <a:gd name="T94" fmla="*/ 4 w 317"/>
                    <a:gd name="T95" fmla="*/ 63 h 227"/>
                    <a:gd name="T96" fmla="*/ 4 w 317"/>
                    <a:gd name="T97" fmla="*/ 75 h 227"/>
                    <a:gd name="T98" fmla="*/ 6 w 317"/>
                    <a:gd name="T99" fmla="*/ 85 h 227"/>
                    <a:gd name="T100" fmla="*/ 0 w 317"/>
                    <a:gd name="T101" fmla="*/ 67 h 227"/>
                    <a:gd name="T102" fmla="*/ 0 w 317"/>
                    <a:gd name="T103" fmla="*/ 59 h 227"/>
                    <a:gd name="T104" fmla="*/ 1 w 317"/>
                    <a:gd name="T105" fmla="*/ 49 h 2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17"/>
                    <a:gd name="T160" fmla="*/ 0 h 227"/>
                    <a:gd name="T161" fmla="*/ 317 w 317"/>
                    <a:gd name="T162" fmla="*/ 227 h 22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17" h="227">
                      <a:moveTo>
                        <a:pt x="3" y="43"/>
                      </a:moveTo>
                      <a:lnTo>
                        <a:pt x="3" y="42"/>
                      </a:lnTo>
                      <a:lnTo>
                        <a:pt x="3" y="41"/>
                      </a:lnTo>
                      <a:lnTo>
                        <a:pt x="4" y="39"/>
                      </a:lnTo>
                      <a:lnTo>
                        <a:pt x="5" y="36"/>
                      </a:lnTo>
                      <a:lnTo>
                        <a:pt x="6" y="35"/>
                      </a:lnTo>
                      <a:lnTo>
                        <a:pt x="6" y="33"/>
                      </a:lnTo>
                      <a:lnTo>
                        <a:pt x="7" y="32"/>
                      </a:lnTo>
                      <a:lnTo>
                        <a:pt x="8" y="30"/>
                      </a:lnTo>
                      <a:lnTo>
                        <a:pt x="9" y="29"/>
                      </a:lnTo>
                      <a:lnTo>
                        <a:pt x="11" y="27"/>
                      </a:lnTo>
                      <a:lnTo>
                        <a:pt x="12" y="25"/>
                      </a:lnTo>
                      <a:lnTo>
                        <a:pt x="14" y="23"/>
                      </a:lnTo>
                      <a:lnTo>
                        <a:pt x="16" y="21"/>
                      </a:lnTo>
                      <a:lnTo>
                        <a:pt x="18" y="19"/>
                      </a:lnTo>
                      <a:lnTo>
                        <a:pt x="20" y="17"/>
                      </a:lnTo>
                      <a:lnTo>
                        <a:pt x="23" y="16"/>
                      </a:lnTo>
                      <a:lnTo>
                        <a:pt x="26" y="13"/>
                      </a:lnTo>
                      <a:lnTo>
                        <a:pt x="28" y="12"/>
                      </a:lnTo>
                      <a:lnTo>
                        <a:pt x="30" y="11"/>
                      </a:lnTo>
                      <a:lnTo>
                        <a:pt x="31" y="10"/>
                      </a:lnTo>
                      <a:lnTo>
                        <a:pt x="33" y="10"/>
                      </a:lnTo>
                      <a:lnTo>
                        <a:pt x="35" y="9"/>
                      </a:lnTo>
                      <a:lnTo>
                        <a:pt x="37" y="8"/>
                      </a:lnTo>
                      <a:lnTo>
                        <a:pt x="38" y="7"/>
                      </a:lnTo>
                      <a:lnTo>
                        <a:pt x="40" y="7"/>
                      </a:lnTo>
                      <a:lnTo>
                        <a:pt x="43" y="6"/>
                      </a:lnTo>
                      <a:lnTo>
                        <a:pt x="44" y="5"/>
                      </a:lnTo>
                      <a:lnTo>
                        <a:pt x="47" y="5"/>
                      </a:lnTo>
                      <a:lnTo>
                        <a:pt x="49" y="4"/>
                      </a:lnTo>
                      <a:lnTo>
                        <a:pt x="51" y="3"/>
                      </a:lnTo>
                      <a:lnTo>
                        <a:pt x="54" y="3"/>
                      </a:lnTo>
                      <a:lnTo>
                        <a:pt x="56" y="2"/>
                      </a:lnTo>
                      <a:lnTo>
                        <a:pt x="59" y="2"/>
                      </a:lnTo>
                      <a:lnTo>
                        <a:pt x="61" y="2"/>
                      </a:lnTo>
                      <a:lnTo>
                        <a:pt x="64" y="1"/>
                      </a:lnTo>
                      <a:lnTo>
                        <a:pt x="67" y="1"/>
                      </a:lnTo>
                      <a:lnTo>
                        <a:pt x="70" y="1"/>
                      </a:lnTo>
                      <a:lnTo>
                        <a:pt x="73" y="1"/>
                      </a:lnTo>
                      <a:lnTo>
                        <a:pt x="75" y="1"/>
                      </a:lnTo>
                      <a:lnTo>
                        <a:pt x="78" y="0"/>
                      </a:lnTo>
                      <a:lnTo>
                        <a:pt x="81" y="0"/>
                      </a:lnTo>
                      <a:lnTo>
                        <a:pt x="85" y="0"/>
                      </a:lnTo>
                      <a:lnTo>
                        <a:pt x="88" y="0"/>
                      </a:lnTo>
                      <a:lnTo>
                        <a:pt x="92" y="0"/>
                      </a:lnTo>
                      <a:lnTo>
                        <a:pt x="95" y="1"/>
                      </a:lnTo>
                      <a:lnTo>
                        <a:pt x="99" y="1"/>
                      </a:lnTo>
                      <a:lnTo>
                        <a:pt x="102" y="1"/>
                      </a:lnTo>
                      <a:lnTo>
                        <a:pt x="106" y="2"/>
                      </a:lnTo>
                      <a:lnTo>
                        <a:pt x="110" y="2"/>
                      </a:lnTo>
                      <a:lnTo>
                        <a:pt x="114" y="3"/>
                      </a:lnTo>
                      <a:lnTo>
                        <a:pt x="118" y="3"/>
                      </a:lnTo>
                      <a:lnTo>
                        <a:pt x="122" y="4"/>
                      </a:lnTo>
                      <a:lnTo>
                        <a:pt x="127" y="5"/>
                      </a:lnTo>
                      <a:lnTo>
                        <a:pt x="131" y="6"/>
                      </a:lnTo>
                      <a:lnTo>
                        <a:pt x="135" y="7"/>
                      </a:lnTo>
                      <a:lnTo>
                        <a:pt x="139" y="7"/>
                      </a:lnTo>
                      <a:lnTo>
                        <a:pt x="143" y="8"/>
                      </a:lnTo>
                      <a:lnTo>
                        <a:pt x="147" y="9"/>
                      </a:lnTo>
                      <a:lnTo>
                        <a:pt x="151" y="11"/>
                      </a:lnTo>
                      <a:lnTo>
                        <a:pt x="156" y="12"/>
                      </a:lnTo>
                      <a:lnTo>
                        <a:pt x="161" y="13"/>
                      </a:lnTo>
                      <a:lnTo>
                        <a:pt x="165" y="15"/>
                      </a:lnTo>
                      <a:lnTo>
                        <a:pt x="169" y="16"/>
                      </a:lnTo>
                      <a:lnTo>
                        <a:pt x="173" y="18"/>
                      </a:lnTo>
                      <a:lnTo>
                        <a:pt x="179" y="20"/>
                      </a:lnTo>
                      <a:lnTo>
                        <a:pt x="183" y="22"/>
                      </a:lnTo>
                      <a:lnTo>
                        <a:pt x="187" y="24"/>
                      </a:lnTo>
                      <a:lnTo>
                        <a:pt x="191" y="26"/>
                      </a:lnTo>
                      <a:lnTo>
                        <a:pt x="196" y="28"/>
                      </a:lnTo>
                      <a:lnTo>
                        <a:pt x="200" y="31"/>
                      </a:lnTo>
                      <a:lnTo>
                        <a:pt x="205" y="33"/>
                      </a:lnTo>
                      <a:lnTo>
                        <a:pt x="209" y="35"/>
                      </a:lnTo>
                      <a:lnTo>
                        <a:pt x="213" y="38"/>
                      </a:lnTo>
                      <a:lnTo>
                        <a:pt x="217" y="40"/>
                      </a:lnTo>
                      <a:lnTo>
                        <a:pt x="221" y="43"/>
                      </a:lnTo>
                      <a:lnTo>
                        <a:pt x="226" y="46"/>
                      </a:lnTo>
                      <a:lnTo>
                        <a:pt x="230" y="49"/>
                      </a:lnTo>
                      <a:lnTo>
                        <a:pt x="234" y="52"/>
                      </a:lnTo>
                      <a:lnTo>
                        <a:pt x="238" y="55"/>
                      </a:lnTo>
                      <a:lnTo>
                        <a:pt x="242" y="59"/>
                      </a:lnTo>
                      <a:lnTo>
                        <a:pt x="246" y="62"/>
                      </a:lnTo>
                      <a:lnTo>
                        <a:pt x="250" y="66"/>
                      </a:lnTo>
                      <a:lnTo>
                        <a:pt x="254" y="70"/>
                      </a:lnTo>
                      <a:lnTo>
                        <a:pt x="257" y="73"/>
                      </a:lnTo>
                      <a:lnTo>
                        <a:pt x="261" y="77"/>
                      </a:lnTo>
                      <a:lnTo>
                        <a:pt x="265" y="82"/>
                      </a:lnTo>
                      <a:lnTo>
                        <a:pt x="268" y="86"/>
                      </a:lnTo>
                      <a:lnTo>
                        <a:pt x="271" y="90"/>
                      </a:lnTo>
                      <a:lnTo>
                        <a:pt x="274" y="95"/>
                      </a:lnTo>
                      <a:lnTo>
                        <a:pt x="278" y="100"/>
                      </a:lnTo>
                      <a:lnTo>
                        <a:pt x="281" y="104"/>
                      </a:lnTo>
                      <a:lnTo>
                        <a:pt x="284" y="110"/>
                      </a:lnTo>
                      <a:lnTo>
                        <a:pt x="287" y="115"/>
                      </a:lnTo>
                      <a:lnTo>
                        <a:pt x="290" y="121"/>
                      </a:lnTo>
                      <a:lnTo>
                        <a:pt x="292" y="126"/>
                      </a:lnTo>
                      <a:lnTo>
                        <a:pt x="295" y="131"/>
                      </a:lnTo>
                      <a:lnTo>
                        <a:pt x="297" y="137"/>
                      </a:lnTo>
                      <a:lnTo>
                        <a:pt x="300" y="143"/>
                      </a:lnTo>
                      <a:lnTo>
                        <a:pt x="302" y="149"/>
                      </a:lnTo>
                      <a:lnTo>
                        <a:pt x="304" y="156"/>
                      </a:lnTo>
                      <a:lnTo>
                        <a:pt x="306" y="161"/>
                      </a:lnTo>
                      <a:lnTo>
                        <a:pt x="308" y="169"/>
                      </a:lnTo>
                      <a:lnTo>
                        <a:pt x="308" y="170"/>
                      </a:lnTo>
                      <a:lnTo>
                        <a:pt x="308" y="171"/>
                      </a:lnTo>
                      <a:lnTo>
                        <a:pt x="309" y="172"/>
                      </a:lnTo>
                      <a:lnTo>
                        <a:pt x="309" y="174"/>
                      </a:lnTo>
                      <a:lnTo>
                        <a:pt x="309" y="176"/>
                      </a:lnTo>
                      <a:lnTo>
                        <a:pt x="309" y="177"/>
                      </a:lnTo>
                      <a:lnTo>
                        <a:pt x="310" y="179"/>
                      </a:lnTo>
                      <a:lnTo>
                        <a:pt x="311" y="181"/>
                      </a:lnTo>
                      <a:lnTo>
                        <a:pt x="311" y="183"/>
                      </a:lnTo>
                      <a:lnTo>
                        <a:pt x="311" y="185"/>
                      </a:lnTo>
                      <a:lnTo>
                        <a:pt x="312" y="188"/>
                      </a:lnTo>
                      <a:lnTo>
                        <a:pt x="312" y="190"/>
                      </a:lnTo>
                      <a:lnTo>
                        <a:pt x="313" y="193"/>
                      </a:lnTo>
                      <a:lnTo>
                        <a:pt x="314" y="196"/>
                      </a:lnTo>
                      <a:lnTo>
                        <a:pt x="314" y="198"/>
                      </a:lnTo>
                      <a:lnTo>
                        <a:pt x="314" y="201"/>
                      </a:lnTo>
                      <a:lnTo>
                        <a:pt x="314" y="203"/>
                      </a:lnTo>
                      <a:lnTo>
                        <a:pt x="315" y="205"/>
                      </a:lnTo>
                      <a:lnTo>
                        <a:pt x="315" y="208"/>
                      </a:lnTo>
                      <a:lnTo>
                        <a:pt x="315" y="210"/>
                      </a:lnTo>
                      <a:lnTo>
                        <a:pt x="316" y="213"/>
                      </a:lnTo>
                      <a:lnTo>
                        <a:pt x="316" y="215"/>
                      </a:lnTo>
                      <a:lnTo>
                        <a:pt x="316" y="217"/>
                      </a:lnTo>
                      <a:lnTo>
                        <a:pt x="317" y="219"/>
                      </a:lnTo>
                      <a:lnTo>
                        <a:pt x="317" y="221"/>
                      </a:lnTo>
                      <a:lnTo>
                        <a:pt x="317" y="222"/>
                      </a:lnTo>
                      <a:lnTo>
                        <a:pt x="317" y="224"/>
                      </a:lnTo>
                      <a:lnTo>
                        <a:pt x="317" y="226"/>
                      </a:lnTo>
                      <a:lnTo>
                        <a:pt x="317" y="227"/>
                      </a:lnTo>
                      <a:lnTo>
                        <a:pt x="309" y="220"/>
                      </a:lnTo>
                      <a:lnTo>
                        <a:pt x="309" y="218"/>
                      </a:lnTo>
                      <a:lnTo>
                        <a:pt x="309" y="217"/>
                      </a:lnTo>
                      <a:lnTo>
                        <a:pt x="309" y="215"/>
                      </a:lnTo>
                      <a:lnTo>
                        <a:pt x="309" y="214"/>
                      </a:lnTo>
                      <a:lnTo>
                        <a:pt x="309" y="212"/>
                      </a:lnTo>
                      <a:lnTo>
                        <a:pt x="309" y="211"/>
                      </a:lnTo>
                      <a:lnTo>
                        <a:pt x="309" y="210"/>
                      </a:lnTo>
                      <a:lnTo>
                        <a:pt x="308" y="208"/>
                      </a:lnTo>
                      <a:lnTo>
                        <a:pt x="308" y="206"/>
                      </a:lnTo>
                      <a:lnTo>
                        <a:pt x="308" y="204"/>
                      </a:lnTo>
                      <a:lnTo>
                        <a:pt x="308" y="203"/>
                      </a:lnTo>
                      <a:lnTo>
                        <a:pt x="308" y="201"/>
                      </a:lnTo>
                      <a:lnTo>
                        <a:pt x="307" y="198"/>
                      </a:lnTo>
                      <a:lnTo>
                        <a:pt x="306" y="196"/>
                      </a:lnTo>
                      <a:lnTo>
                        <a:pt x="306" y="193"/>
                      </a:lnTo>
                      <a:lnTo>
                        <a:pt x="306" y="191"/>
                      </a:lnTo>
                      <a:lnTo>
                        <a:pt x="305" y="188"/>
                      </a:lnTo>
                      <a:lnTo>
                        <a:pt x="305" y="186"/>
                      </a:lnTo>
                      <a:lnTo>
                        <a:pt x="304" y="183"/>
                      </a:lnTo>
                      <a:lnTo>
                        <a:pt x="304" y="181"/>
                      </a:lnTo>
                      <a:lnTo>
                        <a:pt x="303" y="178"/>
                      </a:lnTo>
                      <a:lnTo>
                        <a:pt x="302" y="175"/>
                      </a:lnTo>
                      <a:lnTo>
                        <a:pt x="301" y="172"/>
                      </a:lnTo>
                      <a:lnTo>
                        <a:pt x="301" y="169"/>
                      </a:lnTo>
                      <a:lnTo>
                        <a:pt x="300" y="166"/>
                      </a:lnTo>
                      <a:lnTo>
                        <a:pt x="299" y="163"/>
                      </a:lnTo>
                      <a:lnTo>
                        <a:pt x="298" y="160"/>
                      </a:lnTo>
                      <a:lnTo>
                        <a:pt x="296" y="156"/>
                      </a:lnTo>
                      <a:lnTo>
                        <a:pt x="296" y="153"/>
                      </a:lnTo>
                      <a:lnTo>
                        <a:pt x="295" y="150"/>
                      </a:lnTo>
                      <a:lnTo>
                        <a:pt x="294" y="147"/>
                      </a:lnTo>
                      <a:lnTo>
                        <a:pt x="292" y="143"/>
                      </a:lnTo>
                      <a:lnTo>
                        <a:pt x="290" y="140"/>
                      </a:lnTo>
                      <a:lnTo>
                        <a:pt x="289" y="136"/>
                      </a:lnTo>
                      <a:lnTo>
                        <a:pt x="287" y="133"/>
                      </a:lnTo>
                      <a:lnTo>
                        <a:pt x="285" y="129"/>
                      </a:lnTo>
                      <a:lnTo>
                        <a:pt x="283" y="126"/>
                      </a:lnTo>
                      <a:lnTo>
                        <a:pt x="282" y="122"/>
                      </a:lnTo>
                      <a:lnTo>
                        <a:pt x="281" y="119"/>
                      </a:lnTo>
                      <a:lnTo>
                        <a:pt x="278" y="115"/>
                      </a:lnTo>
                      <a:lnTo>
                        <a:pt x="276" y="112"/>
                      </a:lnTo>
                      <a:lnTo>
                        <a:pt x="274" y="108"/>
                      </a:lnTo>
                      <a:lnTo>
                        <a:pt x="272" y="105"/>
                      </a:lnTo>
                      <a:lnTo>
                        <a:pt x="270" y="101"/>
                      </a:lnTo>
                      <a:lnTo>
                        <a:pt x="267" y="98"/>
                      </a:lnTo>
                      <a:lnTo>
                        <a:pt x="264" y="94"/>
                      </a:lnTo>
                      <a:lnTo>
                        <a:pt x="262" y="91"/>
                      </a:lnTo>
                      <a:lnTo>
                        <a:pt x="259" y="87"/>
                      </a:lnTo>
                      <a:lnTo>
                        <a:pt x="256" y="84"/>
                      </a:lnTo>
                      <a:lnTo>
                        <a:pt x="253" y="81"/>
                      </a:lnTo>
                      <a:lnTo>
                        <a:pt x="251" y="77"/>
                      </a:lnTo>
                      <a:lnTo>
                        <a:pt x="247" y="74"/>
                      </a:lnTo>
                      <a:lnTo>
                        <a:pt x="244" y="71"/>
                      </a:lnTo>
                      <a:lnTo>
                        <a:pt x="240" y="67"/>
                      </a:lnTo>
                      <a:lnTo>
                        <a:pt x="237" y="64"/>
                      </a:lnTo>
                      <a:lnTo>
                        <a:pt x="233" y="61"/>
                      </a:lnTo>
                      <a:lnTo>
                        <a:pt x="229" y="58"/>
                      </a:lnTo>
                      <a:lnTo>
                        <a:pt x="226" y="55"/>
                      </a:lnTo>
                      <a:lnTo>
                        <a:pt x="222" y="53"/>
                      </a:lnTo>
                      <a:lnTo>
                        <a:pt x="221" y="52"/>
                      </a:lnTo>
                      <a:lnTo>
                        <a:pt x="219" y="51"/>
                      </a:lnTo>
                      <a:lnTo>
                        <a:pt x="217" y="50"/>
                      </a:lnTo>
                      <a:lnTo>
                        <a:pt x="215" y="48"/>
                      </a:lnTo>
                      <a:lnTo>
                        <a:pt x="213" y="47"/>
                      </a:lnTo>
                      <a:lnTo>
                        <a:pt x="211" y="45"/>
                      </a:lnTo>
                      <a:lnTo>
                        <a:pt x="210" y="45"/>
                      </a:lnTo>
                      <a:lnTo>
                        <a:pt x="208" y="44"/>
                      </a:lnTo>
                      <a:lnTo>
                        <a:pt x="207" y="43"/>
                      </a:lnTo>
                      <a:lnTo>
                        <a:pt x="205" y="42"/>
                      </a:lnTo>
                      <a:lnTo>
                        <a:pt x="202" y="41"/>
                      </a:lnTo>
                      <a:lnTo>
                        <a:pt x="200" y="40"/>
                      </a:lnTo>
                      <a:lnTo>
                        <a:pt x="199" y="39"/>
                      </a:lnTo>
                      <a:lnTo>
                        <a:pt x="196" y="38"/>
                      </a:lnTo>
                      <a:lnTo>
                        <a:pt x="194" y="36"/>
                      </a:lnTo>
                      <a:lnTo>
                        <a:pt x="192" y="35"/>
                      </a:lnTo>
                      <a:lnTo>
                        <a:pt x="190" y="34"/>
                      </a:lnTo>
                      <a:lnTo>
                        <a:pt x="187" y="33"/>
                      </a:lnTo>
                      <a:lnTo>
                        <a:pt x="184" y="32"/>
                      </a:lnTo>
                      <a:lnTo>
                        <a:pt x="182" y="31"/>
                      </a:lnTo>
                      <a:lnTo>
                        <a:pt x="179" y="30"/>
                      </a:lnTo>
                      <a:lnTo>
                        <a:pt x="176" y="28"/>
                      </a:lnTo>
                      <a:lnTo>
                        <a:pt x="173" y="28"/>
                      </a:lnTo>
                      <a:lnTo>
                        <a:pt x="171" y="26"/>
                      </a:lnTo>
                      <a:lnTo>
                        <a:pt x="168" y="25"/>
                      </a:lnTo>
                      <a:lnTo>
                        <a:pt x="165" y="23"/>
                      </a:lnTo>
                      <a:lnTo>
                        <a:pt x="161" y="23"/>
                      </a:lnTo>
                      <a:lnTo>
                        <a:pt x="158" y="21"/>
                      </a:lnTo>
                      <a:lnTo>
                        <a:pt x="156" y="20"/>
                      </a:lnTo>
                      <a:lnTo>
                        <a:pt x="152" y="19"/>
                      </a:lnTo>
                      <a:lnTo>
                        <a:pt x="149" y="18"/>
                      </a:lnTo>
                      <a:lnTo>
                        <a:pt x="146" y="17"/>
                      </a:lnTo>
                      <a:lnTo>
                        <a:pt x="143" y="16"/>
                      </a:lnTo>
                      <a:lnTo>
                        <a:pt x="139" y="15"/>
                      </a:lnTo>
                      <a:lnTo>
                        <a:pt x="136" y="14"/>
                      </a:lnTo>
                      <a:lnTo>
                        <a:pt x="133" y="13"/>
                      </a:lnTo>
                      <a:lnTo>
                        <a:pt x="129" y="12"/>
                      </a:lnTo>
                      <a:lnTo>
                        <a:pt x="125" y="11"/>
                      </a:lnTo>
                      <a:lnTo>
                        <a:pt x="122" y="11"/>
                      </a:lnTo>
                      <a:lnTo>
                        <a:pt x="118" y="10"/>
                      </a:lnTo>
                      <a:lnTo>
                        <a:pt x="116" y="10"/>
                      </a:lnTo>
                      <a:lnTo>
                        <a:pt x="112" y="9"/>
                      </a:lnTo>
                      <a:lnTo>
                        <a:pt x="108" y="8"/>
                      </a:lnTo>
                      <a:lnTo>
                        <a:pt x="105" y="8"/>
                      </a:lnTo>
                      <a:lnTo>
                        <a:pt x="101" y="8"/>
                      </a:lnTo>
                      <a:lnTo>
                        <a:pt x="98" y="8"/>
                      </a:lnTo>
                      <a:lnTo>
                        <a:pt x="95" y="7"/>
                      </a:lnTo>
                      <a:lnTo>
                        <a:pt x="91" y="7"/>
                      </a:lnTo>
                      <a:lnTo>
                        <a:pt x="88" y="8"/>
                      </a:lnTo>
                      <a:lnTo>
                        <a:pt x="84" y="8"/>
                      </a:lnTo>
                      <a:lnTo>
                        <a:pt x="81" y="8"/>
                      </a:lnTo>
                      <a:lnTo>
                        <a:pt x="78" y="8"/>
                      </a:lnTo>
                      <a:lnTo>
                        <a:pt x="74" y="8"/>
                      </a:lnTo>
                      <a:lnTo>
                        <a:pt x="71" y="9"/>
                      </a:lnTo>
                      <a:lnTo>
                        <a:pt x="67" y="9"/>
                      </a:lnTo>
                      <a:lnTo>
                        <a:pt x="64" y="10"/>
                      </a:lnTo>
                      <a:lnTo>
                        <a:pt x="61" y="11"/>
                      </a:lnTo>
                      <a:lnTo>
                        <a:pt x="57" y="11"/>
                      </a:lnTo>
                      <a:lnTo>
                        <a:pt x="55" y="12"/>
                      </a:lnTo>
                      <a:lnTo>
                        <a:pt x="51" y="13"/>
                      </a:lnTo>
                      <a:lnTo>
                        <a:pt x="48" y="15"/>
                      </a:lnTo>
                      <a:lnTo>
                        <a:pt x="45" y="15"/>
                      </a:lnTo>
                      <a:lnTo>
                        <a:pt x="43" y="16"/>
                      </a:lnTo>
                      <a:lnTo>
                        <a:pt x="40" y="17"/>
                      </a:lnTo>
                      <a:lnTo>
                        <a:pt x="38" y="19"/>
                      </a:lnTo>
                      <a:lnTo>
                        <a:pt x="35" y="20"/>
                      </a:lnTo>
                      <a:lnTo>
                        <a:pt x="34" y="21"/>
                      </a:lnTo>
                      <a:lnTo>
                        <a:pt x="31" y="23"/>
                      </a:lnTo>
                      <a:lnTo>
                        <a:pt x="29" y="24"/>
                      </a:lnTo>
                      <a:lnTo>
                        <a:pt x="27" y="25"/>
                      </a:lnTo>
                      <a:lnTo>
                        <a:pt x="26" y="27"/>
                      </a:lnTo>
                      <a:lnTo>
                        <a:pt x="24" y="28"/>
                      </a:lnTo>
                      <a:lnTo>
                        <a:pt x="22" y="30"/>
                      </a:lnTo>
                      <a:lnTo>
                        <a:pt x="21" y="31"/>
                      </a:lnTo>
                      <a:lnTo>
                        <a:pt x="19" y="32"/>
                      </a:lnTo>
                      <a:lnTo>
                        <a:pt x="17" y="34"/>
                      </a:lnTo>
                      <a:lnTo>
                        <a:pt x="17" y="35"/>
                      </a:lnTo>
                      <a:lnTo>
                        <a:pt x="15" y="37"/>
                      </a:lnTo>
                      <a:lnTo>
                        <a:pt x="13" y="39"/>
                      </a:lnTo>
                      <a:lnTo>
                        <a:pt x="13" y="40"/>
                      </a:lnTo>
                      <a:lnTo>
                        <a:pt x="12" y="42"/>
                      </a:lnTo>
                      <a:lnTo>
                        <a:pt x="11" y="43"/>
                      </a:lnTo>
                      <a:lnTo>
                        <a:pt x="10" y="45"/>
                      </a:lnTo>
                      <a:lnTo>
                        <a:pt x="9" y="46"/>
                      </a:lnTo>
                      <a:lnTo>
                        <a:pt x="9" y="48"/>
                      </a:lnTo>
                      <a:lnTo>
                        <a:pt x="8" y="49"/>
                      </a:lnTo>
                      <a:lnTo>
                        <a:pt x="7" y="51"/>
                      </a:lnTo>
                      <a:lnTo>
                        <a:pt x="6" y="53"/>
                      </a:lnTo>
                      <a:lnTo>
                        <a:pt x="6" y="54"/>
                      </a:lnTo>
                      <a:lnTo>
                        <a:pt x="6" y="55"/>
                      </a:lnTo>
                      <a:lnTo>
                        <a:pt x="6" y="57"/>
                      </a:lnTo>
                      <a:lnTo>
                        <a:pt x="5" y="58"/>
                      </a:lnTo>
                      <a:lnTo>
                        <a:pt x="5" y="60"/>
                      </a:lnTo>
                      <a:lnTo>
                        <a:pt x="4" y="61"/>
                      </a:lnTo>
                      <a:lnTo>
                        <a:pt x="4" y="63"/>
                      </a:lnTo>
                      <a:lnTo>
                        <a:pt x="4" y="64"/>
                      </a:lnTo>
                      <a:lnTo>
                        <a:pt x="4" y="66"/>
                      </a:lnTo>
                      <a:lnTo>
                        <a:pt x="4" y="68"/>
                      </a:lnTo>
                      <a:lnTo>
                        <a:pt x="4" y="71"/>
                      </a:lnTo>
                      <a:lnTo>
                        <a:pt x="4" y="73"/>
                      </a:lnTo>
                      <a:lnTo>
                        <a:pt x="4" y="75"/>
                      </a:lnTo>
                      <a:lnTo>
                        <a:pt x="4" y="77"/>
                      </a:lnTo>
                      <a:lnTo>
                        <a:pt x="4" y="79"/>
                      </a:lnTo>
                      <a:lnTo>
                        <a:pt x="4" y="80"/>
                      </a:lnTo>
                      <a:lnTo>
                        <a:pt x="4" y="82"/>
                      </a:lnTo>
                      <a:lnTo>
                        <a:pt x="5" y="84"/>
                      </a:lnTo>
                      <a:lnTo>
                        <a:pt x="6" y="85"/>
                      </a:lnTo>
                      <a:lnTo>
                        <a:pt x="0" y="76"/>
                      </a:lnTo>
                      <a:lnTo>
                        <a:pt x="0" y="75"/>
                      </a:lnTo>
                      <a:lnTo>
                        <a:pt x="0" y="74"/>
                      </a:lnTo>
                      <a:lnTo>
                        <a:pt x="0" y="72"/>
                      </a:lnTo>
                      <a:lnTo>
                        <a:pt x="0" y="70"/>
                      </a:lnTo>
                      <a:lnTo>
                        <a:pt x="0" y="67"/>
                      </a:lnTo>
                      <a:lnTo>
                        <a:pt x="0" y="66"/>
                      </a:lnTo>
                      <a:lnTo>
                        <a:pt x="0" y="65"/>
                      </a:lnTo>
                      <a:lnTo>
                        <a:pt x="0" y="63"/>
                      </a:lnTo>
                      <a:lnTo>
                        <a:pt x="0" y="62"/>
                      </a:lnTo>
                      <a:lnTo>
                        <a:pt x="0" y="60"/>
                      </a:lnTo>
                      <a:lnTo>
                        <a:pt x="0" y="59"/>
                      </a:lnTo>
                      <a:lnTo>
                        <a:pt x="0" y="57"/>
                      </a:lnTo>
                      <a:lnTo>
                        <a:pt x="0" y="56"/>
                      </a:lnTo>
                      <a:lnTo>
                        <a:pt x="0" y="54"/>
                      </a:lnTo>
                      <a:lnTo>
                        <a:pt x="0" y="53"/>
                      </a:lnTo>
                      <a:lnTo>
                        <a:pt x="0" y="52"/>
                      </a:lnTo>
                      <a:lnTo>
                        <a:pt x="1" y="49"/>
                      </a:lnTo>
                      <a:lnTo>
                        <a:pt x="2" y="47"/>
                      </a:lnTo>
                      <a:lnTo>
                        <a:pt x="2" y="45"/>
                      </a:lnTo>
                      <a:lnTo>
                        <a:pt x="2" y="43"/>
                      </a:lnTo>
                      <a:lnTo>
                        <a:pt x="3" y="43"/>
                      </a:lnTo>
                      <a:close/>
                    </a:path>
                  </a:pathLst>
                </a:custGeom>
                <a:noFill/>
                <a:ln w="11113" cap="rnd">
                  <a:solidFill>
                    <a:srgbClr val="000000"/>
                  </a:solidFill>
                  <a:round/>
                  <a:headEnd/>
                  <a:tailEnd/>
                </a:ln>
              </p:spPr>
              <p:txBody>
                <a:bodyPr/>
                <a:lstStyle/>
                <a:p>
                  <a:endParaRPr lang="en-US">
                    <a:solidFill>
                      <a:srgbClr val="000000"/>
                    </a:solidFill>
                    <a:latin typeface="Arial" pitchFamily="34" charset="0"/>
                  </a:endParaRPr>
                </a:p>
              </p:txBody>
            </p:sp>
          </p:grpSp>
          <p:sp>
            <p:nvSpPr>
              <p:cNvPr id="137" name="Freeform 194"/>
              <p:cNvSpPr>
                <a:spLocks/>
              </p:cNvSpPr>
              <p:nvPr/>
            </p:nvSpPr>
            <p:spPr bwMode="auto">
              <a:xfrm>
                <a:off x="968375" y="2493963"/>
                <a:ext cx="52388" cy="131762"/>
              </a:xfrm>
              <a:custGeom>
                <a:avLst/>
                <a:gdLst>
                  <a:gd name="T0" fmla="*/ 2147483647 w 33"/>
                  <a:gd name="T1" fmla="*/ 0 h 83"/>
                  <a:gd name="T2" fmla="*/ 2147483647 w 33"/>
                  <a:gd name="T3" fmla="*/ 2147483647 h 83"/>
                  <a:gd name="T4" fmla="*/ 2147483647 w 33"/>
                  <a:gd name="T5" fmla="*/ 2147483647 h 83"/>
                  <a:gd name="T6" fmla="*/ 2147483647 w 33"/>
                  <a:gd name="T7" fmla="*/ 2147483647 h 83"/>
                  <a:gd name="T8" fmla="*/ 2147483647 w 33"/>
                  <a:gd name="T9" fmla="*/ 2147483647 h 83"/>
                  <a:gd name="T10" fmla="*/ 2147483647 w 33"/>
                  <a:gd name="T11" fmla="*/ 2147483647 h 83"/>
                  <a:gd name="T12" fmla="*/ 2147483647 w 33"/>
                  <a:gd name="T13" fmla="*/ 2147483647 h 83"/>
                  <a:gd name="T14" fmla="*/ 2147483647 w 33"/>
                  <a:gd name="T15" fmla="*/ 2147483647 h 83"/>
                  <a:gd name="T16" fmla="*/ 2147483647 w 33"/>
                  <a:gd name="T17" fmla="*/ 2147483647 h 83"/>
                  <a:gd name="T18" fmla="*/ 2147483647 w 33"/>
                  <a:gd name="T19" fmla="*/ 2147483647 h 83"/>
                  <a:gd name="T20" fmla="*/ 2147483647 w 33"/>
                  <a:gd name="T21" fmla="*/ 2147483647 h 83"/>
                  <a:gd name="T22" fmla="*/ 2147483647 w 33"/>
                  <a:gd name="T23" fmla="*/ 2147483647 h 83"/>
                  <a:gd name="T24" fmla="*/ 2147483647 w 33"/>
                  <a:gd name="T25" fmla="*/ 2147483647 h 83"/>
                  <a:gd name="T26" fmla="*/ 2147483647 w 33"/>
                  <a:gd name="T27" fmla="*/ 2147483647 h 83"/>
                  <a:gd name="T28" fmla="*/ 2147483647 w 33"/>
                  <a:gd name="T29" fmla="*/ 2147483647 h 83"/>
                  <a:gd name="T30" fmla="*/ 2147483647 w 33"/>
                  <a:gd name="T31" fmla="*/ 2147483647 h 83"/>
                  <a:gd name="T32" fmla="*/ 2147483647 w 33"/>
                  <a:gd name="T33" fmla="*/ 2147483647 h 83"/>
                  <a:gd name="T34" fmla="*/ 2147483647 w 33"/>
                  <a:gd name="T35" fmla="*/ 2147483647 h 83"/>
                  <a:gd name="T36" fmla="*/ 2147483647 w 33"/>
                  <a:gd name="T37" fmla="*/ 2147483647 h 83"/>
                  <a:gd name="T38" fmla="*/ 2147483647 w 33"/>
                  <a:gd name="T39" fmla="*/ 2147483647 h 83"/>
                  <a:gd name="T40" fmla="*/ 2147483647 w 33"/>
                  <a:gd name="T41" fmla="*/ 2147483647 h 83"/>
                  <a:gd name="T42" fmla="*/ 2147483647 w 33"/>
                  <a:gd name="T43" fmla="*/ 2147483647 h 83"/>
                  <a:gd name="T44" fmla="*/ 2147483647 w 33"/>
                  <a:gd name="T45" fmla="*/ 2147483647 h 83"/>
                  <a:gd name="T46" fmla="*/ 2147483647 w 33"/>
                  <a:gd name="T47" fmla="*/ 2147483647 h 83"/>
                  <a:gd name="T48" fmla="*/ 2147483647 w 33"/>
                  <a:gd name="T49" fmla="*/ 2147483647 h 83"/>
                  <a:gd name="T50" fmla="*/ 2147483647 w 33"/>
                  <a:gd name="T51" fmla="*/ 2147483647 h 83"/>
                  <a:gd name="T52" fmla="*/ 0 w 33"/>
                  <a:gd name="T53" fmla="*/ 2147483647 h 83"/>
                  <a:gd name="T54" fmla="*/ 2147483647 w 33"/>
                  <a:gd name="T55" fmla="*/ 2147483647 h 83"/>
                  <a:gd name="T56" fmla="*/ 2147483647 w 33"/>
                  <a:gd name="T57" fmla="*/ 2147483647 h 83"/>
                  <a:gd name="T58" fmla="*/ 2147483647 w 33"/>
                  <a:gd name="T59" fmla="*/ 2147483647 h 83"/>
                  <a:gd name="T60" fmla="*/ 2147483647 w 33"/>
                  <a:gd name="T61" fmla="*/ 2147483647 h 83"/>
                  <a:gd name="T62" fmla="*/ 2147483647 w 33"/>
                  <a:gd name="T63" fmla="*/ 2147483647 h 83"/>
                  <a:gd name="T64" fmla="*/ 2147483647 w 33"/>
                  <a:gd name="T65" fmla="*/ 2147483647 h 83"/>
                  <a:gd name="T66" fmla="*/ 2147483647 w 33"/>
                  <a:gd name="T67" fmla="*/ 2147483647 h 83"/>
                  <a:gd name="T68" fmla="*/ 2147483647 w 33"/>
                  <a:gd name="T69" fmla="*/ 2147483647 h 83"/>
                  <a:gd name="T70" fmla="*/ 2147483647 w 33"/>
                  <a:gd name="T71" fmla="*/ 2147483647 h 83"/>
                  <a:gd name="T72" fmla="*/ 2147483647 w 33"/>
                  <a:gd name="T73" fmla="*/ 2147483647 h 83"/>
                  <a:gd name="T74" fmla="*/ 2147483647 w 33"/>
                  <a:gd name="T75" fmla="*/ 2147483647 h 83"/>
                  <a:gd name="T76" fmla="*/ 2147483647 w 33"/>
                  <a:gd name="T77" fmla="*/ 2147483647 h 83"/>
                  <a:gd name="T78" fmla="*/ 2147483647 w 33"/>
                  <a:gd name="T79" fmla="*/ 2147483647 h 83"/>
                  <a:gd name="T80" fmla="*/ 2147483647 w 33"/>
                  <a:gd name="T81" fmla="*/ 2147483647 h 83"/>
                  <a:gd name="T82" fmla="*/ 2147483647 w 33"/>
                  <a:gd name="T83" fmla="*/ 2147483647 h 83"/>
                  <a:gd name="T84" fmla="*/ 2147483647 w 33"/>
                  <a:gd name="T85" fmla="*/ 2147483647 h 83"/>
                  <a:gd name="T86" fmla="*/ 2147483647 w 33"/>
                  <a:gd name="T87" fmla="*/ 2147483647 h 83"/>
                  <a:gd name="T88" fmla="*/ 2147483647 w 33"/>
                  <a:gd name="T89" fmla="*/ 2147483647 h 83"/>
                  <a:gd name="T90" fmla="*/ 2147483647 w 33"/>
                  <a:gd name="T91" fmla="*/ 2147483647 h 83"/>
                  <a:gd name="T92" fmla="*/ 2147483647 w 33"/>
                  <a:gd name="T93" fmla="*/ 2147483647 h 83"/>
                  <a:gd name="T94" fmla="*/ 2147483647 w 33"/>
                  <a:gd name="T95" fmla="*/ 2147483647 h 83"/>
                  <a:gd name="T96" fmla="*/ 2147483647 w 33"/>
                  <a:gd name="T97" fmla="*/ 0 h 8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
                  <a:gd name="T148" fmla="*/ 0 h 83"/>
                  <a:gd name="T149" fmla="*/ 33 w 33"/>
                  <a:gd name="T150" fmla="*/ 83 h 8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 h="83">
                    <a:moveTo>
                      <a:pt x="24" y="0"/>
                    </a:moveTo>
                    <a:lnTo>
                      <a:pt x="33" y="0"/>
                    </a:lnTo>
                    <a:lnTo>
                      <a:pt x="33" y="1"/>
                    </a:lnTo>
                    <a:lnTo>
                      <a:pt x="33" y="2"/>
                    </a:lnTo>
                    <a:lnTo>
                      <a:pt x="32" y="3"/>
                    </a:lnTo>
                    <a:lnTo>
                      <a:pt x="32" y="5"/>
                    </a:lnTo>
                    <a:lnTo>
                      <a:pt x="31" y="6"/>
                    </a:lnTo>
                    <a:lnTo>
                      <a:pt x="31" y="8"/>
                    </a:lnTo>
                    <a:lnTo>
                      <a:pt x="31" y="10"/>
                    </a:lnTo>
                    <a:lnTo>
                      <a:pt x="30" y="12"/>
                    </a:lnTo>
                    <a:lnTo>
                      <a:pt x="30" y="14"/>
                    </a:lnTo>
                    <a:lnTo>
                      <a:pt x="30" y="17"/>
                    </a:lnTo>
                    <a:lnTo>
                      <a:pt x="29" y="18"/>
                    </a:lnTo>
                    <a:lnTo>
                      <a:pt x="28" y="20"/>
                    </a:lnTo>
                    <a:lnTo>
                      <a:pt x="28" y="21"/>
                    </a:lnTo>
                    <a:lnTo>
                      <a:pt x="28" y="22"/>
                    </a:lnTo>
                    <a:lnTo>
                      <a:pt x="27" y="24"/>
                    </a:lnTo>
                    <a:lnTo>
                      <a:pt x="27" y="25"/>
                    </a:lnTo>
                    <a:lnTo>
                      <a:pt x="27" y="27"/>
                    </a:lnTo>
                    <a:lnTo>
                      <a:pt x="27" y="28"/>
                    </a:lnTo>
                    <a:lnTo>
                      <a:pt x="27" y="30"/>
                    </a:lnTo>
                    <a:lnTo>
                      <a:pt x="27" y="32"/>
                    </a:lnTo>
                    <a:lnTo>
                      <a:pt x="26" y="33"/>
                    </a:lnTo>
                    <a:lnTo>
                      <a:pt x="26" y="34"/>
                    </a:lnTo>
                    <a:lnTo>
                      <a:pt x="25" y="36"/>
                    </a:lnTo>
                    <a:lnTo>
                      <a:pt x="25" y="37"/>
                    </a:lnTo>
                    <a:lnTo>
                      <a:pt x="24" y="39"/>
                    </a:lnTo>
                    <a:lnTo>
                      <a:pt x="24" y="41"/>
                    </a:lnTo>
                    <a:lnTo>
                      <a:pt x="24" y="42"/>
                    </a:lnTo>
                    <a:lnTo>
                      <a:pt x="23" y="44"/>
                    </a:lnTo>
                    <a:lnTo>
                      <a:pt x="23" y="46"/>
                    </a:lnTo>
                    <a:lnTo>
                      <a:pt x="23" y="47"/>
                    </a:lnTo>
                    <a:lnTo>
                      <a:pt x="22" y="49"/>
                    </a:lnTo>
                    <a:lnTo>
                      <a:pt x="21" y="50"/>
                    </a:lnTo>
                    <a:lnTo>
                      <a:pt x="21" y="52"/>
                    </a:lnTo>
                    <a:lnTo>
                      <a:pt x="21" y="54"/>
                    </a:lnTo>
                    <a:lnTo>
                      <a:pt x="21" y="55"/>
                    </a:lnTo>
                    <a:lnTo>
                      <a:pt x="20" y="57"/>
                    </a:lnTo>
                    <a:lnTo>
                      <a:pt x="19" y="58"/>
                    </a:lnTo>
                    <a:lnTo>
                      <a:pt x="19" y="60"/>
                    </a:lnTo>
                    <a:lnTo>
                      <a:pt x="19" y="61"/>
                    </a:lnTo>
                    <a:lnTo>
                      <a:pt x="19" y="64"/>
                    </a:lnTo>
                    <a:lnTo>
                      <a:pt x="18" y="65"/>
                    </a:lnTo>
                    <a:lnTo>
                      <a:pt x="17" y="67"/>
                    </a:lnTo>
                    <a:lnTo>
                      <a:pt x="16" y="68"/>
                    </a:lnTo>
                    <a:lnTo>
                      <a:pt x="16" y="70"/>
                    </a:lnTo>
                    <a:lnTo>
                      <a:pt x="15" y="71"/>
                    </a:lnTo>
                    <a:lnTo>
                      <a:pt x="15" y="73"/>
                    </a:lnTo>
                    <a:lnTo>
                      <a:pt x="15" y="74"/>
                    </a:lnTo>
                    <a:lnTo>
                      <a:pt x="14" y="76"/>
                    </a:lnTo>
                    <a:lnTo>
                      <a:pt x="14" y="77"/>
                    </a:lnTo>
                    <a:lnTo>
                      <a:pt x="14" y="79"/>
                    </a:lnTo>
                    <a:lnTo>
                      <a:pt x="0" y="83"/>
                    </a:lnTo>
                    <a:lnTo>
                      <a:pt x="0" y="82"/>
                    </a:lnTo>
                    <a:lnTo>
                      <a:pt x="1" y="80"/>
                    </a:lnTo>
                    <a:lnTo>
                      <a:pt x="2" y="77"/>
                    </a:lnTo>
                    <a:lnTo>
                      <a:pt x="2" y="76"/>
                    </a:lnTo>
                    <a:lnTo>
                      <a:pt x="3" y="74"/>
                    </a:lnTo>
                    <a:lnTo>
                      <a:pt x="3" y="73"/>
                    </a:lnTo>
                    <a:lnTo>
                      <a:pt x="4" y="71"/>
                    </a:lnTo>
                    <a:lnTo>
                      <a:pt x="5" y="68"/>
                    </a:lnTo>
                    <a:lnTo>
                      <a:pt x="6" y="66"/>
                    </a:lnTo>
                    <a:lnTo>
                      <a:pt x="6" y="64"/>
                    </a:lnTo>
                    <a:lnTo>
                      <a:pt x="8" y="61"/>
                    </a:lnTo>
                    <a:lnTo>
                      <a:pt x="8" y="60"/>
                    </a:lnTo>
                    <a:lnTo>
                      <a:pt x="8" y="59"/>
                    </a:lnTo>
                    <a:lnTo>
                      <a:pt x="9" y="57"/>
                    </a:lnTo>
                    <a:lnTo>
                      <a:pt x="9" y="56"/>
                    </a:lnTo>
                    <a:lnTo>
                      <a:pt x="9" y="54"/>
                    </a:lnTo>
                    <a:lnTo>
                      <a:pt x="10" y="53"/>
                    </a:lnTo>
                    <a:lnTo>
                      <a:pt x="10" y="52"/>
                    </a:lnTo>
                    <a:lnTo>
                      <a:pt x="10" y="50"/>
                    </a:lnTo>
                    <a:lnTo>
                      <a:pt x="11" y="49"/>
                    </a:lnTo>
                    <a:lnTo>
                      <a:pt x="12" y="47"/>
                    </a:lnTo>
                    <a:lnTo>
                      <a:pt x="12" y="46"/>
                    </a:lnTo>
                    <a:lnTo>
                      <a:pt x="13" y="44"/>
                    </a:lnTo>
                    <a:lnTo>
                      <a:pt x="13" y="42"/>
                    </a:lnTo>
                    <a:lnTo>
                      <a:pt x="14" y="41"/>
                    </a:lnTo>
                    <a:lnTo>
                      <a:pt x="14" y="39"/>
                    </a:lnTo>
                    <a:lnTo>
                      <a:pt x="15" y="37"/>
                    </a:lnTo>
                    <a:lnTo>
                      <a:pt x="15" y="36"/>
                    </a:lnTo>
                    <a:lnTo>
                      <a:pt x="15" y="34"/>
                    </a:lnTo>
                    <a:lnTo>
                      <a:pt x="16" y="32"/>
                    </a:lnTo>
                    <a:lnTo>
                      <a:pt x="16" y="30"/>
                    </a:lnTo>
                    <a:lnTo>
                      <a:pt x="16" y="28"/>
                    </a:lnTo>
                    <a:lnTo>
                      <a:pt x="18" y="27"/>
                    </a:lnTo>
                    <a:lnTo>
                      <a:pt x="18" y="25"/>
                    </a:lnTo>
                    <a:lnTo>
                      <a:pt x="19" y="23"/>
                    </a:lnTo>
                    <a:lnTo>
                      <a:pt x="19" y="21"/>
                    </a:lnTo>
                    <a:lnTo>
                      <a:pt x="20" y="20"/>
                    </a:lnTo>
                    <a:lnTo>
                      <a:pt x="20" y="17"/>
                    </a:lnTo>
                    <a:lnTo>
                      <a:pt x="21" y="16"/>
                    </a:lnTo>
                    <a:lnTo>
                      <a:pt x="21" y="14"/>
                    </a:lnTo>
                    <a:lnTo>
                      <a:pt x="21" y="12"/>
                    </a:lnTo>
                    <a:lnTo>
                      <a:pt x="22" y="10"/>
                    </a:lnTo>
                    <a:lnTo>
                      <a:pt x="23" y="8"/>
                    </a:lnTo>
                    <a:lnTo>
                      <a:pt x="24"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grpSp>
            <p:nvGrpSpPr>
              <p:cNvPr id="32780" name="Group 195"/>
              <p:cNvGrpSpPr>
                <a:grpSpLocks/>
              </p:cNvGrpSpPr>
              <p:nvPr/>
            </p:nvGrpSpPr>
            <p:grpSpPr bwMode="auto">
              <a:xfrm>
                <a:off x="927100" y="2655888"/>
                <a:ext cx="92075" cy="60325"/>
                <a:chOff x="584" y="1673"/>
                <a:chExt cx="58" cy="38"/>
              </a:xfrm>
            </p:grpSpPr>
            <p:sp>
              <p:nvSpPr>
                <p:cNvPr id="153" name="Freeform 196"/>
                <p:cNvSpPr>
                  <a:spLocks/>
                </p:cNvSpPr>
                <p:nvPr/>
              </p:nvSpPr>
              <p:spPr bwMode="auto">
                <a:xfrm>
                  <a:off x="584" y="1673"/>
                  <a:ext cx="58" cy="38"/>
                </a:xfrm>
                <a:custGeom>
                  <a:avLst/>
                  <a:gdLst>
                    <a:gd name="T0" fmla="*/ 2 w 58"/>
                    <a:gd name="T1" fmla="*/ 20 h 38"/>
                    <a:gd name="T2" fmla="*/ 1 w 58"/>
                    <a:gd name="T3" fmla="*/ 17 h 38"/>
                    <a:gd name="T4" fmla="*/ 0 w 58"/>
                    <a:gd name="T5" fmla="*/ 13 h 38"/>
                    <a:gd name="T6" fmla="*/ 1 w 58"/>
                    <a:gd name="T7" fmla="*/ 11 h 38"/>
                    <a:gd name="T8" fmla="*/ 2 w 58"/>
                    <a:gd name="T9" fmla="*/ 8 h 38"/>
                    <a:gd name="T10" fmla="*/ 6 w 58"/>
                    <a:gd name="T11" fmla="*/ 5 h 38"/>
                    <a:gd name="T12" fmla="*/ 10 w 58"/>
                    <a:gd name="T13" fmla="*/ 3 h 38"/>
                    <a:gd name="T14" fmla="*/ 13 w 58"/>
                    <a:gd name="T15" fmla="*/ 1 h 38"/>
                    <a:gd name="T16" fmla="*/ 17 w 58"/>
                    <a:gd name="T17" fmla="*/ 1 h 38"/>
                    <a:gd name="T18" fmla="*/ 21 w 58"/>
                    <a:gd name="T19" fmla="*/ 0 h 38"/>
                    <a:gd name="T20" fmla="*/ 25 w 58"/>
                    <a:gd name="T21" fmla="*/ 0 h 38"/>
                    <a:gd name="T22" fmla="*/ 29 w 58"/>
                    <a:gd name="T23" fmla="*/ 1 h 38"/>
                    <a:gd name="T24" fmla="*/ 35 w 58"/>
                    <a:gd name="T25" fmla="*/ 2 h 38"/>
                    <a:gd name="T26" fmla="*/ 39 w 58"/>
                    <a:gd name="T27" fmla="*/ 3 h 38"/>
                    <a:gd name="T28" fmla="*/ 44 w 58"/>
                    <a:gd name="T29" fmla="*/ 4 h 38"/>
                    <a:gd name="T30" fmla="*/ 47 w 58"/>
                    <a:gd name="T31" fmla="*/ 7 h 38"/>
                    <a:gd name="T32" fmla="*/ 50 w 58"/>
                    <a:gd name="T33" fmla="*/ 8 h 38"/>
                    <a:gd name="T34" fmla="*/ 54 w 58"/>
                    <a:gd name="T35" fmla="*/ 11 h 38"/>
                    <a:gd name="T36" fmla="*/ 56 w 58"/>
                    <a:gd name="T37" fmla="*/ 14 h 38"/>
                    <a:gd name="T38" fmla="*/ 57 w 58"/>
                    <a:gd name="T39" fmla="*/ 17 h 38"/>
                    <a:gd name="T40" fmla="*/ 58 w 58"/>
                    <a:gd name="T41" fmla="*/ 21 h 38"/>
                    <a:gd name="T42" fmla="*/ 58 w 58"/>
                    <a:gd name="T43" fmla="*/ 24 h 38"/>
                    <a:gd name="T44" fmla="*/ 56 w 58"/>
                    <a:gd name="T45" fmla="*/ 28 h 38"/>
                    <a:gd name="T46" fmla="*/ 54 w 58"/>
                    <a:gd name="T47" fmla="*/ 32 h 38"/>
                    <a:gd name="T48" fmla="*/ 51 w 58"/>
                    <a:gd name="T49" fmla="*/ 35 h 38"/>
                    <a:gd name="T50" fmla="*/ 46 w 58"/>
                    <a:gd name="T51" fmla="*/ 38 h 38"/>
                    <a:gd name="T52" fmla="*/ 38 w 58"/>
                    <a:gd name="T53" fmla="*/ 30 h 38"/>
                    <a:gd name="T54" fmla="*/ 43 w 58"/>
                    <a:gd name="T55" fmla="*/ 28 h 38"/>
                    <a:gd name="T56" fmla="*/ 48 w 58"/>
                    <a:gd name="T57" fmla="*/ 25 h 38"/>
                    <a:gd name="T58" fmla="*/ 50 w 58"/>
                    <a:gd name="T59" fmla="*/ 21 h 38"/>
                    <a:gd name="T60" fmla="*/ 49 w 58"/>
                    <a:gd name="T61" fmla="*/ 18 h 38"/>
                    <a:gd name="T62" fmla="*/ 45 w 58"/>
                    <a:gd name="T63" fmla="*/ 15 h 38"/>
                    <a:gd name="T64" fmla="*/ 42 w 58"/>
                    <a:gd name="T65" fmla="*/ 12 h 38"/>
                    <a:gd name="T66" fmla="*/ 39 w 58"/>
                    <a:gd name="T67" fmla="*/ 11 h 38"/>
                    <a:gd name="T68" fmla="*/ 36 w 58"/>
                    <a:gd name="T69" fmla="*/ 10 h 38"/>
                    <a:gd name="T70" fmla="*/ 32 w 58"/>
                    <a:gd name="T71" fmla="*/ 9 h 38"/>
                    <a:gd name="T72" fmla="*/ 29 w 58"/>
                    <a:gd name="T73" fmla="*/ 8 h 38"/>
                    <a:gd name="T74" fmla="*/ 25 w 58"/>
                    <a:gd name="T75" fmla="*/ 8 h 38"/>
                    <a:gd name="T76" fmla="*/ 22 w 58"/>
                    <a:gd name="T77" fmla="*/ 8 h 38"/>
                    <a:gd name="T78" fmla="*/ 19 w 58"/>
                    <a:gd name="T79" fmla="*/ 9 h 38"/>
                    <a:gd name="T80" fmla="*/ 14 w 58"/>
                    <a:gd name="T81" fmla="*/ 11 h 38"/>
                    <a:gd name="T82" fmla="*/ 11 w 58"/>
                    <a:gd name="T83" fmla="*/ 14 h 38"/>
                    <a:gd name="T84" fmla="*/ 11 w 58"/>
                    <a:gd name="T85" fmla="*/ 19 h 38"/>
                    <a:gd name="T86" fmla="*/ 11 w 58"/>
                    <a:gd name="T87" fmla="*/ 22 h 38"/>
                    <a:gd name="T88" fmla="*/ 6 w 58"/>
                    <a:gd name="T89" fmla="*/ 27 h 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38"/>
                    <a:gd name="T137" fmla="*/ 58 w 58"/>
                    <a:gd name="T138" fmla="*/ 38 h 3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38">
                      <a:moveTo>
                        <a:pt x="2" y="21"/>
                      </a:moveTo>
                      <a:lnTo>
                        <a:pt x="2" y="20"/>
                      </a:lnTo>
                      <a:lnTo>
                        <a:pt x="1" y="19"/>
                      </a:lnTo>
                      <a:lnTo>
                        <a:pt x="1" y="17"/>
                      </a:lnTo>
                      <a:lnTo>
                        <a:pt x="0" y="15"/>
                      </a:lnTo>
                      <a:lnTo>
                        <a:pt x="0" y="13"/>
                      </a:lnTo>
                      <a:lnTo>
                        <a:pt x="0" y="12"/>
                      </a:lnTo>
                      <a:lnTo>
                        <a:pt x="1" y="11"/>
                      </a:lnTo>
                      <a:lnTo>
                        <a:pt x="1" y="10"/>
                      </a:lnTo>
                      <a:lnTo>
                        <a:pt x="2" y="8"/>
                      </a:lnTo>
                      <a:lnTo>
                        <a:pt x="4" y="7"/>
                      </a:lnTo>
                      <a:lnTo>
                        <a:pt x="6" y="5"/>
                      </a:lnTo>
                      <a:lnTo>
                        <a:pt x="8" y="4"/>
                      </a:lnTo>
                      <a:lnTo>
                        <a:pt x="10" y="3"/>
                      </a:lnTo>
                      <a:lnTo>
                        <a:pt x="11" y="2"/>
                      </a:lnTo>
                      <a:lnTo>
                        <a:pt x="13" y="1"/>
                      </a:lnTo>
                      <a:lnTo>
                        <a:pt x="15" y="1"/>
                      </a:lnTo>
                      <a:lnTo>
                        <a:pt x="17" y="1"/>
                      </a:lnTo>
                      <a:lnTo>
                        <a:pt x="19" y="0"/>
                      </a:lnTo>
                      <a:lnTo>
                        <a:pt x="21" y="0"/>
                      </a:lnTo>
                      <a:lnTo>
                        <a:pt x="23" y="0"/>
                      </a:lnTo>
                      <a:lnTo>
                        <a:pt x="25" y="0"/>
                      </a:lnTo>
                      <a:lnTo>
                        <a:pt x="28" y="0"/>
                      </a:lnTo>
                      <a:lnTo>
                        <a:pt x="29" y="1"/>
                      </a:lnTo>
                      <a:lnTo>
                        <a:pt x="33" y="1"/>
                      </a:lnTo>
                      <a:lnTo>
                        <a:pt x="35" y="2"/>
                      </a:lnTo>
                      <a:lnTo>
                        <a:pt x="37" y="2"/>
                      </a:lnTo>
                      <a:lnTo>
                        <a:pt x="39" y="3"/>
                      </a:lnTo>
                      <a:lnTo>
                        <a:pt x="41" y="4"/>
                      </a:lnTo>
                      <a:lnTo>
                        <a:pt x="44" y="4"/>
                      </a:lnTo>
                      <a:lnTo>
                        <a:pt x="45" y="5"/>
                      </a:lnTo>
                      <a:lnTo>
                        <a:pt x="47" y="7"/>
                      </a:lnTo>
                      <a:lnTo>
                        <a:pt x="49" y="7"/>
                      </a:lnTo>
                      <a:lnTo>
                        <a:pt x="50" y="8"/>
                      </a:lnTo>
                      <a:lnTo>
                        <a:pt x="52" y="10"/>
                      </a:lnTo>
                      <a:lnTo>
                        <a:pt x="54" y="11"/>
                      </a:lnTo>
                      <a:lnTo>
                        <a:pt x="55" y="12"/>
                      </a:lnTo>
                      <a:lnTo>
                        <a:pt x="56" y="14"/>
                      </a:lnTo>
                      <a:lnTo>
                        <a:pt x="57" y="15"/>
                      </a:lnTo>
                      <a:lnTo>
                        <a:pt x="57" y="17"/>
                      </a:lnTo>
                      <a:lnTo>
                        <a:pt x="58" y="19"/>
                      </a:lnTo>
                      <a:lnTo>
                        <a:pt x="58" y="21"/>
                      </a:lnTo>
                      <a:lnTo>
                        <a:pt x="58" y="23"/>
                      </a:lnTo>
                      <a:lnTo>
                        <a:pt x="58" y="24"/>
                      </a:lnTo>
                      <a:lnTo>
                        <a:pt x="57" y="27"/>
                      </a:lnTo>
                      <a:lnTo>
                        <a:pt x="56" y="28"/>
                      </a:lnTo>
                      <a:lnTo>
                        <a:pt x="55" y="30"/>
                      </a:lnTo>
                      <a:lnTo>
                        <a:pt x="54" y="32"/>
                      </a:lnTo>
                      <a:lnTo>
                        <a:pt x="53" y="33"/>
                      </a:lnTo>
                      <a:lnTo>
                        <a:pt x="51" y="35"/>
                      </a:lnTo>
                      <a:lnTo>
                        <a:pt x="49" y="36"/>
                      </a:lnTo>
                      <a:lnTo>
                        <a:pt x="46" y="38"/>
                      </a:lnTo>
                      <a:lnTo>
                        <a:pt x="38" y="31"/>
                      </a:lnTo>
                      <a:lnTo>
                        <a:pt x="38" y="30"/>
                      </a:lnTo>
                      <a:lnTo>
                        <a:pt x="41" y="30"/>
                      </a:lnTo>
                      <a:lnTo>
                        <a:pt x="43" y="28"/>
                      </a:lnTo>
                      <a:lnTo>
                        <a:pt x="46" y="27"/>
                      </a:lnTo>
                      <a:lnTo>
                        <a:pt x="48" y="25"/>
                      </a:lnTo>
                      <a:lnTo>
                        <a:pt x="50" y="23"/>
                      </a:lnTo>
                      <a:lnTo>
                        <a:pt x="50" y="21"/>
                      </a:lnTo>
                      <a:lnTo>
                        <a:pt x="50" y="20"/>
                      </a:lnTo>
                      <a:lnTo>
                        <a:pt x="49" y="18"/>
                      </a:lnTo>
                      <a:lnTo>
                        <a:pt x="48" y="17"/>
                      </a:lnTo>
                      <a:lnTo>
                        <a:pt x="45" y="15"/>
                      </a:lnTo>
                      <a:lnTo>
                        <a:pt x="44" y="13"/>
                      </a:lnTo>
                      <a:lnTo>
                        <a:pt x="42" y="12"/>
                      </a:lnTo>
                      <a:lnTo>
                        <a:pt x="41" y="12"/>
                      </a:lnTo>
                      <a:lnTo>
                        <a:pt x="39" y="11"/>
                      </a:lnTo>
                      <a:lnTo>
                        <a:pt x="37" y="11"/>
                      </a:lnTo>
                      <a:lnTo>
                        <a:pt x="36" y="10"/>
                      </a:lnTo>
                      <a:lnTo>
                        <a:pt x="34" y="10"/>
                      </a:lnTo>
                      <a:lnTo>
                        <a:pt x="32" y="9"/>
                      </a:lnTo>
                      <a:lnTo>
                        <a:pt x="30" y="9"/>
                      </a:lnTo>
                      <a:lnTo>
                        <a:pt x="29" y="8"/>
                      </a:lnTo>
                      <a:lnTo>
                        <a:pt x="27" y="8"/>
                      </a:lnTo>
                      <a:lnTo>
                        <a:pt x="25" y="8"/>
                      </a:lnTo>
                      <a:lnTo>
                        <a:pt x="23" y="8"/>
                      </a:lnTo>
                      <a:lnTo>
                        <a:pt x="22" y="8"/>
                      </a:lnTo>
                      <a:lnTo>
                        <a:pt x="20" y="8"/>
                      </a:lnTo>
                      <a:lnTo>
                        <a:pt x="19" y="9"/>
                      </a:lnTo>
                      <a:lnTo>
                        <a:pt x="17" y="10"/>
                      </a:lnTo>
                      <a:lnTo>
                        <a:pt x="14" y="11"/>
                      </a:lnTo>
                      <a:lnTo>
                        <a:pt x="13" y="12"/>
                      </a:lnTo>
                      <a:lnTo>
                        <a:pt x="11" y="14"/>
                      </a:lnTo>
                      <a:lnTo>
                        <a:pt x="11" y="17"/>
                      </a:lnTo>
                      <a:lnTo>
                        <a:pt x="11" y="19"/>
                      </a:lnTo>
                      <a:lnTo>
                        <a:pt x="11" y="20"/>
                      </a:lnTo>
                      <a:lnTo>
                        <a:pt x="11" y="22"/>
                      </a:lnTo>
                      <a:lnTo>
                        <a:pt x="13" y="24"/>
                      </a:lnTo>
                      <a:lnTo>
                        <a:pt x="6" y="27"/>
                      </a:lnTo>
                      <a:lnTo>
                        <a:pt x="2" y="21"/>
                      </a:lnTo>
                      <a:close/>
                    </a:path>
                  </a:pathLst>
                </a:custGeom>
                <a:solidFill>
                  <a:srgbClr val="8D160D"/>
                </a:solidFill>
                <a:ln w="9525">
                  <a:noFill/>
                  <a:round/>
                  <a:headEnd/>
                  <a:tailEnd/>
                </a:ln>
              </p:spPr>
              <p:txBody>
                <a:bodyPr/>
                <a:lstStyle/>
                <a:p>
                  <a:endParaRPr lang="en-US">
                    <a:solidFill>
                      <a:srgbClr val="000000"/>
                    </a:solidFill>
                    <a:latin typeface="Arial" pitchFamily="34" charset="0"/>
                  </a:endParaRPr>
                </a:p>
              </p:txBody>
            </p:sp>
            <p:sp>
              <p:nvSpPr>
                <p:cNvPr id="154" name="Freeform 197"/>
                <p:cNvSpPr>
                  <a:spLocks/>
                </p:cNvSpPr>
                <p:nvPr/>
              </p:nvSpPr>
              <p:spPr bwMode="auto">
                <a:xfrm>
                  <a:off x="584" y="1673"/>
                  <a:ext cx="58" cy="38"/>
                </a:xfrm>
                <a:custGeom>
                  <a:avLst/>
                  <a:gdLst>
                    <a:gd name="T0" fmla="*/ 2 w 58"/>
                    <a:gd name="T1" fmla="*/ 20 h 38"/>
                    <a:gd name="T2" fmla="*/ 1 w 58"/>
                    <a:gd name="T3" fmla="*/ 17 h 38"/>
                    <a:gd name="T4" fmla="*/ 0 w 58"/>
                    <a:gd name="T5" fmla="*/ 13 h 38"/>
                    <a:gd name="T6" fmla="*/ 1 w 58"/>
                    <a:gd name="T7" fmla="*/ 11 h 38"/>
                    <a:gd name="T8" fmla="*/ 2 w 58"/>
                    <a:gd name="T9" fmla="*/ 8 h 38"/>
                    <a:gd name="T10" fmla="*/ 6 w 58"/>
                    <a:gd name="T11" fmla="*/ 5 h 38"/>
                    <a:gd name="T12" fmla="*/ 10 w 58"/>
                    <a:gd name="T13" fmla="*/ 3 h 38"/>
                    <a:gd name="T14" fmla="*/ 13 w 58"/>
                    <a:gd name="T15" fmla="*/ 1 h 38"/>
                    <a:gd name="T16" fmla="*/ 17 w 58"/>
                    <a:gd name="T17" fmla="*/ 1 h 38"/>
                    <a:gd name="T18" fmla="*/ 21 w 58"/>
                    <a:gd name="T19" fmla="*/ 0 h 38"/>
                    <a:gd name="T20" fmla="*/ 25 w 58"/>
                    <a:gd name="T21" fmla="*/ 0 h 38"/>
                    <a:gd name="T22" fmla="*/ 29 w 58"/>
                    <a:gd name="T23" fmla="*/ 1 h 38"/>
                    <a:gd name="T24" fmla="*/ 35 w 58"/>
                    <a:gd name="T25" fmla="*/ 2 h 38"/>
                    <a:gd name="T26" fmla="*/ 39 w 58"/>
                    <a:gd name="T27" fmla="*/ 3 h 38"/>
                    <a:gd name="T28" fmla="*/ 44 w 58"/>
                    <a:gd name="T29" fmla="*/ 4 h 38"/>
                    <a:gd name="T30" fmla="*/ 47 w 58"/>
                    <a:gd name="T31" fmla="*/ 7 h 38"/>
                    <a:gd name="T32" fmla="*/ 50 w 58"/>
                    <a:gd name="T33" fmla="*/ 8 h 38"/>
                    <a:gd name="T34" fmla="*/ 54 w 58"/>
                    <a:gd name="T35" fmla="*/ 11 h 38"/>
                    <a:gd name="T36" fmla="*/ 56 w 58"/>
                    <a:gd name="T37" fmla="*/ 14 h 38"/>
                    <a:gd name="T38" fmla="*/ 57 w 58"/>
                    <a:gd name="T39" fmla="*/ 17 h 38"/>
                    <a:gd name="T40" fmla="*/ 58 w 58"/>
                    <a:gd name="T41" fmla="*/ 21 h 38"/>
                    <a:gd name="T42" fmla="*/ 58 w 58"/>
                    <a:gd name="T43" fmla="*/ 24 h 38"/>
                    <a:gd name="T44" fmla="*/ 56 w 58"/>
                    <a:gd name="T45" fmla="*/ 28 h 38"/>
                    <a:gd name="T46" fmla="*/ 54 w 58"/>
                    <a:gd name="T47" fmla="*/ 32 h 38"/>
                    <a:gd name="T48" fmla="*/ 51 w 58"/>
                    <a:gd name="T49" fmla="*/ 35 h 38"/>
                    <a:gd name="T50" fmla="*/ 46 w 58"/>
                    <a:gd name="T51" fmla="*/ 38 h 38"/>
                    <a:gd name="T52" fmla="*/ 38 w 58"/>
                    <a:gd name="T53" fmla="*/ 30 h 38"/>
                    <a:gd name="T54" fmla="*/ 43 w 58"/>
                    <a:gd name="T55" fmla="*/ 28 h 38"/>
                    <a:gd name="T56" fmla="*/ 48 w 58"/>
                    <a:gd name="T57" fmla="*/ 25 h 38"/>
                    <a:gd name="T58" fmla="*/ 50 w 58"/>
                    <a:gd name="T59" fmla="*/ 21 h 38"/>
                    <a:gd name="T60" fmla="*/ 49 w 58"/>
                    <a:gd name="T61" fmla="*/ 18 h 38"/>
                    <a:gd name="T62" fmla="*/ 45 w 58"/>
                    <a:gd name="T63" fmla="*/ 15 h 38"/>
                    <a:gd name="T64" fmla="*/ 42 w 58"/>
                    <a:gd name="T65" fmla="*/ 12 h 38"/>
                    <a:gd name="T66" fmla="*/ 39 w 58"/>
                    <a:gd name="T67" fmla="*/ 11 h 38"/>
                    <a:gd name="T68" fmla="*/ 36 w 58"/>
                    <a:gd name="T69" fmla="*/ 10 h 38"/>
                    <a:gd name="T70" fmla="*/ 32 w 58"/>
                    <a:gd name="T71" fmla="*/ 9 h 38"/>
                    <a:gd name="T72" fmla="*/ 29 w 58"/>
                    <a:gd name="T73" fmla="*/ 8 h 38"/>
                    <a:gd name="T74" fmla="*/ 25 w 58"/>
                    <a:gd name="T75" fmla="*/ 8 h 38"/>
                    <a:gd name="T76" fmla="*/ 22 w 58"/>
                    <a:gd name="T77" fmla="*/ 8 h 38"/>
                    <a:gd name="T78" fmla="*/ 19 w 58"/>
                    <a:gd name="T79" fmla="*/ 9 h 38"/>
                    <a:gd name="T80" fmla="*/ 14 w 58"/>
                    <a:gd name="T81" fmla="*/ 11 h 38"/>
                    <a:gd name="T82" fmla="*/ 11 w 58"/>
                    <a:gd name="T83" fmla="*/ 14 h 38"/>
                    <a:gd name="T84" fmla="*/ 11 w 58"/>
                    <a:gd name="T85" fmla="*/ 19 h 38"/>
                    <a:gd name="T86" fmla="*/ 11 w 58"/>
                    <a:gd name="T87" fmla="*/ 22 h 38"/>
                    <a:gd name="T88" fmla="*/ 6 w 58"/>
                    <a:gd name="T89" fmla="*/ 27 h 3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8"/>
                    <a:gd name="T136" fmla="*/ 0 h 38"/>
                    <a:gd name="T137" fmla="*/ 58 w 58"/>
                    <a:gd name="T138" fmla="*/ 38 h 3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8" h="38">
                      <a:moveTo>
                        <a:pt x="2" y="21"/>
                      </a:moveTo>
                      <a:lnTo>
                        <a:pt x="2" y="20"/>
                      </a:lnTo>
                      <a:lnTo>
                        <a:pt x="1" y="19"/>
                      </a:lnTo>
                      <a:lnTo>
                        <a:pt x="1" y="17"/>
                      </a:lnTo>
                      <a:lnTo>
                        <a:pt x="0" y="15"/>
                      </a:lnTo>
                      <a:lnTo>
                        <a:pt x="0" y="13"/>
                      </a:lnTo>
                      <a:lnTo>
                        <a:pt x="0" y="12"/>
                      </a:lnTo>
                      <a:lnTo>
                        <a:pt x="1" y="11"/>
                      </a:lnTo>
                      <a:lnTo>
                        <a:pt x="1" y="10"/>
                      </a:lnTo>
                      <a:lnTo>
                        <a:pt x="2" y="8"/>
                      </a:lnTo>
                      <a:lnTo>
                        <a:pt x="4" y="7"/>
                      </a:lnTo>
                      <a:lnTo>
                        <a:pt x="6" y="5"/>
                      </a:lnTo>
                      <a:lnTo>
                        <a:pt x="8" y="4"/>
                      </a:lnTo>
                      <a:lnTo>
                        <a:pt x="10" y="3"/>
                      </a:lnTo>
                      <a:lnTo>
                        <a:pt x="11" y="2"/>
                      </a:lnTo>
                      <a:lnTo>
                        <a:pt x="13" y="1"/>
                      </a:lnTo>
                      <a:lnTo>
                        <a:pt x="15" y="1"/>
                      </a:lnTo>
                      <a:lnTo>
                        <a:pt x="17" y="1"/>
                      </a:lnTo>
                      <a:lnTo>
                        <a:pt x="19" y="0"/>
                      </a:lnTo>
                      <a:lnTo>
                        <a:pt x="21" y="0"/>
                      </a:lnTo>
                      <a:lnTo>
                        <a:pt x="23" y="0"/>
                      </a:lnTo>
                      <a:lnTo>
                        <a:pt x="25" y="0"/>
                      </a:lnTo>
                      <a:lnTo>
                        <a:pt x="28" y="0"/>
                      </a:lnTo>
                      <a:lnTo>
                        <a:pt x="29" y="1"/>
                      </a:lnTo>
                      <a:lnTo>
                        <a:pt x="33" y="1"/>
                      </a:lnTo>
                      <a:lnTo>
                        <a:pt x="35" y="2"/>
                      </a:lnTo>
                      <a:lnTo>
                        <a:pt x="37" y="2"/>
                      </a:lnTo>
                      <a:lnTo>
                        <a:pt x="39" y="3"/>
                      </a:lnTo>
                      <a:lnTo>
                        <a:pt x="41" y="4"/>
                      </a:lnTo>
                      <a:lnTo>
                        <a:pt x="44" y="4"/>
                      </a:lnTo>
                      <a:lnTo>
                        <a:pt x="45" y="5"/>
                      </a:lnTo>
                      <a:lnTo>
                        <a:pt x="47" y="7"/>
                      </a:lnTo>
                      <a:lnTo>
                        <a:pt x="49" y="7"/>
                      </a:lnTo>
                      <a:lnTo>
                        <a:pt x="50" y="8"/>
                      </a:lnTo>
                      <a:lnTo>
                        <a:pt x="52" y="10"/>
                      </a:lnTo>
                      <a:lnTo>
                        <a:pt x="54" y="11"/>
                      </a:lnTo>
                      <a:lnTo>
                        <a:pt x="55" y="12"/>
                      </a:lnTo>
                      <a:lnTo>
                        <a:pt x="56" y="14"/>
                      </a:lnTo>
                      <a:lnTo>
                        <a:pt x="57" y="15"/>
                      </a:lnTo>
                      <a:lnTo>
                        <a:pt x="57" y="17"/>
                      </a:lnTo>
                      <a:lnTo>
                        <a:pt x="58" y="19"/>
                      </a:lnTo>
                      <a:lnTo>
                        <a:pt x="58" y="21"/>
                      </a:lnTo>
                      <a:lnTo>
                        <a:pt x="58" y="23"/>
                      </a:lnTo>
                      <a:lnTo>
                        <a:pt x="58" y="24"/>
                      </a:lnTo>
                      <a:lnTo>
                        <a:pt x="57" y="27"/>
                      </a:lnTo>
                      <a:lnTo>
                        <a:pt x="56" y="28"/>
                      </a:lnTo>
                      <a:lnTo>
                        <a:pt x="55" y="30"/>
                      </a:lnTo>
                      <a:lnTo>
                        <a:pt x="54" y="32"/>
                      </a:lnTo>
                      <a:lnTo>
                        <a:pt x="53" y="33"/>
                      </a:lnTo>
                      <a:lnTo>
                        <a:pt x="51" y="35"/>
                      </a:lnTo>
                      <a:lnTo>
                        <a:pt x="49" y="36"/>
                      </a:lnTo>
                      <a:lnTo>
                        <a:pt x="46" y="38"/>
                      </a:lnTo>
                      <a:lnTo>
                        <a:pt x="38" y="31"/>
                      </a:lnTo>
                      <a:lnTo>
                        <a:pt x="38" y="30"/>
                      </a:lnTo>
                      <a:lnTo>
                        <a:pt x="41" y="30"/>
                      </a:lnTo>
                      <a:lnTo>
                        <a:pt x="43" y="28"/>
                      </a:lnTo>
                      <a:lnTo>
                        <a:pt x="46" y="27"/>
                      </a:lnTo>
                      <a:lnTo>
                        <a:pt x="48" y="25"/>
                      </a:lnTo>
                      <a:lnTo>
                        <a:pt x="50" y="23"/>
                      </a:lnTo>
                      <a:lnTo>
                        <a:pt x="50" y="21"/>
                      </a:lnTo>
                      <a:lnTo>
                        <a:pt x="50" y="20"/>
                      </a:lnTo>
                      <a:lnTo>
                        <a:pt x="49" y="18"/>
                      </a:lnTo>
                      <a:lnTo>
                        <a:pt x="48" y="17"/>
                      </a:lnTo>
                      <a:lnTo>
                        <a:pt x="45" y="15"/>
                      </a:lnTo>
                      <a:lnTo>
                        <a:pt x="44" y="13"/>
                      </a:lnTo>
                      <a:lnTo>
                        <a:pt x="42" y="12"/>
                      </a:lnTo>
                      <a:lnTo>
                        <a:pt x="41" y="12"/>
                      </a:lnTo>
                      <a:lnTo>
                        <a:pt x="39" y="11"/>
                      </a:lnTo>
                      <a:lnTo>
                        <a:pt x="37" y="11"/>
                      </a:lnTo>
                      <a:lnTo>
                        <a:pt x="36" y="10"/>
                      </a:lnTo>
                      <a:lnTo>
                        <a:pt x="34" y="10"/>
                      </a:lnTo>
                      <a:lnTo>
                        <a:pt x="32" y="9"/>
                      </a:lnTo>
                      <a:lnTo>
                        <a:pt x="30" y="9"/>
                      </a:lnTo>
                      <a:lnTo>
                        <a:pt x="29" y="8"/>
                      </a:lnTo>
                      <a:lnTo>
                        <a:pt x="27" y="8"/>
                      </a:lnTo>
                      <a:lnTo>
                        <a:pt x="25" y="8"/>
                      </a:lnTo>
                      <a:lnTo>
                        <a:pt x="23" y="8"/>
                      </a:lnTo>
                      <a:lnTo>
                        <a:pt x="22" y="8"/>
                      </a:lnTo>
                      <a:lnTo>
                        <a:pt x="20" y="8"/>
                      </a:lnTo>
                      <a:lnTo>
                        <a:pt x="19" y="9"/>
                      </a:lnTo>
                      <a:lnTo>
                        <a:pt x="17" y="10"/>
                      </a:lnTo>
                      <a:lnTo>
                        <a:pt x="14" y="11"/>
                      </a:lnTo>
                      <a:lnTo>
                        <a:pt x="13" y="12"/>
                      </a:lnTo>
                      <a:lnTo>
                        <a:pt x="11" y="14"/>
                      </a:lnTo>
                      <a:lnTo>
                        <a:pt x="11" y="17"/>
                      </a:lnTo>
                      <a:lnTo>
                        <a:pt x="11" y="19"/>
                      </a:lnTo>
                      <a:lnTo>
                        <a:pt x="11" y="20"/>
                      </a:lnTo>
                      <a:lnTo>
                        <a:pt x="11" y="22"/>
                      </a:lnTo>
                      <a:lnTo>
                        <a:pt x="13" y="24"/>
                      </a:lnTo>
                      <a:lnTo>
                        <a:pt x="6" y="27"/>
                      </a:lnTo>
                      <a:lnTo>
                        <a:pt x="2" y="21"/>
                      </a:lnTo>
                      <a:close/>
                    </a:path>
                  </a:pathLst>
                </a:custGeom>
                <a:noFill/>
                <a:ln w="11113" cap="rnd">
                  <a:solidFill>
                    <a:srgbClr val="8D160D"/>
                  </a:solidFill>
                  <a:round/>
                  <a:headEnd/>
                  <a:tailEnd/>
                </a:ln>
              </p:spPr>
              <p:txBody>
                <a:bodyPr/>
                <a:lstStyle/>
                <a:p>
                  <a:endParaRPr lang="en-US">
                    <a:solidFill>
                      <a:srgbClr val="000000"/>
                    </a:solidFill>
                    <a:latin typeface="Arial" pitchFamily="34" charset="0"/>
                  </a:endParaRPr>
                </a:p>
              </p:txBody>
            </p:sp>
          </p:grpSp>
          <p:sp>
            <p:nvSpPr>
              <p:cNvPr id="139" name="Freeform 198"/>
              <p:cNvSpPr>
                <a:spLocks/>
              </p:cNvSpPr>
              <p:nvPr/>
            </p:nvSpPr>
            <p:spPr bwMode="auto">
              <a:xfrm>
                <a:off x="931863" y="2617788"/>
                <a:ext cx="66675" cy="39687"/>
              </a:xfrm>
              <a:custGeom>
                <a:avLst/>
                <a:gdLst>
                  <a:gd name="T0" fmla="*/ 0 w 42"/>
                  <a:gd name="T1" fmla="*/ 2147483647 h 25"/>
                  <a:gd name="T2" fmla="*/ 2147483647 w 42"/>
                  <a:gd name="T3" fmla="*/ 2147483647 h 25"/>
                  <a:gd name="T4" fmla="*/ 2147483647 w 42"/>
                  <a:gd name="T5" fmla="*/ 2147483647 h 25"/>
                  <a:gd name="T6" fmla="*/ 2147483647 w 42"/>
                  <a:gd name="T7" fmla="*/ 2147483647 h 25"/>
                  <a:gd name="T8" fmla="*/ 2147483647 w 42"/>
                  <a:gd name="T9" fmla="*/ 2147483647 h 25"/>
                  <a:gd name="T10" fmla="*/ 2147483647 w 42"/>
                  <a:gd name="T11" fmla="*/ 2147483647 h 25"/>
                  <a:gd name="T12" fmla="*/ 2147483647 w 42"/>
                  <a:gd name="T13" fmla="*/ 2147483647 h 25"/>
                  <a:gd name="T14" fmla="*/ 2147483647 w 42"/>
                  <a:gd name="T15" fmla="*/ 2147483647 h 25"/>
                  <a:gd name="T16" fmla="*/ 2147483647 w 42"/>
                  <a:gd name="T17" fmla="*/ 2147483647 h 25"/>
                  <a:gd name="T18" fmla="*/ 2147483647 w 42"/>
                  <a:gd name="T19" fmla="*/ 0 h 25"/>
                  <a:gd name="T20" fmla="*/ 2147483647 w 42"/>
                  <a:gd name="T21" fmla="*/ 0 h 25"/>
                  <a:gd name="T22" fmla="*/ 2147483647 w 42"/>
                  <a:gd name="T23" fmla="*/ 0 h 25"/>
                  <a:gd name="T24" fmla="*/ 2147483647 w 42"/>
                  <a:gd name="T25" fmla="*/ 0 h 25"/>
                  <a:gd name="T26" fmla="*/ 2147483647 w 42"/>
                  <a:gd name="T27" fmla="*/ 2147483647 h 25"/>
                  <a:gd name="T28" fmla="*/ 2147483647 w 42"/>
                  <a:gd name="T29" fmla="*/ 2147483647 h 25"/>
                  <a:gd name="T30" fmla="*/ 2147483647 w 42"/>
                  <a:gd name="T31" fmla="*/ 2147483647 h 25"/>
                  <a:gd name="T32" fmla="*/ 2147483647 w 42"/>
                  <a:gd name="T33" fmla="*/ 2147483647 h 25"/>
                  <a:gd name="T34" fmla="*/ 2147483647 w 42"/>
                  <a:gd name="T35" fmla="*/ 2147483647 h 25"/>
                  <a:gd name="T36" fmla="*/ 2147483647 w 42"/>
                  <a:gd name="T37" fmla="*/ 2147483647 h 25"/>
                  <a:gd name="T38" fmla="*/ 2147483647 w 42"/>
                  <a:gd name="T39" fmla="*/ 2147483647 h 25"/>
                  <a:gd name="T40" fmla="*/ 2147483647 w 42"/>
                  <a:gd name="T41" fmla="*/ 2147483647 h 25"/>
                  <a:gd name="T42" fmla="*/ 2147483647 w 42"/>
                  <a:gd name="T43" fmla="*/ 2147483647 h 25"/>
                  <a:gd name="T44" fmla="*/ 2147483647 w 42"/>
                  <a:gd name="T45" fmla="*/ 2147483647 h 25"/>
                  <a:gd name="T46" fmla="*/ 2147483647 w 42"/>
                  <a:gd name="T47" fmla="*/ 2147483647 h 25"/>
                  <a:gd name="T48" fmla="*/ 2147483647 w 42"/>
                  <a:gd name="T49" fmla="*/ 2147483647 h 25"/>
                  <a:gd name="T50" fmla="*/ 2147483647 w 42"/>
                  <a:gd name="T51" fmla="*/ 2147483647 h 25"/>
                  <a:gd name="T52" fmla="*/ 2147483647 w 42"/>
                  <a:gd name="T53" fmla="*/ 2147483647 h 25"/>
                  <a:gd name="T54" fmla="*/ 2147483647 w 42"/>
                  <a:gd name="T55" fmla="*/ 2147483647 h 25"/>
                  <a:gd name="T56" fmla="*/ 2147483647 w 42"/>
                  <a:gd name="T57" fmla="*/ 2147483647 h 25"/>
                  <a:gd name="T58" fmla="*/ 2147483647 w 42"/>
                  <a:gd name="T59" fmla="*/ 2147483647 h 25"/>
                  <a:gd name="T60" fmla="*/ 2147483647 w 42"/>
                  <a:gd name="T61" fmla="*/ 2147483647 h 25"/>
                  <a:gd name="T62" fmla="*/ 2147483647 w 42"/>
                  <a:gd name="T63" fmla="*/ 2147483647 h 25"/>
                  <a:gd name="T64" fmla="*/ 2147483647 w 42"/>
                  <a:gd name="T65" fmla="*/ 2147483647 h 25"/>
                  <a:gd name="T66" fmla="*/ 2147483647 w 42"/>
                  <a:gd name="T67" fmla="*/ 2147483647 h 25"/>
                  <a:gd name="T68" fmla="*/ 2147483647 w 42"/>
                  <a:gd name="T69" fmla="*/ 2147483647 h 25"/>
                  <a:gd name="T70" fmla="*/ 2147483647 w 42"/>
                  <a:gd name="T71" fmla="*/ 2147483647 h 25"/>
                  <a:gd name="T72" fmla="*/ 2147483647 w 42"/>
                  <a:gd name="T73" fmla="*/ 2147483647 h 25"/>
                  <a:gd name="T74" fmla="*/ 2147483647 w 42"/>
                  <a:gd name="T75" fmla="*/ 2147483647 h 25"/>
                  <a:gd name="T76" fmla="*/ 0 w 42"/>
                  <a:gd name="T77" fmla="*/ 2147483647 h 2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
                  <a:gd name="T118" fmla="*/ 0 h 25"/>
                  <a:gd name="T119" fmla="*/ 42 w 42"/>
                  <a:gd name="T120" fmla="*/ 25 h 2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 h="25">
                    <a:moveTo>
                      <a:pt x="0" y="25"/>
                    </a:moveTo>
                    <a:lnTo>
                      <a:pt x="4" y="6"/>
                    </a:lnTo>
                    <a:lnTo>
                      <a:pt x="5" y="5"/>
                    </a:lnTo>
                    <a:lnTo>
                      <a:pt x="7" y="4"/>
                    </a:lnTo>
                    <a:lnTo>
                      <a:pt x="8" y="3"/>
                    </a:lnTo>
                    <a:lnTo>
                      <a:pt x="11" y="3"/>
                    </a:lnTo>
                    <a:lnTo>
                      <a:pt x="13" y="2"/>
                    </a:lnTo>
                    <a:lnTo>
                      <a:pt x="15" y="1"/>
                    </a:lnTo>
                    <a:lnTo>
                      <a:pt x="18" y="1"/>
                    </a:lnTo>
                    <a:lnTo>
                      <a:pt x="20" y="0"/>
                    </a:lnTo>
                    <a:lnTo>
                      <a:pt x="22" y="0"/>
                    </a:lnTo>
                    <a:lnTo>
                      <a:pt x="23" y="0"/>
                    </a:lnTo>
                    <a:lnTo>
                      <a:pt x="25" y="0"/>
                    </a:lnTo>
                    <a:lnTo>
                      <a:pt x="26" y="1"/>
                    </a:lnTo>
                    <a:lnTo>
                      <a:pt x="28" y="1"/>
                    </a:lnTo>
                    <a:lnTo>
                      <a:pt x="30" y="1"/>
                    </a:lnTo>
                    <a:lnTo>
                      <a:pt x="32" y="1"/>
                    </a:lnTo>
                    <a:lnTo>
                      <a:pt x="33" y="2"/>
                    </a:lnTo>
                    <a:lnTo>
                      <a:pt x="35" y="2"/>
                    </a:lnTo>
                    <a:lnTo>
                      <a:pt x="37" y="3"/>
                    </a:lnTo>
                    <a:lnTo>
                      <a:pt x="39" y="4"/>
                    </a:lnTo>
                    <a:lnTo>
                      <a:pt x="42" y="5"/>
                    </a:lnTo>
                    <a:lnTo>
                      <a:pt x="42" y="12"/>
                    </a:lnTo>
                    <a:lnTo>
                      <a:pt x="40" y="12"/>
                    </a:lnTo>
                    <a:lnTo>
                      <a:pt x="38" y="10"/>
                    </a:lnTo>
                    <a:lnTo>
                      <a:pt x="37" y="10"/>
                    </a:lnTo>
                    <a:lnTo>
                      <a:pt x="35" y="10"/>
                    </a:lnTo>
                    <a:lnTo>
                      <a:pt x="33" y="9"/>
                    </a:lnTo>
                    <a:lnTo>
                      <a:pt x="31" y="8"/>
                    </a:lnTo>
                    <a:lnTo>
                      <a:pt x="28" y="8"/>
                    </a:lnTo>
                    <a:lnTo>
                      <a:pt x="26" y="7"/>
                    </a:lnTo>
                    <a:lnTo>
                      <a:pt x="23" y="7"/>
                    </a:lnTo>
                    <a:lnTo>
                      <a:pt x="20" y="7"/>
                    </a:lnTo>
                    <a:lnTo>
                      <a:pt x="18" y="7"/>
                    </a:lnTo>
                    <a:lnTo>
                      <a:pt x="15" y="7"/>
                    </a:lnTo>
                    <a:lnTo>
                      <a:pt x="13" y="7"/>
                    </a:lnTo>
                    <a:lnTo>
                      <a:pt x="11" y="8"/>
                    </a:lnTo>
                    <a:lnTo>
                      <a:pt x="11" y="21"/>
                    </a:lnTo>
                    <a:lnTo>
                      <a:pt x="0" y="2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40" name="Freeform 199"/>
              <p:cNvSpPr>
                <a:spLocks/>
              </p:cNvSpPr>
              <p:nvPr/>
            </p:nvSpPr>
            <p:spPr bwMode="auto">
              <a:xfrm>
                <a:off x="1000125" y="2616200"/>
                <a:ext cx="28575" cy="44450"/>
              </a:xfrm>
              <a:custGeom>
                <a:avLst/>
                <a:gdLst>
                  <a:gd name="T0" fmla="*/ 2147483647 w 18"/>
                  <a:gd name="T1" fmla="*/ 2147483647 h 28"/>
                  <a:gd name="T2" fmla="*/ 2147483647 w 18"/>
                  <a:gd name="T3" fmla="*/ 2147483647 h 28"/>
                  <a:gd name="T4" fmla="*/ 2147483647 w 18"/>
                  <a:gd name="T5" fmla="*/ 2147483647 h 28"/>
                  <a:gd name="T6" fmla="*/ 2147483647 w 18"/>
                  <a:gd name="T7" fmla="*/ 2147483647 h 28"/>
                  <a:gd name="T8" fmla="*/ 2147483647 w 18"/>
                  <a:gd name="T9" fmla="*/ 2147483647 h 28"/>
                  <a:gd name="T10" fmla="*/ 2147483647 w 18"/>
                  <a:gd name="T11" fmla="*/ 2147483647 h 28"/>
                  <a:gd name="T12" fmla="*/ 2147483647 w 18"/>
                  <a:gd name="T13" fmla="*/ 2147483647 h 28"/>
                  <a:gd name="T14" fmla="*/ 2147483647 w 18"/>
                  <a:gd name="T15" fmla="*/ 2147483647 h 28"/>
                  <a:gd name="T16" fmla="*/ 0 w 18"/>
                  <a:gd name="T17" fmla="*/ 2147483647 h 28"/>
                  <a:gd name="T18" fmla="*/ 0 w 18"/>
                  <a:gd name="T19" fmla="*/ 2147483647 h 28"/>
                  <a:gd name="T20" fmla="*/ 0 w 18"/>
                  <a:gd name="T21" fmla="*/ 2147483647 h 28"/>
                  <a:gd name="T22" fmla="*/ 0 w 18"/>
                  <a:gd name="T23" fmla="*/ 2147483647 h 28"/>
                  <a:gd name="T24" fmla="*/ 0 w 18"/>
                  <a:gd name="T25" fmla="*/ 2147483647 h 28"/>
                  <a:gd name="T26" fmla="*/ 2147483647 w 18"/>
                  <a:gd name="T27" fmla="*/ 2147483647 h 28"/>
                  <a:gd name="T28" fmla="*/ 2147483647 w 18"/>
                  <a:gd name="T29" fmla="*/ 2147483647 h 28"/>
                  <a:gd name="T30" fmla="*/ 2147483647 w 18"/>
                  <a:gd name="T31" fmla="*/ 2147483647 h 28"/>
                  <a:gd name="T32" fmla="*/ 2147483647 w 18"/>
                  <a:gd name="T33" fmla="*/ 0 h 28"/>
                  <a:gd name="T34" fmla="*/ 2147483647 w 18"/>
                  <a:gd name="T35" fmla="*/ 2147483647 h 28"/>
                  <a:gd name="T36" fmla="*/ 2147483647 w 18"/>
                  <a:gd name="T37" fmla="*/ 2147483647 h 28"/>
                  <a:gd name="T38" fmla="*/ 2147483647 w 18"/>
                  <a:gd name="T39" fmla="*/ 2147483647 h 28"/>
                  <a:gd name="T40" fmla="*/ 2147483647 w 18"/>
                  <a:gd name="T41" fmla="*/ 2147483647 h 28"/>
                  <a:gd name="T42" fmla="*/ 2147483647 w 18"/>
                  <a:gd name="T43" fmla="*/ 2147483647 h 28"/>
                  <a:gd name="T44" fmla="*/ 2147483647 w 18"/>
                  <a:gd name="T45" fmla="*/ 2147483647 h 28"/>
                  <a:gd name="T46" fmla="*/ 2147483647 w 18"/>
                  <a:gd name="T47" fmla="*/ 2147483647 h 28"/>
                  <a:gd name="T48" fmla="*/ 2147483647 w 18"/>
                  <a:gd name="T49" fmla="*/ 2147483647 h 28"/>
                  <a:gd name="T50" fmla="*/ 2147483647 w 18"/>
                  <a:gd name="T51" fmla="*/ 2147483647 h 28"/>
                  <a:gd name="T52" fmla="*/ 2147483647 w 18"/>
                  <a:gd name="T53" fmla="*/ 2147483647 h 28"/>
                  <a:gd name="T54" fmla="*/ 2147483647 w 18"/>
                  <a:gd name="T55" fmla="*/ 2147483647 h 28"/>
                  <a:gd name="T56" fmla="*/ 2147483647 w 18"/>
                  <a:gd name="T57" fmla="*/ 2147483647 h 28"/>
                  <a:gd name="T58" fmla="*/ 2147483647 w 18"/>
                  <a:gd name="T59" fmla="*/ 2147483647 h 28"/>
                  <a:gd name="T60" fmla="*/ 2147483647 w 18"/>
                  <a:gd name="T61" fmla="*/ 2147483647 h 28"/>
                  <a:gd name="T62" fmla="*/ 2147483647 w 18"/>
                  <a:gd name="T63" fmla="*/ 2147483647 h 28"/>
                  <a:gd name="T64" fmla="*/ 2147483647 w 18"/>
                  <a:gd name="T65" fmla="*/ 2147483647 h 28"/>
                  <a:gd name="T66" fmla="*/ 2147483647 w 18"/>
                  <a:gd name="T67" fmla="*/ 2147483647 h 28"/>
                  <a:gd name="T68" fmla="*/ 2147483647 w 18"/>
                  <a:gd name="T69" fmla="*/ 2147483647 h 28"/>
                  <a:gd name="T70" fmla="*/ 2147483647 w 18"/>
                  <a:gd name="T71" fmla="*/ 2147483647 h 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8"/>
                  <a:gd name="T109" fmla="*/ 0 h 28"/>
                  <a:gd name="T110" fmla="*/ 18 w 18"/>
                  <a:gd name="T111" fmla="*/ 28 h 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8" h="28">
                    <a:moveTo>
                      <a:pt x="18" y="26"/>
                    </a:moveTo>
                    <a:lnTo>
                      <a:pt x="7" y="28"/>
                    </a:lnTo>
                    <a:lnTo>
                      <a:pt x="5" y="26"/>
                    </a:lnTo>
                    <a:lnTo>
                      <a:pt x="4" y="24"/>
                    </a:lnTo>
                    <a:lnTo>
                      <a:pt x="3" y="23"/>
                    </a:lnTo>
                    <a:lnTo>
                      <a:pt x="2" y="21"/>
                    </a:lnTo>
                    <a:lnTo>
                      <a:pt x="1" y="19"/>
                    </a:lnTo>
                    <a:lnTo>
                      <a:pt x="0" y="17"/>
                    </a:lnTo>
                    <a:lnTo>
                      <a:pt x="0" y="15"/>
                    </a:lnTo>
                    <a:lnTo>
                      <a:pt x="0" y="12"/>
                    </a:lnTo>
                    <a:lnTo>
                      <a:pt x="0" y="10"/>
                    </a:lnTo>
                    <a:lnTo>
                      <a:pt x="0" y="7"/>
                    </a:lnTo>
                    <a:lnTo>
                      <a:pt x="1" y="5"/>
                    </a:lnTo>
                    <a:lnTo>
                      <a:pt x="1" y="3"/>
                    </a:lnTo>
                    <a:lnTo>
                      <a:pt x="4" y="1"/>
                    </a:lnTo>
                    <a:lnTo>
                      <a:pt x="14" y="0"/>
                    </a:lnTo>
                    <a:lnTo>
                      <a:pt x="13" y="1"/>
                    </a:lnTo>
                    <a:lnTo>
                      <a:pt x="13" y="2"/>
                    </a:lnTo>
                    <a:lnTo>
                      <a:pt x="11" y="3"/>
                    </a:lnTo>
                    <a:lnTo>
                      <a:pt x="11" y="5"/>
                    </a:lnTo>
                    <a:lnTo>
                      <a:pt x="10" y="6"/>
                    </a:lnTo>
                    <a:lnTo>
                      <a:pt x="10" y="8"/>
                    </a:lnTo>
                    <a:lnTo>
                      <a:pt x="10" y="9"/>
                    </a:lnTo>
                    <a:lnTo>
                      <a:pt x="10" y="11"/>
                    </a:lnTo>
                    <a:lnTo>
                      <a:pt x="10" y="13"/>
                    </a:lnTo>
                    <a:lnTo>
                      <a:pt x="11" y="15"/>
                    </a:lnTo>
                    <a:lnTo>
                      <a:pt x="11" y="16"/>
                    </a:lnTo>
                    <a:lnTo>
                      <a:pt x="13" y="18"/>
                    </a:lnTo>
                    <a:lnTo>
                      <a:pt x="13" y="20"/>
                    </a:lnTo>
                    <a:lnTo>
                      <a:pt x="14" y="21"/>
                    </a:lnTo>
                    <a:lnTo>
                      <a:pt x="14" y="23"/>
                    </a:lnTo>
                    <a:lnTo>
                      <a:pt x="15" y="24"/>
                    </a:lnTo>
                    <a:lnTo>
                      <a:pt x="16" y="25"/>
                    </a:lnTo>
                    <a:lnTo>
                      <a:pt x="17" y="26"/>
                    </a:lnTo>
                    <a:lnTo>
                      <a:pt x="18" y="26"/>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grpSp>
            <p:nvGrpSpPr>
              <p:cNvPr id="32781" name="Group 200"/>
              <p:cNvGrpSpPr>
                <a:grpSpLocks/>
              </p:cNvGrpSpPr>
              <p:nvPr/>
            </p:nvGrpSpPr>
            <p:grpSpPr bwMode="auto">
              <a:xfrm>
                <a:off x="1011238" y="2584450"/>
                <a:ext cx="69850" cy="73025"/>
                <a:chOff x="637" y="1628"/>
                <a:chExt cx="44" cy="46"/>
              </a:xfrm>
            </p:grpSpPr>
            <p:sp>
              <p:nvSpPr>
                <p:cNvPr id="151" name="Freeform 201"/>
                <p:cNvSpPr>
                  <a:spLocks/>
                </p:cNvSpPr>
                <p:nvPr/>
              </p:nvSpPr>
              <p:spPr bwMode="auto">
                <a:xfrm>
                  <a:off x="637" y="1628"/>
                  <a:ext cx="44" cy="46"/>
                </a:xfrm>
                <a:custGeom>
                  <a:avLst/>
                  <a:gdLst>
                    <a:gd name="T0" fmla="*/ 42 w 44"/>
                    <a:gd name="T1" fmla="*/ 39 h 46"/>
                    <a:gd name="T2" fmla="*/ 38 w 44"/>
                    <a:gd name="T3" fmla="*/ 42 h 46"/>
                    <a:gd name="T4" fmla="*/ 35 w 44"/>
                    <a:gd name="T5" fmla="*/ 43 h 46"/>
                    <a:gd name="T6" fmla="*/ 31 w 44"/>
                    <a:gd name="T7" fmla="*/ 45 h 46"/>
                    <a:gd name="T8" fmla="*/ 25 w 44"/>
                    <a:gd name="T9" fmla="*/ 46 h 46"/>
                    <a:gd name="T10" fmla="*/ 19 w 44"/>
                    <a:gd name="T11" fmla="*/ 46 h 46"/>
                    <a:gd name="T12" fmla="*/ 16 w 44"/>
                    <a:gd name="T13" fmla="*/ 45 h 46"/>
                    <a:gd name="T14" fmla="*/ 13 w 44"/>
                    <a:gd name="T15" fmla="*/ 44 h 46"/>
                    <a:gd name="T16" fmla="*/ 10 w 44"/>
                    <a:gd name="T17" fmla="*/ 42 h 46"/>
                    <a:gd name="T18" fmla="*/ 7 w 44"/>
                    <a:gd name="T19" fmla="*/ 39 h 46"/>
                    <a:gd name="T20" fmla="*/ 5 w 44"/>
                    <a:gd name="T21" fmla="*/ 37 h 46"/>
                    <a:gd name="T22" fmla="*/ 2 w 44"/>
                    <a:gd name="T23" fmla="*/ 33 h 46"/>
                    <a:gd name="T24" fmla="*/ 1 w 44"/>
                    <a:gd name="T25" fmla="*/ 29 h 46"/>
                    <a:gd name="T26" fmla="*/ 0 w 44"/>
                    <a:gd name="T27" fmla="*/ 25 h 46"/>
                    <a:gd name="T28" fmla="*/ 0 w 44"/>
                    <a:gd name="T29" fmla="*/ 19 h 46"/>
                    <a:gd name="T30" fmla="*/ 1 w 44"/>
                    <a:gd name="T31" fmla="*/ 17 h 46"/>
                    <a:gd name="T32" fmla="*/ 2 w 44"/>
                    <a:gd name="T33" fmla="*/ 14 h 46"/>
                    <a:gd name="T34" fmla="*/ 5 w 44"/>
                    <a:gd name="T35" fmla="*/ 11 h 46"/>
                    <a:gd name="T36" fmla="*/ 7 w 44"/>
                    <a:gd name="T37" fmla="*/ 8 h 46"/>
                    <a:gd name="T38" fmla="*/ 10 w 44"/>
                    <a:gd name="T39" fmla="*/ 5 h 46"/>
                    <a:gd name="T40" fmla="*/ 13 w 44"/>
                    <a:gd name="T41" fmla="*/ 4 h 46"/>
                    <a:gd name="T42" fmla="*/ 19 w 44"/>
                    <a:gd name="T43" fmla="*/ 1 h 46"/>
                    <a:gd name="T44" fmla="*/ 25 w 44"/>
                    <a:gd name="T45" fmla="*/ 0 h 46"/>
                    <a:gd name="T46" fmla="*/ 31 w 44"/>
                    <a:gd name="T47" fmla="*/ 1 h 46"/>
                    <a:gd name="T48" fmla="*/ 36 w 44"/>
                    <a:gd name="T49" fmla="*/ 4 h 46"/>
                    <a:gd name="T50" fmla="*/ 40 w 44"/>
                    <a:gd name="T51" fmla="*/ 6 h 46"/>
                    <a:gd name="T52" fmla="*/ 43 w 44"/>
                    <a:gd name="T53" fmla="*/ 10 h 46"/>
                    <a:gd name="T54" fmla="*/ 44 w 44"/>
                    <a:gd name="T55" fmla="*/ 14 h 46"/>
                    <a:gd name="T56" fmla="*/ 40 w 44"/>
                    <a:gd name="T57" fmla="*/ 17 h 46"/>
                    <a:gd name="T58" fmla="*/ 38 w 44"/>
                    <a:gd name="T59" fmla="*/ 14 h 46"/>
                    <a:gd name="T60" fmla="*/ 37 w 44"/>
                    <a:gd name="T61" fmla="*/ 12 h 46"/>
                    <a:gd name="T62" fmla="*/ 34 w 44"/>
                    <a:gd name="T63" fmla="*/ 10 h 46"/>
                    <a:gd name="T64" fmla="*/ 29 w 44"/>
                    <a:gd name="T65" fmla="*/ 8 h 46"/>
                    <a:gd name="T66" fmla="*/ 25 w 44"/>
                    <a:gd name="T67" fmla="*/ 8 h 46"/>
                    <a:gd name="T68" fmla="*/ 20 w 44"/>
                    <a:gd name="T69" fmla="*/ 10 h 46"/>
                    <a:gd name="T70" fmla="*/ 14 w 44"/>
                    <a:gd name="T71" fmla="*/ 14 h 46"/>
                    <a:gd name="T72" fmla="*/ 12 w 44"/>
                    <a:gd name="T73" fmla="*/ 16 h 46"/>
                    <a:gd name="T74" fmla="*/ 11 w 44"/>
                    <a:gd name="T75" fmla="*/ 18 h 46"/>
                    <a:gd name="T76" fmla="*/ 10 w 44"/>
                    <a:gd name="T77" fmla="*/ 21 h 46"/>
                    <a:gd name="T78" fmla="*/ 9 w 44"/>
                    <a:gd name="T79" fmla="*/ 23 h 46"/>
                    <a:gd name="T80" fmla="*/ 11 w 44"/>
                    <a:gd name="T81" fmla="*/ 27 h 46"/>
                    <a:gd name="T82" fmla="*/ 13 w 44"/>
                    <a:gd name="T83" fmla="*/ 31 h 46"/>
                    <a:gd name="T84" fmla="*/ 18 w 44"/>
                    <a:gd name="T85" fmla="*/ 34 h 46"/>
                    <a:gd name="T86" fmla="*/ 23 w 44"/>
                    <a:gd name="T87" fmla="*/ 37 h 46"/>
                    <a:gd name="T88" fmla="*/ 28 w 44"/>
                    <a:gd name="T89" fmla="*/ 38 h 46"/>
                    <a:gd name="T90" fmla="*/ 32 w 44"/>
                    <a:gd name="T91" fmla="*/ 37 h 46"/>
                    <a:gd name="T92" fmla="*/ 37 w 44"/>
                    <a:gd name="T93" fmla="*/ 36 h 46"/>
                    <a:gd name="T94" fmla="*/ 39 w 44"/>
                    <a:gd name="T95" fmla="*/ 34 h 46"/>
                    <a:gd name="T96" fmla="*/ 42 w 44"/>
                    <a:gd name="T97" fmla="*/ 33 h 46"/>
                    <a:gd name="T98" fmla="*/ 44 w 44"/>
                    <a:gd name="T99" fmla="*/ 32 h 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4"/>
                    <a:gd name="T151" fmla="*/ 0 h 46"/>
                    <a:gd name="T152" fmla="*/ 44 w 44"/>
                    <a:gd name="T153" fmla="*/ 46 h 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4" h="46">
                      <a:moveTo>
                        <a:pt x="44" y="32"/>
                      </a:moveTo>
                      <a:lnTo>
                        <a:pt x="42" y="39"/>
                      </a:lnTo>
                      <a:lnTo>
                        <a:pt x="41" y="40"/>
                      </a:lnTo>
                      <a:lnTo>
                        <a:pt x="38" y="42"/>
                      </a:lnTo>
                      <a:lnTo>
                        <a:pt x="37" y="42"/>
                      </a:lnTo>
                      <a:lnTo>
                        <a:pt x="35" y="43"/>
                      </a:lnTo>
                      <a:lnTo>
                        <a:pt x="32" y="44"/>
                      </a:lnTo>
                      <a:lnTo>
                        <a:pt x="31" y="45"/>
                      </a:lnTo>
                      <a:lnTo>
                        <a:pt x="28" y="46"/>
                      </a:lnTo>
                      <a:lnTo>
                        <a:pt x="25" y="46"/>
                      </a:lnTo>
                      <a:lnTo>
                        <a:pt x="22" y="46"/>
                      </a:lnTo>
                      <a:lnTo>
                        <a:pt x="19" y="46"/>
                      </a:lnTo>
                      <a:lnTo>
                        <a:pt x="17" y="46"/>
                      </a:lnTo>
                      <a:lnTo>
                        <a:pt x="16" y="45"/>
                      </a:lnTo>
                      <a:lnTo>
                        <a:pt x="14" y="44"/>
                      </a:lnTo>
                      <a:lnTo>
                        <a:pt x="13" y="44"/>
                      </a:lnTo>
                      <a:lnTo>
                        <a:pt x="11" y="43"/>
                      </a:lnTo>
                      <a:lnTo>
                        <a:pt x="10" y="42"/>
                      </a:lnTo>
                      <a:lnTo>
                        <a:pt x="8" y="40"/>
                      </a:lnTo>
                      <a:lnTo>
                        <a:pt x="7" y="39"/>
                      </a:lnTo>
                      <a:lnTo>
                        <a:pt x="6" y="39"/>
                      </a:lnTo>
                      <a:lnTo>
                        <a:pt x="5" y="37"/>
                      </a:lnTo>
                      <a:lnTo>
                        <a:pt x="3" y="35"/>
                      </a:lnTo>
                      <a:lnTo>
                        <a:pt x="2" y="33"/>
                      </a:lnTo>
                      <a:lnTo>
                        <a:pt x="1" y="31"/>
                      </a:lnTo>
                      <a:lnTo>
                        <a:pt x="1" y="29"/>
                      </a:lnTo>
                      <a:lnTo>
                        <a:pt x="0" y="27"/>
                      </a:lnTo>
                      <a:lnTo>
                        <a:pt x="0" y="25"/>
                      </a:lnTo>
                      <a:lnTo>
                        <a:pt x="0" y="21"/>
                      </a:lnTo>
                      <a:lnTo>
                        <a:pt x="0" y="19"/>
                      </a:lnTo>
                      <a:lnTo>
                        <a:pt x="0" y="18"/>
                      </a:lnTo>
                      <a:lnTo>
                        <a:pt x="1" y="17"/>
                      </a:lnTo>
                      <a:lnTo>
                        <a:pt x="1" y="15"/>
                      </a:lnTo>
                      <a:lnTo>
                        <a:pt x="2" y="14"/>
                      </a:lnTo>
                      <a:lnTo>
                        <a:pt x="3" y="12"/>
                      </a:lnTo>
                      <a:lnTo>
                        <a:pt x="5" y="11"/>
                      </a:lnTo>
                      <a:lnTo>
                        <a:pt x="5" y="10"/>
                      </a:lnTo>
                      <a:lnTo>
                        <a:pt x="7" y="8"/>
                      </a:lnTo>
                      <a:lnTo>
                        <a:pt x="8" y="6"/>
                      </a:lnTo>
                      <a:lnTo>
                        <a:pt x="10" y="5"/>
                      </a:lnTo>
                      <a:lnTo>
                        <a:pt x="11" y="4"/>
                      </a:lnTo>
                      <a:lnTo>
                        <a:pt x="13" y="4"/>
                      </a:lnTo>
                      <a:lnTo>
                        <a:pt x="16" y="2"/>
                      </a:lnTo>
                      <a:lnTo>
                        <a:pt x="19" y="1"/>
                      </a:lnTo>
                      <a:lnTo>
                        <a:pt x="22" y="0"/>
                      </a:lnTo>
                      <a:lnTo>
                        <a:pt x="25" y="0"/>
                      </a:lnTo>
                      <a:lnTo>
                        <a:pt x="28" y="1"/>
                      </a:lnTo>
                      <a:lnTo>
                        <a:pt x="31" y="1"/>
                      </a:lnTo>
                      <a:lnTo>
                        <a:pt x="33" y="2"/>
                      </a:lnTo>
                      <a:lnTo>
                        <a:pt x="36" y="4"/>
                      </a:lnTo>
                      <a:lnTo>
                        <a:pt x="38" y="5"/>
                      </a:lnTo>
                      <a:lnTo>
                        <a:pt x="40" y="6"/>
                      </a:lnTo>
                      <a:lnTo>
                        <a:pt x="42" y="8"/>
                      </a:lnTo>
                      <a:lnTo>
                        <a:pt x="43" y="10"/>
                      </a:lnTo>
                      <a:lnTo>
                        <a:pt x="44" y="12"/>
                      </a:lnTo>
                      <a:lnTo>
                        <a:pt x="44" y="14"/>
                      </a:lnTo>
                      <a:lnTo>
                        <a:pt x="44" y="19"/>
                      </a:lnTo>
                      <a:lnTo>
                        <a:pt x="40" y="17"/>
                      </a:lnTo>
                      <a:lnTo>
                        <a:pt x="40" y="16"/>
                      </a:lnTo>
                      <a:lnTo>
                        <a:pt x="38" y="14"/>
                      </a:lnTo>
                      <a:lnTo>
                        <a:pt x="38" y="13"/>
                      </a:lnTo>
                      <a:lnTo>
                        <a:pt x="37" y="12"/>
                      </a:lnTo>
                      <a:lnTo>
                        <a:pt x="35" y="11"/>
                      </a:lnTo>
                      <a:lnTo>
                        <a:pt x="34" y="10"/>
                      </a:lnTo>
                      <a:lnTo>
                        <a:pt x="32" y="9"/>
                      </a:lnTo>
                      <a:lnTo>
                        <a:pt x="29" y="8"/>
                      </a:lnTo>
                      <a:lnTo>
                        <a:pt x="28" y="8"/>
                      </a:lnTo>
                      <a:lnTo>
                        <a:pt x="25" y="8"/>
                      </a:lnTo>
                      <a:lnTo>
                        <a:pt x="23" y="9"/>
                      </a:lnTo>
                      <a:lnTo>
                        <a:pt x="20" y="10"/>
                      </a:lnTo>
                      <a:lnTo>
                        <a:pt x="17" y="11"/>
                      </a:lnTo>
                      <a:lnTo>
                        <a:pt x="14" y="14"/>
                      </a:lnTo>
                      <a:lnTo>
                        <a:pt x="13" y="14"/>
                      </a:lnTo>
                      <a:lnTo>
                        <a:pt x="12" y="16"/>
                      </a:lnTo>
                      <a:lnTo>
                        <a:pt x="11" y="17"/>
                      </a:lnTo>
                      <a:lnTo>
                        <a:pt x="11" y="18"/>
                      </a:lnTo>
                      <a:lnTo>
                        <a:pt x="10" y="19"/>
                      </a:lnTo>
                      <a:lnTo>
                        <a:pt x="10" y="21"/>
                      </a:lnTo>
                      <a:lnTo>
                        <a:pt x="9" y="22"/>
                      </a:lnTo>
                      <a:lnTo>
                        <a:pt x="9" y="23"/>
                      </a:lnTo>
                      <a:lnTo>
                        <a:pt x="10" y="26"/>
                      </a:lnTo>
                      <a:lnTo>
                        <a:pt x="11" y="27"/>
                      </a:lnTo>
                      <a:lnTo>
                        <a:pt x="11" y="29"/>
                      </a:lnTo>
                      <a:lnTo>
                        <a:pt x="13" y="31"/>
                      </a:lnTo>
                      <a:lnTo>
                        <a:pt x="15" y="32"/>
                      </a:lnTo>
                      <a:lnTo>
                        <a:pt x="18" y="34"/>
                      </a:lnTo>
                      <a:lnTo>
                        <a:pt x="20" y="36"/>
                      </a:lnTo>
                      <a:lnTo>
                        <a:pt x="23" y="37"/>
                      </a:lnTo>
                      <a:lnTo>
                        <a:pt x="26" y="37"/>
                      </a:lnTo>
                      <a:lnTo>
                        <a:pt x="28" y="38"/>
                      </a:lnTo>
                      <a:lnTo>
                        <a:pt x="30" y="37"/>
                      </a:lnTo>
                      <a:lnTo>
                        <a:pt x="32" y="37"/>
                      </a:lnTo>
                      <a:lnTo>
                        <a:pt x="34" y="37"/>
                      </a:lnTo>
                      <a:lnTo>
                        <a:pt x="37" y="36"/>
                      </a:lnTo>
                      <a:lnTo>
                        <a:pt x="38" y="36"/>
                      </a:lnTo>
                      <a:lnTo>
                        <a:pt x="39" y="34"/>
                      </a:lnTo>
                      <a:lnTo>
                        <a:pt x="40" y="34"/>
                      </a:lnTo>
                      <a:lnTo>
                        <a:pt x="42" y="33"/>
                      </a:lnTo>
                      <a:lnTo>
                        <a:pt x="44" y="32"/>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52" name="Freeform 202"/>
                <p:cNvSpPr>
                  <a:spLocks/>
                </p:cNvSpPr>
                <p:nvPr/>
              </p:nvSpPr>
              <p:spPr bwMode="auto">
                <a:xfrm>
                  <a:off x="637" y="1628"/>
                  <a:ext cx="44" cy="46"/>
                </a:xfrm>
                <a:custGeom>
                  <a:avLst/>
                  <a:gdLst>
                    <a:gd name="T0" fmla="*/ 42 w 44"/>
                    <a:gd name="T1" fmla="*/ 39 h 46"/>
                    <a:gd name="T2" fmla="*/ 38 w 44"/>
                    <a:gd name="T3" fmla="*/ 42 h 46"/>
                    <a:gd name="T4" fmla="*/ 35 w 44"/>
                    <a:gd name="T5" fmla="*/ 43 h 46"/>
                    <a:gd name="T6" fmla="*/ 31 w 44"/>
                    <a:gd name="T7" fmla="*/ 45 h 46"/>
                    <a:gd name="T8" fmla="*/ 25 w 44"/>
                    <a:gd name="T9" fmla="*/ 46 h 46"/>
                    <a:gd name="T10" fmla="*/ 19 w 44"/>
                    <a:gd name="T11" fmla="*/ 46 h 46"/>
                    <a:gd name="T12" fmla="*/ 16 w 44"/>
                    <a:gd name="T13" fmla="*/ 45 h 46"/>
                    <a:gd name="T14" fmla="*/ 13 w 44"/>
                    <a:gd name="T15" fmla="*/ 44 h 46"/>
                    <a:gd name="T16" fmla="*/ 10 w 44"/>
                    <a:gd name="T17" fmla="*/ 42 h 46"/>
                    <a:gd name="T18" fmla="*/ 7 w 44"/>
                    <a:gd name="T19" fmla="*/ 39 h 46"/>
                    <a:gd name="T20" fmla="*/ 5 w 44"/>
                    <a:gd name="T21" fmla="*/ 37 h 46"/>
                    <a:gd name="T22" fmla="*/ 2 w 44"/>
                    <a:gd name="T23" fmla="*/ 33 h 46"/>
                    <a:gd name="T24" fmla="*/ 1 w 44"/>
                    <a:gd name="T25" fmla="*/ 29 h 46"/>
                    <a:gd name="T26" fmla="*/ 0 w 44"/>
                    <a:gd name="T27" fmla="*/ 25 h 46"/>
                    <a:gd name="T28" fmla="*/ 0 w 44"/>
                    <a:gd name="T29" fmla="*/ 19 h 46"/>
                    <a:gd name="T30" fmla="*/ 1 w 44"/>
                    <a:gd name="T31" fmla="*/ 17 h 46"/>
                    <a:gd name="T32" fmla="*/ 2 w 44"/>
                    <a:gd name="T33" fmla="*/ 14 h 46"/>
                    <a:gd name="T34" fmla="*/ 5 w 44"/>
                    <a:gd name="T35" fmla="*/ 11 h 46"/>
                    <a:gd name="T36" fmla="*/ 7 w 44"/>
                    <a:gd name="T37" fmla="*/ 8 h 46"/>
                    <a:gd name="T38" fmla="*/ 10 w 44"/>
                    <a:gd name="T39" fmla="*/ 5 h 46"/>
                    <a:gd name="T40" fmla="*/ 13 w 44"/>
                    <a:gd name="T41" fmla="*/ 4 h 46"/>
                    <a:gd name="T42" fmla="*/ 19 w 44"/>
                    <a:gd name="T43" fmla="*/ 1 h 46"/>
                    <a:gd name="T44" fmla="*/ 25 w 44"/>
                    <a:gd name="T45" fmla="*/ 0 h 46"/>
                    <a:gd name="T46" fmla="*/ 31 w 44"/>
                    <a:gd name="T47" fmla="*/ 1 h 46"/>
                    <a:gd name="T48" fmla="*/ 36 w 44"/>
                    <a:gd name="T49" fmla="*/ 4 h 46"/>
                    <a:gd name="T50" fmla="*/ 40 w 44"/>
                    <a:gd name="T51" fmla="*/ 6 h 46"/>
                    <a:gd name="T52" fmla="*/ 43 w 44"/>
                    <a:gd name="T53" fmla="*/ 10 h 46"/>
                    <a:gd name="T54" fmla="*/ 44 w 44"/>
                    <a:gd name="T55" fmla="*/ 14 h 46"/>
                    <a:gd name="T56" fmla="*/ 40 w 44"/>
                    <a:gd name="T57" fmla="*/ 17 h 46"/>
                    <a:gd name="T58" fmla="*/ 38 w 44"/>
                    <a:gd name="T59" fmla="*/ 14 h 46"/>
                    <a:gd name="T60" fmla="*/ 37 w 44"/>
                    <a:gd name="T61" fmla="*/ 12 h 46"/>
                    <a:gd name="T62" fmla="*/ 34 w 44"/>
                    <a:gd name="T63" fmla="*/ 10 h 46"/>
                    <a:gd name="T64" fmla="*/ 29 w 44"/>
                    <a:gd name="T65" fmla="*/ 8 h 46"/>
                    <a:gd name="T66" fmla="*/ 25 w 44"/>
                    <a:gd name="T67" fmla="*/ 8 h 46"/>
                    <a:gd name="T68" fmla="*/ 20 w 44"/>
                    <a:gd name="T69" fmla="*/ 10 h 46"/>
                    <a:gd name="T70" fmla="*/ 14 w 44"/>
                    <a:gd name="T71" fmla="*/ 14 h 46"/>
                    <a:gd name="T72" fmla="*/ 12 w 44"/>
                    <a:gd name="T73" fmla="*/ 16 h 46"/>
                    <a:gd name="T74" fmla="*/ 11 w 44"/>
                    <a:gd name="T75" fmla="*/ 18 h 46"/>
                    <a:gd name="T76" fmla="*/ 10 w 44"/>
                    <a:gd name="T77" fmla="*/ 21 h 46"/>
                    <a:gd name="T78" fmla="*/ 9 w 44"/>
                    <a:gd name="T79" fmla="*/ 23 h 46"/>
                    <a:gd name="T80" fmla="*/ 11 w 44"/>
                    <a:gd name="T81" fmla="*/ 27 h 46"/>
                    <a:gd name="T82" fmla="*/ 13 w 44"/>
                    <a:gd name="T83" fmla="*/ 31 h 46"/>
                    <a:gd name="T84" fmla="*/ 18 w 44"/>
                    <a:gd name="T85" fmla="*/ 34 h 46"/>
                    <a:gd name="T86" fmla="*/ 23 w 44"/>
                    <a:gd name="T87" fmla="*/ 37 h 46"/>
                    <a:gd name="T88" fmla="*/ 28 w 44"/>
                    <a:gd name="T89" fmla="*/ 38 h 46"/>
                    <a:gd name="T90" fmla="*/ 32 w 44"/>
                    <a:gd name="T91" fmla="*/ 37 h 46"/>
                    <a:gd name="T92" fmla="*/ 37 w 44"/>
                    <a:gd name="T93" fmla="*/ 36 h 46"/>
                    <a:gd name="T94" fmla="*/ 39 w 44"/>
                    <a:gd name="T95" fmla="*/ 34 h 46"/>
                    <a:gd name="T96" fmla="*/ 42 w 44"/>
                    <a:gd name="T97" fmla="*/ 33 h 46"/>
                    <a:gd name="T98" fmla="*/ 44 w 44"/>
                    <a:gd name="T99" fmla="*/ 32 h 4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4"/>
                    <a:gd name="T151" fmla="*/ 0 h 46"/>
                    <a:gd name="T152" fmla="*/ 44 w 44"/>
                    <a:gd name="T153" fmla="*/ 46 h 4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4" h="46">
                      <a:moveTo>
                        <a:pt x="44" y="32"/>
                      </a:moveTo>
                      <a:lnTo>
                        <a:pt x="42" y="39"/>
                      </a:lnTo>
                      <a:lnTo>
                        <a:pt x="41" y="40"/>
                      </a:lnTo>
                      <a:lnTo>
                        <a:pt x="38" y="42"/>
                      </a:lnTo>
                      <a:lnTo>
                        <a:pt x="37" y="42"/>
                      </a:lnTo>
                      <a:lnTo>
                        <a:pt x="35" y="43"/>
                      </a:lnTo>
                      <a:lnTo>
                        <a:pt x="32" y="44"/>
                      </a:lnTo>
                      <a:lnTo>
                        <a:pt x="31" y="45"/>
                      </a:lnTo>
                      <a:lnTo>
                        <a:pt x="28" y="46"/>
                      </a:lnTo>
                      <a:lnTo>
                        <a:pt x="25" y="46"/>
                      </a:lnTo>
                      <a:lnTo>
                        <a:pt x="22" y="46"/>
                      </a:lnTo>
                      <a:lnTo>
                        <a:pt x="19" y="46"/>
                      </a:lnTo>
                      <a:lnTo>
                        <a:pt x="17" y="46"/>
                      </a:lnTo>
                      <a:lnTo>
                        <a:pt x="16" y="45"/>
                      </a:lnTo>
                      <a:lnTo>
                        <a:pt x="14" y="44"/>
                      </a:lnTo>
                      <a:lnTo>
                        <a:pt x="13" y="44"/>
                      </a:lnTo>
                      <a:lnTo>
                        <a:pt x="11" y="43"/>
                      </a:lnTo>
                      <a:lnTo>
                        <a:pt x="10" y="42"/>
                      </a:lnTo>
                      <a:lnTo>
                        <a:pt x="8" y="40"/>
                      </a:lnTo>
                      <a:lnTo>
                        <a:pt x="7" y="39"/>
                      </a:lnTo>
                      <a:lnTo>
                        <a:pt x="6" y="39"/>
                      </a:lnTo>
                      <a:lnTo>
                        <a:pt x="5" y="37"/>
                      </a:lnTo>
                      <a:lnTo>
                        <a:pt x="3" y="35"/>
                      </a:lnTo>
                      <a:lnTo>
                        <a:pt x="2" y="33"/>
                      </a:lnTo>
                      <a:lnTo>
                        <a:pt x="1" y="31"/>
                      </a:lnTo>
                      <a:lnTo>
                        <a:pt x="1" y="29"/>
                      </a:lnTo>
                      <a:lnTo>
                        <a:pt x="0" y="27"/>
                      </a:lnTo>
                      <a:lnTo>
                        <a:pt x="0" y="25"/>
                      </a:lnTo>
                      <a:lnTo>
                        <a:pt x="0" y="21"/>
                      </a:lnTo>
                      <a:lnTo>
                        <a:pt x="0" y="19"/>
                      </a:lnTo>
                      <a:lnTo>
                        <a:pt x="0" y="18"/>
                      </a:lnTo>
                      <a:lnTo>
                        <a:pt x="1" y="17"/>
                      </a:lnTo>
                      <a:lnTo>
                        <a:pt x="1" y="15"/>
                      </a:lnTo>
                      <a:lnTo>
                        <a:pt x="2" y="14"/>
                      </a:lnTo>
                      <a:lnTo>
                        <a:pt x="3" y="12"/>
                      </a:lnTo>
                      <a:lnTo>
                        <a:pt x="5" y="11"/>
                      </a:lnTo>
                      <a:lnTo>
                        <a:pt x="5" y="10"/>
                      </a:lnTo>
                      <a:lnTo>
                        <a:pt x="7" y="8"/>
                      </a:lnTo>
                      <a:lnTo>
                        <a:pt x="8" y="6"/>
                      </a:lnTo>
                      <a:lnTo>
                        <a:pt x="10" y="5"/>
                      </a:lnTo>
                      <a:lnTo>
                        <a:pt x="11" y="4"/>
                      </a:lnTo>
                      <a:lnTo>
                        <a:pt x="13" y="4"/>
                      </a:lnTo>
                      <a:lnTo>
                        <a:pt x="16" y="2"/>
                      </a:lnTo>
                      <a:lnTo>
                        <a:pt x="19" y="1"/>
                      </a:lnTo>
                      <a:lnTo>
                        <a:pt x="22" y="0"/>
                      </a:lnTo>
                      <a:lnTo>
                        <a:pt x="25" y="0"/>
                      </a:lnTo>
                      <a:lnTo>
                        <a:pt x="28" y="1"/>
                      </a:lnTo>
                      <a:lnTo>
                        <a:pt x="31" y="1"/>
                      </a:lnTo>
                      <a:lnTo>
                        <a:pt x="33" y="2"/>
                      </a:lnTo>
                      <a:lnTo>
                        <a:pt x="36" y="4"/>
                      </a:lnTo>
                      <a:lnTo>
                        <a:pt x="38" y="5"/>
                      </a:lnTo>
                      <a:lnTo>
                        <a:pt x="40" y="6"/>
                      </a:lnTo>
                      <a:lnTo>
                        <a:pt x="42" y="8"/>
                      </a:lnTo>
                      <a:lnTo>
                        <a:pt x="43" y="10"/>
                      </a:lnTo>
                      <a:lnTo>
                        <a:pt x="44" y="12"/>
                      </a:lnTo>
                      <a:lnTo>
                        <a:pt x="44" y="14"/>
                      </a:lnTo>
                      <a:lnTo>
                        <a:pt x="44" y="19"/>
                      </a:lnTo>
                      <a:lnTo>
                        <a:pt x="40" y="17"/>
                      </a:lnTo>
                      <a:lnTo>
                        <a:pt x="40" y="16"/>
                      </a:lnTo>
                      <a:lnTo>
                        <a:pt x="38" y="14"/>
                      </a:lnTo>
                      <a:lnTo>
                        <a:pt x="38" y="13"/>
                      </a:lnTo>
                      <a:lnTo>
                        <a:pt x="37" y="12"/>
                      </a:lnTo>
                      <a:lnTo>
                        <a:pt x="35" y="11"/>
                      </a:lnTo>
                      <a:lnTo>
                        <a:pt x="34" y="10"/>
                      </a:lnTo>
                      <a:lnTo>
                        <a:pt x="32" y="9"/>
                      </a:lnTo>
                      <a:lnTo>
                        <a:pt x="29" y="8"/>
                      </a:lnTo>
                      <a:lnTo>
                        <a:pt x="28" y="8"/>
                      </a:lnTo>
                      <a:lnTo>
                        <a:pt x="25" y="8"/>
                      </a:lnTo>
                      <a:lnTo>
                        <a:pt x="23" y="9"/>
                      </a:lnTo>
                      <a:lnTo>
                        <a:pt x="20" y="10"/>
                      </a:lnTo>
                      <a:lnTo>
                        <a:pt x="17" y="11"/>
                      </a:lnTo>
                      <a:lnTo>
                        <a:pt x="14" y="14"/>
                      </a:lnTo>
                      <a:lnTo>
                        <a:pt x="13" y="14"/>
                      </a:lnTo>
                      <a:lnTo>
                        <a:pt x="12" y="16"/>
                      </a:lnTo>
                      <a:lnTo>
                        <a:pt x="11" y="17"/>
                      </a:lnTo>
                      <a:lnTo>
                        <a:pt x="11" y="18"/>
                      </a:lnTo>
                      <a:lnTo>
                        <a:pt x="10" y="19"/>
                      </a:lnTo>
                      <a:lnTo>
                        <a:pt x="10" y="21"/>
                      </a:lnTo>
                      <a:lnTo>
                        <a:pt x="9" y="22"/>
                      </a:lnTo>
                      <a:lnTo>
                        <a:pt x="9" y="23"/>
                      </a:lnTo>
                      <a:lnTo>
                        <a:pt x="10" y="26"/>
                      </a:lnTo>
                      <a:lnTo>
                        <a:pt x="11" y="27"/>
                      </a:lnTo>
                      <a:lnTo>
                        <a:pt x="11" y="29"/>
                      </a:lnTo>
                      <a:lnTo>
                        <a:pt x="13" y="31"/>
                      </a:lnTo>
                      <a:lnTo>
                        <a:pt x="15" y="32"/>
                      </a:lnTo>
                      <a:lnTo>
                        <a:pt x="18" y="34"/>
                      </a:lnTo>
                      <a:lnTo>
                        <a:pt x="20" y="36"/>
                      </a:lnTo>
                      <a:lnTo>
                        <a:pt x="23" y="37"/>
                      </a:lnTo>
                      <a:lnTo>
                        <a:pt x="26" y="37"/>
                      </a:lnTo>
                      <a:lnTo>
                        <a:pt x="28" y="38"/>
                      </a:lnTo>
                      <a:lnTo>
                        <a:pt x="30" y="37"/>
                      </a:lnTo>
                      <a:lnTo>
                        <a:pt x="32" y="37"/>
                      </a:lnTo>
                      <a:lnTo>
                        <a:pt x="34" y="37"/>
                      </a:lnTo>
                      <a:lnTo>
                        <a:pt x="37" y="36"/>
                      </a:lnTo>
                      <a:lnTo>
                        <a:pt x="38" y="36"/>
                      </a:lnTo>
                      <a:lnTo>
                        <a:pt x="39" y="34"/>
                      </a:lnTo>
                      <a:lnTo>
                        <a:pt x="40" y="34"/>
                      </a:lnTo>
                      <a:lnTo>
                        <a:pt x="42" y="33"/>
                      </a:lnTo>
                      <a:lnTo>
                        <a:pt x="44" y="32"/>
                      </a:lnTo>
                      <a:close/>
                    </a:path>
                  </a:pathLst>
                </a:custGeom>
                <a:noFill/>
                <a:ln w="11113" cap="rnd">
                  <a:solidFill>
                    <a:srgbClr val="808080"/>
                  </a:solidFill>
                  <a:round/>
                  <a:headEnd/>
                  <a:tailEnd/>
                </a:ln>
              </p:spPr>
              <p:txBody>
                <a:bodyPr/>
                <a:lstStyle/>
                <a:p>
                  <a:endParaRPr lang="en-US">
                    <a:solidFill>
                      <a:srgbClr val="000000"/>
                    </a:solidFill>
                    <a:latin typeface="Arial" pitchFamily="34" charset="0"/>
                  </a:endParaRPr>
                </a:p>
              </p:txBody>
            </p:sp>
          </p:grpSp>
          <p:sp>
            <p:nvSpPr>
              <p:cNvPr id="142" name="Freeform 203"/>
              <p:cNvSpPr>
                <a:spLocks/>
              </p:cNvSpPr>
              <p:nvPr/>
            </p:nvSpPr>
            <p:spPr bwMode="auto">
              <a:xfrm>
                <a:off x="1052513" y="2616200"/>
                <a:ext cx="19050" cy="14288"/>
              </a:xfrm>
              <a:custGeom>
                <a:avLst/>
                <a:gdLst>
                  <a:gd name="T0" fmla="*/ 2147483647 w 12"/>
                  <a:gd name="T1" fmla="*/ 2147483647 h 9"/>
                  <a:gd name="T2" fmla="*/ 2147483647 w 12"/>
                  <a:gd name="T3" fmla="*/ 2147483647 h 9"/>
                  <a:gd name="T4" fmla="*/ 2147483647 w 12"/>
                  <a:gd name="T5" fmla="*/ 2147483647 h 9"/>
                  <a:gd name="T6" fmla="*/ 2147483647 w 12"/>
                  <a:gd name="T7" fmla="*/ 2147483647 h 9"/>
                  <a:gd name="T8" fmla="*/ 2147483647 w 12"/>
                  <a:gd name="T9" fmla="*/ 2147483647 h 9"/>
                  <a:gd name="T10" fmla="*/ 0 w 12"/>
                  <a:gd name="T11" fmla="*/ 2147483647 h 9"/>
                  <a:gd name="T12" fmla="*/ 0 w 12"/>
                  <a:gd name="T13" fmla="*/ 2147483647 h 9"/>
                  <a:gd name="T14" fmla="*/ 2147483647 w 12"/>
                  <a:gd name="T15" fmla="*/ 2147483647 h 9"/>
                  <a:gd name="T16" fmla="*/ 2147483647 w 12"/>
                  <a:gd name="T17" fmla="*/ 2147483647 h 9"/>
                  <a:gd name="T18" fmla="*/ 2147483647 w 12"/>
                  <a:gd name="T19" fmla="*/ 2147483647 h 9"/>
                  <a:gd name="T20" fmla="*/ 2147483647 w 12"/>
                  <a:gd name="T21" fmla="*/ 0 h 9"/>
                  <a:gd name="T22" fmla="*/ 2147483647 w 12"/>
                  <a:gd name="T23" fmla="*/ 2147483647 h 9"/>
                  <a:gd name="T24" fmla="*/ 2147483647 w 12"/>
                  <a:gd name="T25" fmla="*/ 2147483647 h 9"/>
                  <a:gd name="T26" fmla="*/ 2147483647 w 12"/>
                  <a:gd name="T27" fmla="*/ 2147483647 h 9"/>
                  <a:gd name="T28" fmla="*/ 2147483647 w 12"/>
                  <a:gd name="T29" fmla="*/ 2147483647 h 9"/>
                  <a:gd name="T30" fmla="*/ 2147483647 w 12"/>
                  <a:gd name="T31" fmla="*/ 2147483647 h 9"/>
                  <a:gd name="T32" fmla="*/ 2147483647 w 12"/>
                  <a:gd name="T33" fmla="*/ 2147483647 h 9"/>
                  <a:gd name="T34" fmla="*/ 2147483647 w 12"/>
                  <a:gd name="T35" fmla="*/ 2147483647 h 9"/>
                  <a:gd name="T36" fmla="*/ 2147483647 w 12"/>
                  <a:gd name="T37" fmla="*/ 2147483647 h 9"/>
                  <a:gd name="T38" fmla="*/ 2147483647 w 12"/>
                  <a:gd name="T39" fmla="*/ 2147483647 h 9"/>
                  <a:gd name="T40" fmla="*/ 2147483647 w 12"/>
                  <a:gd name="T41" fmla="*/ 2147483647 h 9"/>
                  <a:gd name="T42" fmla="*/ 2147483647 w 12"/>
                  <a:gd name="T43" fmla="*/ 2147483647 h 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9"/>
                  <a:gd name="T68" fmla="*/ 12 w 12"/>
                  <a:gd name="T69" fmla="*/ 9 h 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9">
                    <a:moveTo>
                      <a:pt x="5" y="9"/>
                    </a:moveTo>
                    <a:lnTo>
                      <a:pt x="5" y="9"/>
                    </a:lnTo>
                    <a:lnTo>
                      <a:pt x="4" y="9"/>
                    </a:lnTo>
                    <a:lnTo>
                      <a:pt x="3" y="8"/>
                    </a:lnTo>
                    <a:lnTo>
                      <a:pt x="2" y="7"/>
                    </a:lnTo>
                    <a:lnTo>
                      <a:pt x="0" y="5"/>
                    </a:lnTo>
                    <a:lnTo>
                      <a:pt x="1" y="3"/>
                    </a:lnTo>
                    <a:lnTo>
                      <a:pt x="3" y="2"/>
                    </a:lnTo>
                    <a:lnTo>
                      <a:pt x="5" y="1"/>
                    </a:lnTo>
                    <a:lnTo>
                      <a:pt x="7" y="0"/>
                    </a:lnTo>
                    <a:lnTo>
                      <a:pt x="9" y="1"/>
                    </a:lnTo>
                    <a:lnTo>
                      <a:pt x="10" y="2"/>
                    </a:lnTo>
                    <a:lnTo>
                      <a:pt x="11" y="3"/>
                    </a:lnTo>
                    <a:lnTo>
                      <a:pt x="12" y="4"/>
                    </a:lnTo>
                    <a:lnTo>
                      <a:pt x="12" y="5"/>
                    </a:lnTo>
                    <a:lnTo>
                      <a:pt x="12" y="7"/>
                    </a:lnTo>
                    <a:lnTo>
                      <a:pt x="12" y="8"/>
                    </a:lnTo>
                    <a:lnTo>
                      <a:pt x="11" y="9"/>
                    </a:lnTo>
                    <a:lnTo>
                      <a:pt x="10" y="9"/>
                    </a:lnTo>
                    <a:lnTo>
                      <a:pt x="8" y="9"/>
                    </a:lnTo>
                    <a:lnTo>
                      <a:pt x="5" y="9"/>
                    </a:lnTo>
                    <a:close/>
                  </a:path>
                </a:pathLst>
              </a:custGeom>
              <a:solidFill>
                <a:srgbClr val="7D4D1C"/>
              </a:solidFill>
              <a:ln w="9525">
                <a:noFill/>
                <a:round/>
                <a:headEnd/>
                <a:tailEnd/>
              </a:ln>
            </p:spPr>
            <p:txBody>
              <a:bodyPr/>
              <a:lstStyle/>
              <a:p>
                <a:endParaRPr lang="en-US">
                  <a:solidFill>
                    <a:srgbClr val="000000"/>
                  </a:solidFill>
                  <a:latin typeface="Arial" pitchFamily="34" charset="0"/>
                </a:endParaRPr>
              </a:p>
            </p:txBody>
          </p:sp>
          <p:sp>
            <p:nvSpPr>
              <p:cNvPr id="143" name="Freeform 204"/>
              <p:cNvSpPr>
                <a:spLocks/>
              </p:cNvSpPr>
              <p:nvPr/>
            </p:nvSpPr>
            <p:spPr bwMode="auto">
              <a:xfrm>
                <a:off x="987425" y="2636838"/>
                <a:ext cx="23813" cy="20637"/>
              </a:xfrm>
              <a:custGeom>
                <a:avLst/>
                <a:gdLst>
                  <a:gd name="T0" fmla="*/ 0 w 15"/>
                  <a:gd name="T1" fmla="*/ 2147483647 h 13"/>
                  <a:gd name="T2" fmla="*/ 2147483647 w 15"/>
                  <a:gd name="T3" fmla="*/ 0 h 13"/>
                  <a:gd name="T4" fmla="*/ 2147483647 w 15"/>
                  <a:gd name="T5" fmla="*/ 2147483647 h 13"/>
                  <a:gd name="T6" fmla="*/ 2147483647 w 15"/>
                  <a:gd name="T7" fmla="*/ 2147483647 h 13"/>
                  <a:gd name="T8" fmla="*/ 2147483647 w 15"/>
                  <a:gd name="T9" fmla="*/ 2147483647 h 13"/>
                  <a:gd name="T10" fmla="*/ 2147483647 w 15"/>
                  <a:gd name="T11" fmla="*/ 2147483647 h 13"/>
                  <a:gd name="T12" fmla="*/ 2147483647 w 15"/>
                  <a:gd name="T13" fmla="*/ 2147483647 h 13"/>
                  <a:gd name="T14" fmla="*/ 2147483647 w 15"/>
                  <a:gd name="T15" fmla="*/ 2147483647 h 13"/>
                  <a:gd name="T16" fmla="*/ 0 w 15"/>
                  <a:gd name="T17" fmla="*/ 2147483647 h 13"/>
                  <a:gd name="T18" fmla="*/ 0 w 15"/>
                  <a:gd name="T19" fmla="*/ 2147483647 h 13"/>
                  <a:gd name="T20" fmla="*/ 0 w 15"/>
                  <a:gd name="T21" fmla="*/ 2147483647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
                  <a:gd name="T34" fmla="*/ 0 h 13"/>
                  <a:gd name="T35" fmla="*/ 15 w 15"/>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 h="13">
                    <a:moveTo>
                      <a:pt x="0" y="5"/>
                    </a:moveTo>
                    <a:lnTo>
                      <a:pt x="10" y="0"/>
                    </a:lnTo>
                    <a:lnTo>
                      <a:pt x="15" y="10"/>
                    </a:lnTo>
                    <a:lnTo>
                      <a:pt x="5" y="13"/>
                    </a:lnTo>
                    <a:lnTo>
                      <a:pt x="4" y="13"/>
                    </a:lnTo>
                    <a:lnTo>
                      <a:pt x="3" y="12"/>
                    </a:lnTo>
                    <a:lnTo>
                      <a:pt x="2" y="12"/>
                    </a:lnTo>
                    <a:lnTo>
                      <a:pt x="1" y="10"/>
                    </a:lnTo>
                    <a:lnTo>
                      <a:pt x="0" y="9"/>
                    </a:lnTo>
                    <a:lnTo>
                      <a:pt x="0" y="7"/>
                    </a:lnTo>
                    <a:lnTo>
                      <a:pt x="0" y="5"/>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sp>
            <p:nvSpPr>
              <p:cNvPr id="144" name="Freeform 205"/>
              <p:cNvSpPr>
                <a:spLocks/>
              </p:cNvSpPr>
              <p:nvPr/>
            </p:nvSpPr>
            <p:spPr bwMode="auto">
              <a:xfrm>
                <a:off x="911225" y="2741613"/>
                <a:ext cx="104775" cy="61912"/>
              </a:xfrm>
              <a:custGeom>
                <a:avLst/>
                <a:gdLst>
                  <a:gd name="T0" fmla="*/ 2147483647 w 66"/>
                  <a:gd name="T1" fmla="*/ 2147483647 h 39"/>
                  <a:gd name="T2" fmla="*/ 2147483647 w 66"/>
                  <a:gd name="T3" fmla="*/ 2147483647 h 39"/>
                  <a:gd name="T4" fmla="*/ 2147483647 w 66"/>
                  <a:gd name="T5" fmla="*/ 2147483647 h 39"/>
                  <a:gd name="T6" fmla="*/ 2147483647 w 66"/>
                  <a:gd name="T7" fmla="*/ 2147483647 h 39"/>
                  <a:gd name="T8" fmla="*/ 2147483647 w 66"/>
                  <a:gd name="T9" fmla="*/ 2147483647 h 39"/>
                  <a:gd name="T10" fmla="*/ 2147483647 w 66"/>
                  <a:gd name="T11" fmla="*/ 2147483647 h 39"/>
                  <a:gd name="T12" fmla="*/ 2147483647 w 66"/>
                  <a:gd name="T13" fmla="*/ 2147483647 h 39"/>
                  <a:gd name="T14" fmla="*/ 2147483647 w 66"/>
                  <a:gd name="T15" fmla="*/ 2147483647 h 39"/>
                  <a:gd name="T16" fmla="*/ 2147483647 w 66"/>
                  <a:gd name="T17" fmla="*/ 2147483647 h 39"/>
                  <a:gd name="T18" fmla="*/ 2147483647 w 66"/>
                  <a:gd name="T19" fmla="*/ 2147483647 h 39"/>
                  <a:gd name="T20" fmla="*/ 2147483647 w 66"/>
                  <a:gd name="T21" fmla="*/ 2147483647 h 39"/>
                  <a:gd name="T22" fmla="*/ 2147483647 w 66"/>
                  <a:gd name="T23" fmla="*/ 2147483647 h 39"/>
                  <a:gd name="T24" fmla="*/ 2147483647 w 66"/>
                  <a:gd name="T25" fmla="*/ 2147483647 h 39"/>
                  <a:gd name="T26" fmla="*/ 2147483647 w 66"/>
                  <a:gd name="T27" fmla="*/ 2147483647 h 39"/>
                  <a:gd name="T28" fmla="*/ 2147483647 w 66"/>
                  <a:gd name="T29" fmla="*/ 2147483647 h 39"/>
                  <a:gd name="T30" fmla="*/ 2147483647 w 66"/>
                  <a:gd name="T31" fmla="*/ 2147483647 h 39"/>
                  <a:gd name="T32" fmla="*/ 2147483647 w 66"/>
                  <a:gd name="T33" fmla="*/ 2147483647 h 39"/>
                  <a:gd name="T34" fmla="*/ 2147483647 w 66"/>
                  <a:gd name="T35" fmla="*/ 2147483647 h 39"/>
                  <a:gd name="T36" fmla="*/ 2147483647 w 66"/>
                  <a:gd name="T37" fmla="*/ 2147483647 h 39"/>
                  <a:gd name="T38" fmla="*/ 2147483647 w 66"/>
                  <a:gd name="T39" fmla="*/ 2147483647 h 39"/>
                  <a:gd name="T40" fmla="*/ 2147483647 w 66"/>
                  <a:gd name="T41" fmla="*/ 2147483647 h 39"/>
                  <a:gd name="T42" fmla="*/ 2147483647 w 66"/>
                  <a:gd name="T43" fmla="*/ 2147483647 h 39"/>
                  <a:gd name="T44" fmla="*/ 2147483647 w 66"/>
                  <a:gd name="T45" fmla="*/ 2147483647 h 39"/>
                  <a:gd name="T46" fmla="*/ 2147483647 w 66"/>
                  <a:gd name="T47" fmla="*/ 2147483647 h 39"/>
                  <a:gd name="T48" fmla="*/ 2147483647 w 66"/>
                  <a:gd name="T49" fmla="*/ 2147483647 h 39"/>
                  <a:gd name="T50" fmla="*/ 2147483647 w 66"/>
                  <a:gd name="T51" fmla="*/ 2147483647 h 39"/>
                  <a:gd name="T52" fmla="*/ 2147483647 w 66"/>
                  <a:gd name="T53" fmla="*/ 2147483647 h 39"/>
                  <a:gd name="T54" fmla="*/ 2147483647 w 66"/>
                  <a:gd name="T55" fmla="*/ 2147483647 h 39"/>
                  <a:gd name="T56" fmla="*/ 2147483647 w 66"/>
                  <a:gd name="T57" fmla="*/ 2147483647 h 39"/>
                  <a:gd name="T58" fmla="*/ 2147483647 w 66"/>
                  <a:gd name="T59" fmla="*/ 2147483647 h 39"/>
                  <a:gd name="T60" fmla="*/ 2147483647 w 66"/>
                  <a:gd name="T61" fmla="*/ 2147483647 h 39"/>
                  <a:gd name="T62" fmla="*/ 2147483647 w 66"/>
                  <a:gd name="T63" fmla="*/ 2147483647 h 39"/>
                  <a:gd name="T64" fmla="*/ 2147483647 w 66"/>
                  <a:gd name="T65" fmla="*/ 2147483647 h 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39"/>
                  <a:gd name="T101" fmla="*/ 66 w 66"/>
                  <a:gd name="T102" fmla="*/ 39 h 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39">
                    <a:moveTo>
                      <a:pt x="8" y="1"/>
                    </a:moveTo>
                    <a:lnTo>
                      <a:pt x="9" y="1"/>
                    </a:lnTo>
                    <a:lnTo>
                      <a:pt x="10" y="1"/>
                    </a:lnTo>
                    <a:lnTo>
                      <a:pt x="11" y="1"/>
                    </a:lnTo>
                    <a:lnTo>
                      <a:pt x="14" y="2"/>
                    </a:lnTo>
                    <a:lnTo>
                      <a:pt x="15" y="2"/>
                    </a:lnTo>
                    <a:lnTo>
                      <a:pt x="17" y="2"/>
                    </a:lnTo>
                    <a:lnTo>
                      <a:pt x="19" y="2"/>
                    </a:lnTo>
                    <a:lnTo>
                      <a:pt x="20" y="2"/>
                    </a:lnTo>
                    <a:lnTo>
                      <a:pt x="22" y="2"/>
                    </a:lnTo>
                    <a:lnTo>
                      <a:pt x="24" y="3"/>
                    </a:lnTo>
                    <a:lnTo>
                      <a:pt x="26" y="4"/>
                    </a:lnTo>
                    <a:lnTo>
                      <a:pt x="28" y="5"/>
                    </a:lnTo>
                    <a:lnTo>
                      <a:pt x="30" y="5"/>
                    </a:lnTo>
                    <a:lnTo>
                      <a:pt x="33" y="6"/>
                    </a:lnTo>
                    <a:lnTo>
                      <a:pt x="35" y="7"/>
                    </a:lnTo>
                    <a:lnTo>
                      <a:pt x="38" y="8"/>
                    </a:lnTo>
                    <a:lnTo>
                      <a:pt x="39" y="9"/>
                    </a:lnTo>
                    <a:lnTo>
                      <a:pt x="42" y="10"/>
                    </a:lnTo>
                    <a:lnTo>
                      <a:pt x="44" y="11"/>
                    </a:lnTo>
                    <a:lnTo>
                      <a:pt x="46" y="12"/>
                    </a:lnTo>
                    <a:lnTo>
                      <a:pt x="48" y="13"/>
                    </a:lnTo>
                    <a:lnTo>
                      <a:pt x="51" y="15"/>
                    </a:lnTo>
                    <a:lnTo>
                      <a:pt x="52" y="17"/>
                    </a:lnTo>
                    <a:lnTo>
                      <a:pt x="54" y="18"/>
                    </a:lnTo>
                    <a:lnTo>
                      <a:pt x="56" y="20"/>
                    </a:lnTo>
                    <a:lnTo>
                      <a:pt x="58" y="21"/>
                    </a:lnTo>
                    <a:lnTo>
                      <a:pt x="60" y="24"/>
                    </a:lnTo>
                    <a:lnTo>
                      <a:pt x="62" y="26"/>
                    </a:lnTo>
                    <a:lnTo>
                      <a:pt x="66" y="39"/>
                    </a:lnTo>
                    <a:lnTo>
                      <a:pt x="66" y="38"/>
                    </a:lnTo>
                    <a:lnTo>
                      <a:pt x="65" y="38"/>
                    </a:lnTo>
                    <a:lnTo>
                      <a:pt x="64" y="36"/>
                    </a:lnTo>
                    <a:lnTo>
                      <a:pt x="63" y="34"/>
                    </a:lnTo>
                    <a:lnTo>
                      <a:pt x="60" y="32"/>
                    </a:lnTo>
                    <a:lnTo>
                      <a:pt x="57" y="30"/>
                    </a:lnTo>
                    <a:lnTo>
                      <a:pt x="55" y="28"/>
                    </a:lnTo>
                    <a:lnTo>
                      <a:pt x="54" y="27"/>
                    </a:lnTo>
                    <a:lnTo>
                      <a:pt x="52" y="26"/>
                    </a:lnTo>
                    <a:lnTo>
                      <a:pt x="51" y="24"/>
                    </a:lnTo>
                    <a:lnTo>
                      <a:pt x="48" y="23"/>
                    </a:lnTo>
                    <a:lnTo>
                      <a:pt x="46" y="21"/>
                    </a:lnTo>
                    <a:lnTo>
                      <a:pt x="44" y="20"/>
                    </a:lnTo>
                    <a:lnTo>
                      <a:pt x="41" y="18"/>
                    </a:lnTo>
                    <a:lnTo>
                      <a:pt x="38" y="17"/>
                    </a:lnTo>
                    <a:lnTo>
                      <a:pt x="36" y="16"/>
                    </a:lnTo>
                    <a:lnTo>
                      <a:pt x="33" y="14"/>
                    </a:lnTo>
                    <a:lnTo>
                      <a:pt x="30" y="13"/>
                    </a:lnTo>
                    <a:lnTo>
                      <a:pt x="28" y="12"/>
                    </a:lnTo>
                    <a:lnTo>
                      <a:pt x="26" y="12"/>
                    </a:lnTo>
                    <a:lnTo>
                      <a:pt x="25" y="11"/>
                    </a:lnTo>
                    <a:lnTo>
                      <a:pt x="24" y="10"/>
                    </a:lnTo>
                    <a:lnTo>
                      <a:pt x="22" y="10"/>
                    </a:lnTo>
                    <a:lnTo>
                      <a:pt x="20" y="9"/>
                    </a:lnTo>
                    <a:lnTo>
                      <a:pt x="19" y="9"/>
                    </a:lnTo>
                    <a:lnTo>
                      <a:pt x="17" y="8"/>
                    </a:lnTo>
                    <a:lnTo>
                      <a:pt x="14" y="8"/>
                    </a:lnTo>
                    <a:lnTo>
                      <a:pt x="13" y="7"/>
                    </a:lnTo>
                    <a:lnTo>
                      <a:pt x="11" y="7"/>
                    </a:lnTo>
                    <a:lnTo>
                      <a:pt x="9" y="6"/>
                    </a:lnTo>
                    <a:lnTo>
                      <a:pt x="7" y="6"/>
                    </a:lnTo>
                    <a:lnTo>
                      <a:pt x="5" y="6"/>
                    </a:lnTo>
                    <a:lnTo>
                      <a:pt x="2" y="5"/>
                    </a:lnTo>
                    <a:lnTo>
                      <a:pt x="1" y="5"/>
                    </a:lnTo>
                    <a:lnTo>
                      <a:pt x="0" y="0"/>
                    </a:lnTo>
                    <a:lnTo>
                      <a:pt x="8" y="1"/>
                    </a:lnTo>
                    <a:close/>
                  </a:path>
                </a:pathLst>
              </a:custGeom>
              <a:solidFill>
                <a:srgbClr val="788578"/>
              </a:solidFill>
              <a:ln w="9525">
                <a:noFill/>
                <a:round/>
                <a:headEnd/>
                <a:tailEnd/>
              </a:ln>
            </p:spPr>
            <p:txBody>
              <a:bodyPr/>
              <a:lstStyle/>
              <a:p>
                <a:endParaRPr lang="en-US">
                  <a:solidFill>
                    <a:srgbClr val="000000"/>
                  </a:solidFill>
                  <a:latin typeface="Arial" pitchFamily="34" charset="0"/>
                </a:endParaRPr>
              </a:p>
            </p:txBody>
          </p:sp>
          <p:sp>
            <p:nvSpPr>
              <p:cNvPr id="145" name="Freeform 206"/>
              <p:cNvSpPr>
                <a:spLocks/>
              </p:cNvSpPr>
              <p:nvPr/>
            </p:nvSpPr>
            <p:spPr bwMode="auto">
              <a:xfrm>
                <a:off x="638175" y="2198688"/>
                <a:ext cx="53975" cy="55562"/>
              </a:xfrm>
              <a:custGeom>
                <a:avLst/>
                <a:gdLst>
                  <a:gd name="T0" fmla="*/ 0 w 34"/>
                  <a:gd name="T1" fmla="*/ 2147483647 h 35"/>
                  <a:gd name="T2" fmla="*/ 2147483647 w 34"/>
                  <a:gd name="T3" fmla="*/ 2147483647 h 35"/>
                  <a:gd name="T4" fmla="*/ 2147483647 w 34"/>
                  <a:gd name="T5" fmla="*/ 2147483647 h 35"/>
                  <a:gd name="T6" fmla="*/ 2147483647 w 34"/>
                  <a:gd name="T7" fmla="*/ 2147483647 h 35"/>
                  <a:gd name="T8" fmla="*/ 2147483647 w 34"/>
                  <a:gd name="T9" fmla="*/ 2147483647 h 35"/>
                  <a:gd name="T10" fmla="*/ 2147483647 w 34"/>
                  <a:gd name="T11" fmla="*/ 2147483647 h 35"/>
                  <a:gd name="T12" fmla="*/ 2147483647 w 34"/>
                  <a:gd name="T13" fmla="*/ 2147483647 h 35"/>
                  <a:gd name="T14" fmla="*/ 2147483647 w 34"/>
                  <a:gd name="T15" fmla="*/ 2147483647 h 35"/>
                  <a:gd name="T16" fmla="*/ 2147483647 w 34"/>
                  <a:gd name="T17" fmla="*/ 2147483647 h 35"/>
                  <a:gd name="T18" fmla="*/ 2147483647 w 34"/>
                  <a:gd name="T19" fmla="*/ 2147483647 h 35"/>
                  <a:gd name="T20" fmla="*/ 2147483647 w 34"/>
                  <a:gd name="T21" fmla="*/ 2147483647 h 35"/>
                  <a:gd name="T22" fmla="*/ 2147483647 w 34"/>
                  <a:gd name="T23" fmla="*/ 2147483647 h 35"/>
                  <a:gd name="T24" fmla="*/ 2147483647 w 34"/>
                  <a:gd name="T25" fmla="*/ 2147483647 h 35"/>
                  <a:gd name="T26" fmla="*/ 2147483647 w 34"/>
                  <a:gd name="T27" fmla="*/ 2147483647 h 35"/>
                  <a:gd name="T28" fmla="*/ 2147483647 w 34"/>
                  <a:gd name="T29" fmla="*/ 0 h 35"/>
                  <a:gd name="T30" fmla="*/ 2147483647 w 34"/>
                  <a:gd name="T31" fmla="*/ 2147483647 h 35"/>
                  <a:gd name="T32" fmla="*/ 2147483647 w 34"/>
                  <a:gd name="T33" fmla="*/ 2147483647 h 35"/>
                  <a:gd name="T34" fmla="*/ 2147483647 w 34"/>
                  <a:gd name="T35" fmla="*/ 2147483647 h 35"/>
                  <a:gd name="T36" fmla="*/ 2147483647 w 34"/>
                  <a:gd name="T37" fmla="*/ 2147483647 h 35"/>
                  <a:gd name="T38" fmla="*/ 2147483647 w 34"/>
                  <a:gd name="T39" fmla="*/ 2147483647 h 35"/>
                  <a:gd name="T40" fmla="*/ 2147483647 w 34"/>
                  <a:gd name="T41" fmla="*/ 2147483647 h 35"/>
                  <a:gd name="T42" fmla="*/ 2147483647 w 34"/>
                  <a:gd name="T43" fmla="*/ 2147483647 h 35"/>
                  <a:gd name="T44" fmla="*/ 2147483647 w 34"/>
                  <a:gd name="T45" fmla="*/ 2147483647 h 35"/>
                  <a:gd name="T46" fmla="*/ 2147483647 w 34"/>
                  <a:gd name="T47" fmla="*/ 2147483647 h 35"/>
                  <a:gd name="T48" fmla="*/ 2147483647 w 34"/>
                  <a:gd name="T49" fmla="*/ 2147483647 h 35"/>
                  <a:gd name="T50" fmla="*/ 2147483647 w 34"/>
                  <a:gd name="T51" fmla="*/ 2147483647 h 35"/>
                  <a:gd name="T52" fmla="*/ 2147483647 w 34"/>
                  <a:gd name="T53" fmla="*/ 2147483647 h 35"/>
                  <a:gd name="T54" fmla="*/ 2147483647 w 34"/>
                  <a:gd name="T55" fmla="*/ 2147483647 h 35"/>
                  <a:gd name="T56" fmla="*/ 2147483647 w 34"/>
                  <a:gd name="T57" fmla="*/ 2147483647 h 35"/>
                  <a:gd name="T58" fmla="*/ 2147483647 w 34"/>
                  <a:gd name="T59" fmla="*/ 2147483647 h 35"/>
                  <a:gd name="T60" fmla="*/ 2147483647 w 34"/>
                  <a:gd name="T61" fmla="*/ 2147483647 h 35"/>
                  <a:gd name="T62" fmla="*/ 2147483647 w 34"/>
                  <a:gd name="T63" fmla="*/ 2147483647 h 35"/>
                  <a:gd name="T64" fmla="*/ 2147483647 w 34"/>
                  <a:gd name="T65" fmla="*/ 2147483647 h 35"/>
                  <a:gd name="T66" fmla="*/ 2147483647 w 34"/>
                  <a:gd name="T67" fmla="*/ 2147483647 h 35"/>
                  <a:gd name="T68" fmla="*/ 2147483647 w 34"/>
                  <a:gd name="T69" fmla="*/ 2147483647 h 35"/>
                  <a:gd name="T70" fmla="*/ 2147483647 w 34"/>
                  <a:gd name="T71" fmla="*/ 2147483647 h 35"/>
                  <a:gd name="T72" fmla="*/ 2147483647 w 34"/>
                  <a:gd name="T73" fmla="*/ 2147483647 h 35"/>
                  <a:gd name="T74" fmla="*/ 0 w 34"/>
                  <a:gd name="T75" fmla="*/ 2147483647 h 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4"/>
                  <a:gd name="T115" fmla="*/ 0 h 35"/>
                  <a:gd name="T116" fmla="*/ 34 w 34"/>
                  <a:gd name="T117" fmla="*/ 35 h 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4" h="35">
                    <a:moveTo>
                      <a:pt x="0" y="24"/>
                    </a:moveTo>
                    <a:lnTo>
                      <a:pt x="1" y="24"/>
                    </a:lnTo>
                    <a:lnTo>
                      <a:pt x="2" y="22"/>
                    </a:lnTo>
                    <a:lnTo>
                      <a:pt x="3" y="20"/>
                    </a:lnTo>
                    <a:lnTo>
                      <a:pt x="5" y="19"/>
                    </a:lnTo>
                    <a:lnTo>
                      <a:pt x="6" y="18"/>
                    </a:lnTo>
                    <a:lnTo>
                      <a:pt x="8" y="16"/>
                    </a:lnTo>
                    <a:lnTo>
                      <a:pt x="10" y="14"/>
                    </a:lnTo>
                    <a:lnTo>
                      <a:pt x="12" y="12"/>
                    </a:lnTo>
                    <a:lnTo>
                      <a:pt x="14" y="10"/>
                    </a:lnTo>
                    <a:lnTo>
                      <a:pt x="17" y="8"/>
                    </a:lnTo>
                    <a:lnTo>
                      <a:pt x="19" y="6"/>
                    </a:lnTo>
                    <a:lnTo>
                      <a:pt x="21" y="4"/>
                    </a:lnTo>
                    <a:lnTo>
                      <a:pt x="23" y="2"/>
                    </a:lnTo>
                    <a:lnTo>
                      <a:pt x="26" y="0"/>
                    </a:lnTo>
                    <a:lnTo>
                      <a:pt x="34" y="3"/>
                    </a:lnTo>
                    <a:lnTo>
                      <a:pt x="32" y="3"/>
                    </a:lnTo>
                    <a:lnTo>
                      <a:pt x="31" y="4"/>
                    </a:lnTo>
                    <a:lnTo>
                      <a:pt x="29" y="5"/>
                    </a:lnTo>
                    <a:lnTo>
                      <a:pt x="27" y="7"/>
                    </a:lnTo>
                    <a:lnTo>
                      <a:pt x="26" y="9"/>
                    </a:lnTo>
                    <a:lnTo>
                      <a:pt x="23" y="11"/>
                    </a:lnTo>
                    <a:lnTo>
                      <a:pt x="21" y="13"/>
                    </a:lnTo>
                    <a:lnTo>
                      <a:pt x="18" y="15"/>
                    </a:lnTo>
                    <a:lnTo>
                      <a:pt x="17" y="17"/>
                    </a:lnTo>
                    <a:lnTo>
                      <a:pt x="16" y="19"/>
                    </a:lnTo>
                    <a:lnTo>
                      <a:pt x="14" y="20"/>
                    </a:lnTo>
                    <a:lnTo>
                      <a:pt x="13" y="21"/>
                    </a:lnTo>
                    <a:lnTo>
                      <a:pt x="12" y="23"/>
                    </a:lnTo>
                    <a:lnTo>
                      <a:pt x="10" y="24"/>
                    </a:lnTo>
                    <a:lnTo>
                      <a:pt x="9" y="26"/>
                    </a:lnTo>
                    <a:lnTo>
                      <a:pt x="8" y="27"/>
                    </a:lnTo>
                    <a:lnTo>
                      <a:pt x="6" y="29"/>
                    </a:lnTo>
                    <a:lnTo>
                      <a:pt x="5" y="31"/>
                    </a:lnTo>
                    <a:lnTo>
                      <a:pt x="3" y="32"/>
                    </a:lnTo>
                    <a:lnTo>
                      <a:pt x="2" y="35"/>
                    </a:lnTo>
                    <a:lnTo>
                      <a:pt x="1" y="28"/>
                    </a:lnTo>
                    <a:lnTo>
                      <a:pt x="0" y="24"/>
                    </a:lnTo>
                    <a:close/>
                  </a:path>
                </a:pathLst>
              </a:custGeom>
              <a:solidFill>
                <a:srgbClr val="66664F"/>
              </a:solidFill>
              <a:ln w="9525">
                <a:noFill/>
                <a:round/>
                <a:headEnd/>
                <a:tailEnd/>
              </a:ln>
            </p:spPr>
            <p:txBody>
              <a:bodyPr/>
              <a:lstStyle/>
              <a:p>
                <a:endParaRPr lang="en-US">
                  <a:solidFill>
                    <a:srgbClr val="000000"/>
                  </a:solidFill>
                  <a:latin typeface="Arial" pitchFamily="34" charset="0"/>
                </a:endParaRPr>
              </a:p>
            </p:txBody>
          </p:sp>
          <p:sp>
            <p:nvSpPr>
              <p:cNvPr id="146" name="Freeform 207"/>
              <p:cNvSpPr>
                <a:spLocks/>
              </p:cNvSpPr>
              <p:nvPr/>
            </p:nvSpPr>
            <p:spPr bwMode="auto">
              <a:xfrm>
                <a:off x="935038" y="2698750"/>
                <a:ext cx="60325" cy="33338"/>
              </a:xfrm>
              <a:custGeom>
                <a:avLst/>
                <a:gdLst>
                  <a:gd name="T0" fmla="*/ 0 w 38"/>
                  <a:gd name="T1" fmla="*/ 2147483647 h 21"/>
                  <a:gd name="T2" fmla="*/ 0 w 38"/>
                  <a:gd name="T3" fmla="*/ 2147483647 h 21"/>
                  <a:gd name="T4" fmla="*/ 2147483647 w 38"/>
                  <a:gd name="T5" fmla="*/ 2147483647 h 21"/>
                  <a:gd name="T6" fmla="*/ 2147483647 w 38"/>
                  <a:gd name="T7" fmla="*/ 2147483647 h 21"/>
                  <a:gd name="T8" fmla="*/ 2147483647 w 38"/>
                  <a:gd name="T9" fmla="*/ 2147483647 h 21"/>
                  <a:gd name="T10" fmla="*/ 2147483647 w 38"/>
                  <a:gd name="T11" fmla="*/ 0 h 21"/>
                  <a:gd name="T12" fmla="*/ 2147483647 w 38"/>
                  <a:gd name="T13" fmla="*/ 0 h 21"/>
                  <a:gd name="T14" fmla="*/ 2147483647 w 38"/>
                  <a:gd name="T15" fmla="*/ 0 h 21"/>
                  <a:gd name="T16" fmla="*/ 2147483647 w 38"/>
                  <a:gd name="T17" fmla="*/ 0 h 21"/>
                  <a:gd name="T18" fmla="*/ 2147483647 w 38"/>
                  <a:gd name="T19" fmla="*/ 0 h 21"/>
                  <a:gd name="T20" fmla="*/ 2147483647 w 38"/>
                  <a:gd name="T21" fmla="*/ 2147483647 h 21"/>
                  <a:gd name="T22" fmla="*/ 2147483647 w 38"/>
                  <a:gd name="T23" fmla="*/ 2147483647 h 21"/>
                  <a:gd name="T24" fmla="*/ 2147483647 w 38"/>
                  <a:gd name="T25" fmla="*/ 2147483647 h 21"/>
                  <a:gd name="T26" fmla="*/ 2147483647 w 38"/>
                  <a:gd name="T27" fmla="*/ 2147483647 h 21"/>
                  <a:gd name="T28" fmla="*/ 2147483647 w 38"/>
                  <a:gd name="T29" fmla="*/ 2147483647 h 21"/>
                  <a:gd name="T30" fmla="*/ 2147483647 w 38"/>
                  <a:gd name="T31" fmla="*/ 2147483647 h 21"/>
                  <a:gd name="T32" fmla="*/ 2147483647 w 38"/>
                  <a:gd name="T33" fmla="*/ 2147483647 h 21"/>
                  <a:gd name="T34" fmla="*/ 2147483647 w 38"/>
                  <a:gd name="T35" fmla="*/ 2147483647 h 21"/>
                  <a:gd name="T36" fmla="*/ 2147483647 w 38"/>
                  <a:gd name="T37" fmla="*/ 2147483647 h 21"/>
                  <a:gd name="T38" fmla="*/ 2147483647 w 38"/>
                  <a:gd name="T39" fmla="*/ 2147483647 h 21"/>
                  <a:gd name="T40" fmla="*/ 2147483647 w 38"/>
                  <a:gd name="T41" fmla="*/ 2147483647 h 21"/>
                  <a:gd name="T42" fmla="*/ 2147483647 w 38"/>
                  <a:gd name="T43" fmla="*/ 2147483647 h 21"/>
                  <a:gd name="T44" fmla="*/ 2147483647 w 38"/>
                  <a:gd name="T45" fmla="*/ 2147483647 h 21"/>
                  <a:gd name="T46" fmla="*/ 2147483647 w 38"/>
                  <a:gd name="T47" fmla="*/ 2147483647 h 21"/>
                  <a:gd name="T48" fmla="*/ 2147483647 w 38"/>
                  <a:gd name="T49" fmla="*/ 2147483647 h 21"/>
                  <a:gd name="T50" fmla="*/ 2147483647 w 38"/>
                  <a:gd name="T51" fmla="*/ 2147483647 h 21"/>
                  <a:gd name="T52" fmla="*/ 2147483647 w 38"/>
                  <a:gd name="T53" fmla="*/ 2147483647 h 21"/>
                  <a:gd name="T54" fmla="*/ 2147483647 w 38"/>
                  <a:gd name="T55" fmla="*/ 2147483647 h 21"/>
                  <a:gd name="T56" fmla="*/ 2147483647 w 38"/>
                  <a:gd name="T57" fmla="*/ 2147483647 h 21"/>
                  <a:gd name="T58" fmla="*/ 2147483647 w 38"/>
                  <a:gd name="T59" fmla="*/ 2147483647 h 21"/>
                  <a:gd name="T60" fmla="*/ 2147483647 w 38"/>
                  <a:gd name="T61" fmla="*/ 2147483647 h 21"/>
                  <a:gd name="T62" fmla="*/ 2147483647 w 38"/>
                  <a:gd name="T63" fmla="*/ 2147483647 h 21"/>
                  <a:gd name="T64" fmla="*/ 2147483647 w 38"/>
                  <a:gd name="T65" fmla="*/ 2147483647 h 21"/>
                  <a:gd name="T66" fmla="*/ 2147483647 w 38"/>
                  <a:gd name="T67" fmla="*/ 2147483647 h 21"/>
                  <a:gd name="T68" fmla="*/ 2147483647 w 38"/>
                  <a:gd name="T69" fmla="*/ 2147483647 h 21"/>
                  <a:gd name="T70" fmla="*/ 2147483647 w 38"/>
                  <a:gd name="T71" fmla="*/ 2147483647 h 21"/>
                  <a:gd name="T72" fmla="*/ 2147483647 w 38"/>
                  <a:gd name="T73" fmla="*/ 2147483647 h 21"/>
                  <a:gd name="T74" fmla="*/ 2147483647 w 38"/>
                  <a:gd name="T75" fmla="*/ 2147483647 h 21"/>
                  <a:gd name="T76" fmla="*/ 2147483647 w 38"/>
                  <a:gd name="T77" fmla="*/ 2147483647 h 21"/>
                  <a:gd name="T78" fmla="*/ 2147483647 w 38"/>
                  <a:gd name="T79" fmla="*/ 2147483647 h 21"/>
                  <a:gd name="T80" fmla="*/ 2147483647 w 38"/>
                  <a:gd name="T81" fmla="*/ 2147483647 h 21"/>
                  <a:gd name="T82" fmla="*/ 0 w 38"/>
                  <a:gd name="T83" fmla="*/ 2147483647 h 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8"/>
                  <a:gd name="T127" fmla="*/ 0 h 21"/>
                  <a:gd name="T128" fmla="*/ 38 w 38"/>
                  <a:gd name="T129" fmla="*/ 21 h 2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8" h="21">
                    <a:moveTo>
                      <a:pt x="0" y="2"/>
                    </a:moveTo>
                    <a:lnTo>
                      <a:pt x="0" y="2"/>
                    </a:lnTo>
                    <a:lnTo>
                      <a:pt x="1" y="2"/>
                    </a:lnTo>
                    <a:lnTo>
                      <a:pt x="2" y="1"/>
                    </a:lnTo>
                    <a:lnTo>
                      <a:pt x="4" y="1"/>
                    </a:lnTo>
                    <a:lnTo>
                      <a:pt x="5" y="0"/>
                    </a:lnTo>
                    <a:lnTo>
                      <a:pt x="8" y="0"/>
                    </a:lnTo>
                    <a:lnTo>
                      <a:pt x="10" y="0"/>
                    </a:lnTo>
                    <a:lnTo>
                      <a:pt x="14" y="0"/>
                    </a:lnTo>
                    <a:lnTo>
                      <a:pt x="17" y="0"/>
                    </a:lnTo>
                    <a:lnTo>
                      <a:pt x="20" y="1"/>
                    </a:lnTo>
                    <a:lnTo>
                      <a:pt x="22" y="1"/>
                    </a:lnTo>
                    <a:lnTo>
                      <a:pt x="24" y="1"/>
                    </a:lnTo>
                    <a:lnTo>
                      <a:pt x="24" y="2"/>
                    </a:lnTo>
                    <a:lnTo>
                      <a:pt x="26" y="3"/>
                    </a:lnTo>
                    <a:lnTo>
                      <a:pt x="30" y="4"/>
                    </a:lnTo>
                    <a:lnTo>
                      <a:pt x="33" y="6"/>
                    </a:lnTo>
                    <a:lnTo>
                      <a:pt x="34" y="8"/>
                    </a:lnTo>
                    <a:lnTo>
                      <a:pt x="36" y="9"/>
                    </a:lnTo>
                    <a:lnTo>
                      <a:pt x="37" y="10"/>
                    </a:lnTo>
                    <a:lnTo>
                      <a:pt x="38" y="12"/>
                    </a:lnTo>
                    <a:lnTo>
                      <a:pt x="37" y="21"/>
                    </a:lnTo>
                    <a:lnTo>
                      <a:pt x="36" y="20"/>
                    </a:lnTo>
                    <a:lnTo>
                      <a:pt x="35" y="17"/>
                    </a:lnTo>
                    <a:lnTo>
                      <a:pt x="33" y="16"/>
                    </a:lnTo>
                    <a:lnTo>
                      <a:pt x="32" y="15"/>
                    </a:lnTo>
                    <a:lnTo>
                      <a:pt x="30" y="14"/>
                    </a:lnTo>
                    <a:lnTo>
                      <a:pt x="29" y="12"/>
                    </a:lnTo>
                    <a:lnTo>
                      <a:pt x="26" y="11"/>
                    </a:lnTo>
                    <a:lnTo>
                      <a:pt x="24" y="10"/>
                    </a:lnTo>
                    <a:lnTo>
                      <a:pt x="22" y="9"/>
                    </a:lnTo>
                    <a:lnTo>
                      <a:pt x="19" y="8"/>
                    </a:lnTo>
                    <a:lnTo>
                      <a:pt x="17" y="7"/>
                    </a:lnTo>
                    <a:lnTo>
                      <a:pt x="15" y="7"/>
                    </a:lnTo>
                    <a:lnTo>
                      <a:pt x="14" y="7"/>
                    </a:lnTo>
                    <a:lnTo>
                      <a:pt x="12" y="7"/>
                    </a:lnTo>
                    <a:lnTo>
                      <a:pt x="10" y="7"/>
                    </a:lnTo>
                    <a:lnTo>
                      <a:pt x="9" y="7"/>
                    </a:lnTo>
                    <a:lnTo>
                      <a:pt x="6" y="7"/>
                    </a:lnTo>
                    <a:lnTo>
                      <a:pt x="4" y="7"/>
                    </a:lnTo>
                    <a:lnTo>
                      <a:pt x="1" y="5"/>
                    </a:lnTo>
                    <a:lnTo>
                      <a:pt x="0" y="2"/>
                    </a:lnTo>
                    <a:close/>
                  </a:path>
                </a:pathLst>
              </a:custGeom>
              <a:solidFill>
                <a:srgbClr val="000000"/>
              </a:solidFill>
              <a:ln w="9525">
                <a:noFill/>
                <a:round/>
                <a:headEnd/>
                <a:tailEnd/>
              </a:ln>
            </p:spPr>
            <p:txBody>
              <a:bodyPr/>
              <a:lstStyle/>
              <a:p>
                <a:endParaRPr lang="en-US">
                  <a:solidFill>
                    <a:srgbClr val="000000"/>
                  </a:solidFill>
                  <a:latin typeface="Arial" pitchFamily="34" charset="0"/>
                </a:endParaRPr>
              </a:p>
            </p:txBody>
          </p:sp>
          <p:sp>
            <p:nvSpPr>
              <p:cNvPr id="147" name="Freeform 208"/>
              <p:cNvSpPr>
                <a:spLocks/>
              </p:cNvSpPr>
              <p:nvPr/>
            </p:nvSpPr>
            <p:spPr bwMode="auto">
              <a:xfrm>
                <a:off x="412750" y="2311400"/>
                <a:ext cx="30163" cy="33338"/>
              </a:xfrm>
              <a:custGeom>
                <a:avLst/>
                <a:gdLst>
                  <a:gd name="T0" fmla="*/ 2147483647 w 19"/>
                  <a:gd name="T1" fmla="*/ 2147483647 h 21"/>
                  <a:gd name="T2" fmla="*/ 0 w 19"/>
                  <a:gd name="T3" fmla="*/ 2147483647 h 21"/>
                  <a:gd name="T4" fmla="*/ 0 w 19"/>
                  <a:gd name="T5" fmla="*/ 2147483647 h 21"/>
                  <a:gd name="T6" fmla="*/ 2147483647 w 19"/>
                  <a:gd name="T7" fmla="*/ 2147483647 h 21"/>
                  <a:gd name="T8" fmla="*/ 2147483647 w 19"/>
                  <a:gd name="T9" fmla="*/ 2147483647 h 21"/>
                  <a:gd name="T10" fmla="*/ 2147483647 w 19"/>
                  <a:gd name="T11" fmla="*/ 2147483647 h 21"/>
                  <a:gd name="T12" fmla="*/ 2147483647 w 19"/>
                  <a:gd name="T13" fmla="*/ 2147483647 h 21"/>
                  <a:gd name="T14" fmla="*/ 2147483647 w 19"/>
                  <a:gd name="T15" fmla="*/ 2147483647 h 21"/>
                  <a:gd name="T16" fmla="*/ 2147483647 w 19"/>
                  <a:gd name="T17" fmla="*/ 2147483647 h 21"/>
                  <a:gd name="T18" fmla="*/ 2147483647 w 19"/>
                  <a:gd name="T19" fmla="*/ 2147483647 h 21"/>
                  <a:gd name="T20" fmla="*/ 2147483647 w 19"/>
                  <a:gd name="T21" fmla="*/ 2147483647 h 21"/>
                  <a:gd name="T22" fmla="*/ 2147483647 w 19"/>
                  <a:gd name="T23" fmla="*/ 2147483647 h 21"/>
                  <a:gd name="T24" fmla="*/ 2147483647 w 19"/>
                  <a:gd name="T25" fmla="*/ 2147483647 h 21"/>
                  <a:gd name="T26" fmla="*/ 2147483647 w 19"/>
                  <a:gd name="T27" fmla="*/ 2147483647 h 21"/>
                  <a:gd name="T28" fmla="*/ 2147483647 w 19"/>
                  <a:gd name="T29" fmla="*/ 2147483647 h 21"/>
                  <a:gd name="T30" fmla="*/ 2147483647 w 19"/>
                  <a:gd name="T31" fmla="*/ 0 h 21"/>
                  <a:gd name="T32" fmla="*/ 2147483647 w 19"/>
                  <a:gd name="T33" fmla="*/ 0 h 21"/>
                  <a:gd name="T34" fmla="*/ 2147483647 w 19"/>
                  <a:gd name="T35" fmla="*/ 2147483647 h 21"/>
                  <a:gd name="T36" fmla="*/ 2147483647 w 19"/>
                  <a:gd name="T37" fmla="*/ 2147483647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21"/>
                  <a:gd name="T59" fmla="*/ 19 w 19"/>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21">
                    <a:moveTo>
                      <a:pt x="6" y="21"/>
                    </a:moveTo>
                    <a:lnTo>
                      <a:pt x="0" y="18"/>
                    </a:lnTo>
                    <a:lnTo>
                      <a:pt x="1" y="16"/>
                    </a:lnTo>
                    <a:lnTo>
                      <a:pt x="1" y="14"/>
                    </a:lnTo>
                    <a:lnTo>
                      <a:pt x="2" y="13"/>
                    </a:lnTo>
                    <a:lnTo>
                      <a:pt x="4" y="12"/>
                    </a:lnTo>
                    <a:lnTo>
                      <a:pt x="5" y="10"/>
                    </a:lnTo>
                    <a:lnTo>
                      <a:pt x="6" y="9"/>
                    </a:lnTo>
                    <a:lnTo>
                      <a:pt x="7" y="7"/>
                    </a:lnTo>
                    <a:lnTo>
                      <a:pt x="8" y="6"/>
                    </a:lnTo>
                    <a:lnTo>
                      <a:pt x="9" y="4"/>
                    </a:lnTo>
                    <a:lnTo>
                      <a:pt x="10" y="3"/>
                    </a:lnTo>
                    <a:lnTo>
                      <a:pt x="11" y="1"/>
                    </a:lnTo>
                    <a:lnTo>
                      <a:pt x="13" y="1"/>
                    </a:lnTo>
                    <a:lnTo>
                      <a:pt x="14" y="0"/>
                    </a:lnTo>
                    <a:lnTo>
                      <a:pt x="19" y="0"/>
                    </a:lnTo>
                    <a:lnTo>
                      <a:pt x="10" y="13"/>
                    </a:lnTo>
                    <a:lnTo>
                      <a:pt x="6" y="21"/>
                    </a:lnTo>
                    <a:close/>
                  </a:path>
                </a:pathLst>
              </a:custGeom>
              <a:solidFill>
                <a:srgbClr val="DEB891"/>
              </a:solidFill>
              <a:ln w="9525">
                <a:noFill/>
                <a:round/>
                <a:headEnd/>
                <a:tailEnd/>
              </a:ln>
            </p:spPr>
            <p:txBody>
              <a:bodyPr/>
              <a:lstStyle/>
              <a:p>
                <a:endParaRPr lang="en-US">
                  <a:solidFill>
                    <a:srgbClr val="000000"/>
                  </a:solidFill>
                  <a:latin typeface="Arial" pitchFamily="34" charset="0"/>
                </a:endParaRPr>
              </a:p>
            </p:txBody>
          </p:sp>
          <p:sp>
            <p:nvSpPr>
              <p:cNvPr id="148" name="Freeform 209"/>
              <p:cNvSpPr>
                <a:spLocks/>
              </p:cNvSpPr>
              <p:nvPr/>
            </p:nvSpPr>
            <p:spPr bwMode="auto">
              <a:xfrm>
                <a:off x="960438" y="2070100"/>
                <a:ext cx="65087" cy="123825"/>
              </a:xfrm>
              <a:custGeom>
                <a:avLst/>
                <a:gdLst>
                  <a:gd name="T0" fmla="*/ 2147483647 w 41"/>
                  <a:gd name="T1" fmla="*/ 2147483647 h 78"/>
                  <a:gd name="T2" fmla="*/ 2147483647 w 41"/>
                  <a:gd name="T3" fmla="*/ 2147483647 h 78"/>
                  <a:gd name="T4" fmla="*/ 2147483647 w 41"/>
                  <a:gd name="T5" fmla="*/ 2147483647 h 78"/>
                  <a:gd name="T6" fmla="*/ 2147483647 w 41"/>
                  <a:gd name="T7" fmla="*/ 2147483647 h 78"/>
                  <a:gd name="T8" fmla="*/ 2147483647 w 41"/>
                  <a:gd name="T9" fmla="*/ 2147483647 h 78"/>
                  <a:gd name="T10" fmla="*/ 2147483647 w 41"/>
                  <a:gd name="T11" fmla="*/ 2147483647 h 78"/>
                  <a:gd name="T12" fmla="*/ 2147483647 w 41"/>
                  <a:gd name="T13" fmla="*/ 2147483647 h 78"/>
                  <a:gd name="T14" fmla="*/ 2147483647 w 41"/>
                  <a:gd name="T15" fmla="*/ 2147483647 h 78"/>
                  <a:gd name="T16" fmla="*/ 2147483647 w 41"/>
                  <a:gd name="T17" fmla="*/ 2147483647 h 78"/>
                  <a:gd name="T18" fmla="*/ 2147483647 w 41"/>
                  <a:gd name="T19" fmla="*/ 2147483647 h 78"/>
                  <a:gd name="T20" fmla="*/ 2147483647 w 41"/>
                  <a:gd name="T21" fmla="*/ 2147483647 h 78"/>
                  <a:gd name="T22" fmla="*/ 2147483647 w 41"/>
                  <a:gd name="T23" fmla="*/ 2147483647 h 78"/>
                  <a:gd name="T24" fmla="*/ 2147483647 w 41"/>
                  <a:gd name="T25" fmla="*/ 2147483647 h 78"/>
                  <a:gd name="T26" fmla="*/ 2147483647 w 41"/>
                  <a:gd name="T27" fmla="*/ 2147483647 h 78"/>
                  <a:gd name="T28" fmla="*/ 2147483647 w 41"/>
                  <a:gd name="T29" fmla="*/ 2147483647 h 78"/>
                  <a:gd name="T30" fmla="*/ 2147483647 w 41"/>
                  <a:gd name="T31" fmla="*/ 2147483647 h 78"/>
                  <a:gd name="T32" fmla="*/ 2147483647 w 41"/>
                  <a:gd name="T33" fmla="*/ 2147483647 h 78"/>
                  <a:gd name="T34" fmla="*/ 2147483647 w 41"/>
                  <a:gd name="T35" fmla="*/ 2147483647 h 78"/>
                  <a:gd name="T36" fmla="*/ 2147483647 w 41"/>
                  <a:gd name="T37" fmla="*/ 2147483647 h 78"/>
                  <a:gd name="T38" fmla="*/ 2147483647 w 41"/>
                  <a:gd name="T39" fmla="*/ 2147483647 h 78"/>
                  <a:gd name="T40" fmla="*/ 2147483647 w 41"/>
                  <a:gd name="T41" fmla="*/ 2147483647 h 78"/>
                  <a:gd name="T42" fmla="*/ 2147483647 w 41"/>
                  <a:gd name="T43" fmla="*/ 2147483647 h 78"/>
                  <a:gd name="T44" fmla="*/ 2147483647 w 41"/>
                  <a:gd name="T45" fmla="*/ 2147483647 h 78"/>
                  <a:gd name="T46" fmla="*/ 2147483647 w 41"/>
                  <a:gd name="T47" fmla="*/ 2147483647 h 78"/>
                  <a:gd name="T48" fmla="*/ 2147483647 w 41"/>
                  <a:gd name="T49" fmla="*/ 2147483647 h 78"/>
                  <a:gd name="T50" fmla="*/ 2147483647 w 41"/>
                  <a:gd name="T51" fmla="*/ 2147483647 h 78"/>
                  <a:gd name="T52" fmla="*/ 2147483647 w 41"/>
                  <a:gd name="T53" fmla="*/ 2147483647 h 78"/>
                  <a:gd name="T54" fmla="*/ 2147483647 w 41"/>
                  <a:gd name="T55" fmla="*/ 2147483647 h 78"/>
                  <a:gd name="T56" fmla="*/ 2147483647 w 41"/>
                  <a:gd name="T57" fmla="*/ 2147483647 h 78"/>
                  <a:gd name="T58" fmla="*/ 2147483647 w 41"/>
                  <a:gd name="T59" fmla="*/ 2147483647 h 78"/>
                  <a:gd name="T60" fmla="*/ 2147483647 w 41"/>
                  <a:gd name="T61" fmla="*/ 2147483647 h 78"/>
                  <a:gd name="T62" fmla="*/ 2147483647 w 41"/>
                  <a:gd name="T63" fmla="*/ 2147483647 h 78"/>
                  <a:gd name="T64" fmla="*/ 2147483647 w 41"/>
                  <a:gd name="T65" fmla="*/ 2147483647 h 78"/>
                  <a:gd name="T66" fmla="*/ 2147483647 w 41"/>
                  <a:gd name="T67" fmla="*/ 2147483647 h 78"/>
                  <a:gd name="T68" fmla="*/ 2147483647 w 41"/>
                  <a:gd name="T69" fmla="*/ 2147483647 h 78"/>
                  <a:gd name="T70" fmla="*/ 2147483647 w 41"/>
                  <a:gd name="T71" fmla="*/ 2147483647 h 78"/>
                  <a:gd name="T72" fmla="*/ 2147483647 w 41"/>
                  <a:gd name="T73" fmla="*/ 2147483647 h 78"/>
                  <a:gd name="T74" fmla="*/ 2147483647 w 41"/>
                  <a:gd name="T75" fmla="*/ 2147483647 h 78"/>
                  <a:gd name="T76" fmla="*/ 2147483647 w 41"/>
                  <a:gd name="T77" fmla="*/ 2147483647 h 78"/>
                  <a:gd name="T78" fmla="*/ 2147483647 w 41"/>
                  <a:gd name="T79" fmla="*/ 2147483647 h 78"/>
                  <a:gd name="T80" fmla="*/ 2147483647 w 41"/>
                  <a:gd name="T81" fmla="*/ 2147483647 h 78"/>
                  <a:gd name="T82" fmla="*/ 2147483647 w 41"/>
                  <a:gd name="T83" fmla="*/ 2147483647 h 78"/>
                  <a:gd name="T84" fmla="*/ 2147483647 w 41"/>
                  <a:gd name="T85" fmla="*/ 2147483647 h 78"/>
                  <a:gd name="T86" fmla="*/ 2147483647 w 41"/>
                  <a:gd name="T87" fmla="*/ 2147483647 h 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1"/>
                  <a:gd name="T133" fmla="*/ 0 h 78"/>
                  <a:gd name="T134" fmla="*/ 41 w 41"/>
                  <a:gd name="T135" fmla="*/ 78 h 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1" h="78">
                    <a:moveTo>
                      <a:pt x="0" y="0"/>
                    </a:moveTo>
                    <a:lnTo>
                      <a:pt x="10" y="2"/>
                    </a:lnTo>
                    <a:lnTo>
                      <a:pt x="11" y="3"/>
                    </a:lnTo>
                    <a:lnTo>
                      <a:pt x="11" y="4"/>
                    </a:lnTo>
                    <a:lnTo>
                      <a:pt x="12" y="5"/>
                    </a:lnTo>
                    <a:lnTo>
                      <a:pt x="13" y="6"/>
                    </a:lnTo>
                    <a:lnTo>
                      <a:pt x="14" y="8"/>
                    </a:lnTo>
                    <a:lnTo>
                      <a:pt x="15" y="10"/>
                    </a:lnTo>
                    <a:lnTo>
                      <a:pt x="15" y="12"/>
                    </a:lnTo>
                    <a:lnTo>
                      <a:pt x="16" y="14"/>
                    </a:lnTo>
                    <a:lnTo>
                      <a:pt x="18" y="16"/>
                    </a:lnTo>
                    <a:lnTo>
                      <a:pt x="18" y="18"/>
                    </a:lnTo>
                    <a:lnTo>
                      <a:pt x="19" y="21"/>
                    </a:lnTo>
                    <a:lnTo>
                      <a:pt x="20" y="22"/>
                    </a:lnTo>
                    <a:lnTo>
                      <a:pt x="21" y="23"/>
                    </a:lnTo>
                    <a:lnTo>
                      <a:pt x="21" y="25"/>
                    </a:lnTo>
                    <a:lnTo>
                      <a:pt x="22" y="26"/>
                    </a:lnTo>
                    <a:lnTo>
                      <a:pt x="23" y="28"/>
                    </a:lnTo>
                    <a:lnTo>
                      <a:pt x="24" y="29"/>
                    </a:lnTo>
                    <a:lnTo>
                      <a:pt x="24" y="30"/>
                    </a:lnTo>
                    <a:lnTo>
                      <a:pt x="25" y="31"/>
                    </a:lnTo>
                    <a:lnTo>
                      <a:pt x="26" y="33"/>
                    </a:lnTo>
                    <a:lnTo>
                      <a:pt x="26" y="34"/>
                    </a:lnTo>
                    <a:lnTo>
                      <a:pt x="27" y="36"/>
                    </a:lnTo>
                    <a:lnTo>
                      <a:pt x="27" y="38"/>
                    </a:lnTo>
                    <a:lnTo>
                      <a:pt x="28" y="39"/>
                    </a:lnTo>
                    <a:lnTo>
                      <a:pt x="29" y="41"/>
                    </a:lnTo>
                    <a:lnTo>
                      <a:pt x="29" y="43"/>
                    </a:lnTo>
                    <a:lnTo>
                      <a:pt x="30" y="44"/>
                    </a:lnTo>
                    <a:lnTo>
                      <a:pt x="30" y="46"/>
                    </a:lnTo>
                    <a:lnTo>
                      <a:pt x="31" y="47"/>
                    </a:lnTo>
                    <a:lnTo>
                      <a:pt x="32" y="49"/>
                    </a:lnTo>
                    <a:lnTo>
                      <a:pt x="33" y="51"/>
                    </a:lnTo>
                    <a:lnTo>
                      <a:pt x="33" y="52"/>
                    </a:lnTo>
                    <a:lnTo>
                      <a:pt x="33" y="54"/>
                    </a:lnTo>
                    <a:lnTo>
                      <a:pt x="34" y="55"/>
                    </a:lnTo>
                    <a:lnTo>
                      <a:pt x="35" y="57"/>
                    </a:lnTo>
                    <a:lnTo>
                      <a:pt x="35" y="59"/>
                    </a:lnTo>
                    <a:lnTo>
                      <a:pt x="36" y="61"/>
                    </a:lnTo>
                    <a:lnTo>
                      <a:pt x="37" y="62"/>
                    </a:lnTo>
                    <a:lnTo>
                      <a:pt x="38" y="64"/>
                    </a:lnTo>
                    <a:lnTo>
                      <a:pt x="38" y="66"/>
                    </a:lnTo>
                    <a:lnTo>
                      <a:pt x="39" y="68"/>
                    </a:lnTo>
                    <a:lnTo>
                      <a:pt x="39" y="69"/>
                    </a:lnTo>
                    <a:lnTo>
                      <a:pt x="39" y="71"/>
                    </a:lnTo>
                    <a:lnTo>
                      <a:pt x="39" y="72"/>
                    </a:lnTo>
                    <a:lnTo>
                      <a:pt x="40" y="74"/>
                    </a:lnTo>
                    <a:lnTo>
                      <a:pt x="41" y="76"/>
                    </a:lnTo>
                    <a:lnTo>
                      <a:pt x="41" y="78"/>
                    </a:lnTo>
                    <a:lnTo>
                      <a:pt x="36" y="74"/>
                    </a:lnTo>
                    <a:lnTo>
                      <a:pt x="36" y="73"/>
                    </a:lnTo>
                    <a:lnTo>
                      <a:pt x="35" y="72"/>
                    </a:lnTo>
                    <a:lnTo>
                      <a:pt x="35" y="71"/>
                    </a:lnTo>
                    <a:lnTo>
                      <a:pt x="34" y="70"/>
                    </a:lnTo>
                    <a:lnTo>
                      <a:pt x="33" y="68"/>
                    </a:lnTo>
                    <a:lnTo>
                      <a:pt x="33" y="67"/>
                    </a:lnTo>
                    <a:lnTo>
                      <a:pt x="33" y="65"/>
                    </a:lnTo>
                    <a:lnTo>
                      <a:pt x="32" y="63"/>
                    </a:lnTo>
                    <a:lnTo>
                      <a:pt x="31" y="61"/>
                    </a:lnTo>
                    <a:lnTo>
                      <a:pt x="30" y="59"/>
                    </a:lnTo>
                    <a:lnTo>
                      <a:pt x="29" y="57"/>
                    </a:lnTo>
                    <a:lnTo>
                      <a:pt x="29" y="55"/>
                    </a:lnTo>
                    <a:lnTo>
                      <a:pt x="28" y="53"/>
                    </a:lnTo>
                    <a:lnTo>
                      <a:pt x="27" y="51"/>
                    </a:lnTo>
                    <a:lnTo>
                      <a:pt x="26" y="49"/>
                    </a:lnTo>
                    <a:lnTo>
                      <a:pt x="26" y="48"/>
                    </a:lnTo>
                    <a:lnTo>
                      <a:pt x="25" y="46"/>
                    </a:lnTo>
                    <a:lnTo>
                      <a:pt x="24" y="45"/>
                    </a:lnTo>
                    <a:lnTo>
                      <a:pt x="23" y="43"/>
                    </a:lnTo>
                    <a:lnTo>
                      <a:pt x="22" y="40"/>
                    </a:lnTo>
                    <a:lnTo>
                      <a:pt x="21" y="38"/>
                    </a:lnTo>
                    <a:lnTo>
                      <a:pt x="21" y="37"/>
                    </a:lnTo>
                    <a:lnTo>
                      <a:pt x="20" y="36"/>
                    </a:lnTo>
                    <a:lnTo>
                      <a:pt x="19" y="34"/>
                    </a:lnTo>
                    <a:lnTo>
                      <a:pt x="18" y="31"/>
                    </a:lnTo>
                    <a:lnTo>
                      <a:pt x="17" y="29"/>
                    </a:lnTo>
                    <a:lnTo>
                      <a:pt x="16" y="28"/>
                    </a:lnTo>
                    <a:lnTo>
                      <a:pt x="15" y="26"/>
                    </a:lnTo>
                    <a:lnTo>
                      <a:pt x="15" y="25"/>
                    </a:lnTo>
                    <a:lnTo>
                      <a:pt x="14" y="23"/>
                    </a:lnTo>
                    <a:lnTo>
                      <a:pt x="13" y="22"/>
                    </a:lnTo>
                    <a:lnTo>
                      <a:pt x="12" y="21"/>
                    </a:lnTo>
                    <a:lnTo>
                      <a:pt x="11" y="19"/>
                    </a:lnTo>
                    <a:lnTo>
                      <a:pt x="11" y="18"/>
                    </a:lnTo>
                    <a:lnTo>
                      <a:pt x="9" y="15"/>
                    </a:lnTo>
                    <a:lnTo>
                      <a:pt x="8" y="13"/>
                    </a:lnTo>
                    <a:lnTo>
                      <a:pt x="6" y="10"/>
                    </a:lnTo>
                    <a:lnTo>
                      <a:pt x="5" y="7"/>
                    </a:lnTo>
                    <a:lnTo>
                      <a:pt x="0" y="0"/>
                    </a:lnTo>
                    <a:close/>
                  </a:path>
                </a:pathLst>
              </a:custGeom>
              <a:solidFill>
                <a:srgbClr val="4D4D3B"/>
              </a:solidFill>
              <a:ln w="9525">
                <a:noFill/>
                <a:round/>
                <a:headEnd/>
                <a:tailEnd/>
              </a:ln>
            </p:spPr>
            <p:txBody>
              <a:bodyPr/>
              <a:lstStyle/>
              <a:p>
                <a:endParaRPr lang="en-US">
                  <a:solidFill>
                    <a:srgbClr val="000000"/>
                  </a:solidFill>
                  <a:latin typeface="Arial" pitchFamily="34" charset="0"/>
                </a:endParaRPr>
              </a:p>
            </p:txBody>
          </p:sp>
          <p:sp>
            <p:nvSpPr>
              <p:cNvPr id="149" name="Freeform 210"/>
              <p:cNvSpPr>
                <a:spLocks/>
              </p:cNvSpPr>
              <p:nvPr/>
            </p:nvSpPr>
            <p:spPr bwMode="auto">
              <a:xfrm>
                <a:off x="814388" y="2713038"/>
                <a:ext cx="244475" cy="295275"/>
              </a:xfrm>
              <a:custGeom>
                <a:avLst/>
                <a:gdLst>
                  <a:gd name="T0" fmla="*/ 2147483647 w 154"/>
                  <a:gd name="T1" fmla="*/ 2147483647 h 186"/>
                  <a:gd name="T2" fmla="*/ 2147483647 w 154"/>
                  <a:gd name="T3" fmla="*/ 2147483647 h 186"/>
                  <a:gd name="T4" fmla="*/ 2147483647 w 154"/>
                  <a:gd name="T5" fmla="*/ 2147483647 h 186"/>
                  <a:gd name="T6" fmla="*/ 2147483647 w 154"/>
                  <a:gd name="T7" fmla="*/ 2147483647 h 186"/>
                  <a:gd name="T8" fmla="*/ 2147483647 w 154"/>
                  <a:gd name="T9" fmla="*/ 2147483647 h 186"/>
                  <a:gd name="T10" fmla="*/ 2147483647 w 154"/>
                  <a:gd name="T11" fmla="*/ 2147483647 h 186"/>
                  <a:gd name="T12" fmla="*/ 2147483647 w 154"/>
                  <a:gd name="T13" fmla="*/ 2147483647 h 186"/>
                  <a:gd name="T14" fmla="*/ 2147483647 w 154"/>
                  <a:gd name="T15" fmla="*/ 2147483647 h 186"/>
                  <a:gd name="T16" fmla="*/ 2147483647 w 154"/>
                  <a:gd name="T17" fmla="*/ 2147483647 h 186"/>
                  <a:gd name="T18" fmla="*/ 2147483647 w 154"/>
                  <a:gd name="T19" fmla="*/ 2147483647 h 186"/>
                  <a:gd name="T20" fmla="*/ 2147483647 w 154"/>
                  <a:gd name="T21" fmla="*/ 2147483647 h 186"/>
                  <a:gd name="T22" fmla="*/ 2147483647 w 154"/>
                  <a:gd name="T23" fmla="*/ 2147483647 h 186"/>
                  <a:gd name="T24" fmla="*/ 2147483647 w 154"/>
                  <a:gd name="T25" fmla="*/ 2147483647 h 186"/>
                  <a:gd name="T26" fmla="*/ 2147483647 w 154"/>
                  <a:gd name="T27" fmla="*/ 2147483647 h 186"/>
                  <a:gd name="T28" fmla="*/ 2147483647 w 154"/>
                  <a:gd name="T29" fmla="*/ 2147483647 h 186"/>
                  <a:gd name="T30" fmla="*/ 2147483647 w 154"/>
                  <a:gd name="T31" fmla="*/ 2147483647 h 186"/>
                  <a:gd name="T32" fmla="*/ 2147483647 w 154"/>
                  <a:gd name="T33" fmla="*/ 2147483647 h 186"/>
                  <a:gd name="T34" fmla="*/ 2147483647 w 154"/>
                  <a:gd name="T35" fmla="*/ 2147483647 h 186"/>
                  <a:gd name="T36" fmla="*/ 2147483647 w 154"/>
                  <a:gd name="T37" fmla="*/ 2147483647 h 186"/>
                  <a:gd name="T38" fmla="*/ 2147483647 w 154"/>
                  <a:gd name="T39" fmla="*/ 2147483647 h 186"/>
                  <a:gd name="T40" fmla="*/ 2147483647 w 154"/>
                  <a:gd name="T41" fmla="*/ 2147483647 h 186"/>
                  <a:gd name="T42" fmla="*/ 2147483647 w 154"/>
                  <a:gd name="T43" fmla="*/ 2147483647 h 186"/>
                  <a:gd name="T44" fmla="*/ 2147483647 w 154"/>
                  <a:gd name="T45" fmla="*/ 2147483647 h 186"/>
                  <a:gd name="T46" fmla="*/ 2147483647 w 154"/>
                  <a:gd name="T47" fmla="*/ 2147483647 h 186"/>
                  <a:gd name="T48" fmla="*/ 2147483647 w 154"/>
                  <a:gd name="T49" fmla="*/ 2147483647 h 186"/>
                  <a:gd name="T50" fmla="*/ 2147483647 w 154"/>
                  <a:gd name="T51" fmla="*/ 2147483647 h 186"/>
                  <a:gd name="T52" fmla="*/ 2147483647 w 154"/>
                  <a:gd name="T53" fmla="*/ 2147483647 h 186"/>
                  <a:gd name="T54" fmla="*/ 2147483647 w 154"/>
                  <a:gd name="T55" fmla="*/ 2147483647 h 186"/>
                  <a:gd name="T56" fmla="*/ 2147483647 w 154"/>
                  <a:gd name="T57" fmla="*/ 2147483647 h 186"/>
                  <a:gd name="T58" fmla="*/ 2147483647 w 154"/>
                  <a:gd name="T59" fmla="*/ 2147483647 h 186"/>
                  <a:gd name="T60" fmla="*/ 2147483647 w 154"/>
                  <a:gd name="T61" fmla="*/ 2147483647 h 186"/>
                  <a:gd name="T62" fmla="*/ 2147483647 w 154"/>
                  <a:gd name="T63" fmla="*/ 2147483647 h 186"/>
                  <a:gd name="T64" fmla="*/ 2147483647 w 154"/>
                  <a:gd name="T65" fmla="*/ 2147483647 h 186"/>
                  <a:gd name="T66" fmla="*/ 2147483647 w 154"/>
                  <a:gd name="T67" fmla="*/ 2147483647 h 186"/>
                  <a:gd name="T68" fmla="*/ 2147483647 w 154"/>
                  <a:gd name="T69" fmla="*/ 2147483647 h 186"/>
                  <a:gd name="T70" fmla="*/ 2147483647 w 154"/>
                  <a:gd name="T71" fmla="*/ 2147483647 h 186"/>
                  <a:gd name="T72" fmla="*/ 2147483647 w 154"/>
                  <a:gd name="T73" fmla="*/ 2147483647 h 186"/>
                  <a:gd name="T74" fmla="*/ 2147483647 w 154"/>
                  <a:gd name="T75" fmla="*/ 2147483647 h 186"/>
                  <a:gd name="T76" fmla="*/ 2147483647 w 154"/>
                  <a:gd name="T77" fmla="*/ 2147483647 h 186"/>
                  <a:gd name="T78" fmla="*/ 2147483647 w 154"/>
                  <a:gd name="T79" fmla="*/ 2147483647 h 186"/>
                  <a:gd name="T80" fmla="*/ 2147483647 w 154"/>
                  <a:gd name="T81" fmla="*/ 2147483647 h 186"/>
                  <a:gd name="T82" fmla="*/ 2147483647 w 154"/>
                  <a:gd name="T83" fmla="*/ 2147483647 h 186"/>
                  <a:gd name="T84" fmla="*/ 2147483647 w 154"/>
                  <a:gd name="T85" fmla="*/ 2147483647 h 186"/>
                  <a:gd name="T86" fmla="*/ 2147483647 w 154"/>
                  <a:gd name="T87" fmla="*/ 2147483647 h 186"/>
                  <a:gd name="T88" fmla="*/ 2147483647 w 154"/>
                  <a:gd name="T89" fmla="*/ 2147483647 h 186"/>
                  <a:gd name="T90" fmla="*/ 0 w 154"/>
                  <a:gd name="T91" fmla="*/ 2147483647 h 186"/>
                  <a:gd name="T92" fmla="*/ 0 w 154"/>
                  <a:gd name="T93" fmla="*/ 2147483647 h 186"/>
                  <a:gd name="T94" fmla="*/ 2147483647 w 154"/>
                  <a:gd name="T95" fmla="*/ 2147483647 h 186"/>
                  <a:gd name="T96" fmla="*/ 2147483647 w 154"/>
                  <a:gd name="T97" fmla="*/ 2147483647 h 186"/>
                  <a:gd name="T98" fmla="*/ 2147483647 w 154"/>
                  <a:gd name="T99" fmla="*/ 2147483647 h 186"/>
                  <a:gd name="T100" fmla="*/ 2147483647 w 154"/>
                  <a:gd name="T101" fmla="*/ 2147483647 h 186"/>
                  <a:gd name="T102" fmla="*/ 2147483647 w 154"/>
                  <a:gd name="T103" fmla="*/ 2147483647 h 186"/>
                  <a:gd name="T104" fmla="*/ 2147483647 w 154"/>
                  <a:gd name="T105" fmla="*/ 2147483647 h 186"/>
                  <a:gd name="T106" fmla="*/ 2147483647 w 154"/>
                  <a:gd name="T107" fmla="*/ 2147483647 h 186"/>
                  <a:gd name="T108" fmla="*/ 2147483647 w 154"/>
                  <a:gd name="T109" fmla="*/ 2147483647 h 186"/>
                  <a:gd name="T110" fmla="*/ 2147483647 w 154"/>
                  <a:gd name="T111" fmla="*/ 2147483647 h 1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4"/>
                  <a:gd name="T169" fmla="*/ 0 h 186"/>
                  <a:gd name="T170" fmla="*/ 154 w 154"/>
                  <a:gd name="T171" fmla="*/ 186 h 18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4" h="186">
                    <a:moveTo>
                      <a:pt x="94" y="0"/>
                    </a:moveTo>
                    <a:lnTo>
                      <a:pt x="106" y="6"/>
                    </a:lnTo>
                    <a:lnTo>
                      <a:pt x="105" y="6"/>
                    </a:lnTo>
                    <a:lnTo>
                      <a:pt x="104" y="7"/>
                    </a:lnTo>
                    <a:lnTo>
                      <a:pt x="102" y="7"/>
                    </a:lnTo>
                    <a:lnTo>
                      <a:pt x="100" y="9"/>
                    </a:lnTo>
                    <a:lnTo>
                      <a:pt x="99" y="9"/>
                    </a:lnTo>
                    <a:lnTo>
                      <a:pt x="97" y="10"/>
                    </a:lnTo>
                    <a:lnTo>
                      <a:pt x="96" y="11"/>
                    </a:lnTo>
                    <a:lnTo>
                      <a:pt x="94" y="11"/>
                    </a:lnTo>
                    <a:lnTo>
                      <a:pt x="92" y="12"/>
                    </a:lnTo>
                    <a:lnTo>
                      <a:pt x="90" y="14"/>
                    </a:lnTo>
                    <a:lnTo>
                      <a:pt x="89" y="14"/>
                    </a:lnTo>
                    <a:lnTo>
                      <a:pt x="87" y="16"/>
                    </a:lnTo>
                    <a:lnTo>
                      <a:pt x="85" y="17"/>
                    </a:lnTo>
                    <a:lnTo>
                      <a:pt x="82" y="18"/>
                    </a:lnTo>
                    <a:lnTo>
                      <a:pt x="80" y="19"/>
                    </a:lnTo>
                    <a:lnTo>
                      <a:pt x="78" y="21"/>
                    </a:lnTo>
                    <a:lnTo>
                      <a:pt x="76" y="22"/>
                    </a:lnTo>
                    <a:lnTo>
                      <a:pt x="74" y="23"/>
                    </a:lnTo>
                    <a:lnTo>
                      <a:pt x="72" y="25"/>
                    </a:lnTo>
                    <a:lnTo>
                      <a:pt x="69" y="26"/>
                    </a:lnTo>
                    <a:lnTo>
                      <a:pt x="67" y="28"/>
                    </a:lnTo>
                    <a:lnTo>
                      <a:pt x="65" y="30"/>
                    </a:lnTo>
                    <a:lnTo>
                      <a:pt x="63" y="31"/>
                    </a:lnTo>
                    <a:lnTo>
                      <a:pt x="60" y="34"/>
                    </a:lnTo>
                    <a:lnTo>
                      <a:pt x="58" y="35"/>
                    </a:lnTo>
                    <a:lnTo>
                      <a:pt x="56" y="38"/>
                    </a:lnTo>
                    <a:lnTo>
                      <a:pt x="54" y="40"/>
                    </a:lnTo>
                    <a:lnTo>
                      <a:pt x="52" y="42"/>
                    </a:lnTo>
                    <a:lnTo>
                      <a:pt x="50" y="45"/>
                    </a:lnTo>
                    <a:lnTo>
                      <a:pt x="48" y="47"/>
                    </a:lnTo>
                    <a:lnTo>
                      <a:pt x="45" y="49"/>
                    </a:lnTo>
                    <a:lnTo>
                      <a:pt x="44" y="52"/>
                    </a:lnTo>
                    <a:lnTo>
                      <a:pt x="42" y="54"/>
                    </a:lnTo>
                    <a:lnTo>
                      <a:pt x="40" y="56"/>
                    </a:lnTo>
                    <a:lnTo>
                      <a:pt x="39" y="59"/>
                    </a:lnTo>
                    <a:lnTo>
                      <a:pt x="37" y="62"/>
                    </a:lnTo>
                    <a:lnTo>
                      <a:pt x="36" y="64"/>
                    </a:lnTo>
                    <a:lnTo>
                      <a:pt x="34" y="67"/>
                    </a:lnTo>
                    <a:lnTo>
                      <a:pt x="33" y="70"/>
                    </a:lnTo>
                    <a:lnTo>
                      <a:pt x="32" y="73"/>
                    </a:lnTo>
                    <a:lnTo>
                      <a:pt x="32" y="76"/>
                    </a:lnTo>
                    <a:lnTo>
                      <a:pt x="31" y="79"/>
                    </a:lnTo>
                    <a:lnTo>
                      <a:pt x="31" y="83"/>
                    </a:lnTo>
                    <a:lnTo>
                      <a:pt x="31" y="86"/>
                    </a:lnTo>
                    <a:lnTo>
                      <a:pt x="30" y="89"/>
                    </a:lnTo>
                    <a:lnTo>
                      <a:pt x="30" y="92"/>
                    </a:lnTo>
                    <a:lnTo>
                      <a:pt x="30" y="95"/>
                    </a:lnTo>
                    <a:lnTo>
                      <a:pt x="31" y="99"/>
                    </a:lnTo>
                    <a:lnTo>
                      <a:pt x="31" y="102"/>
                    </a:lnTo>
                    <a:lnTo>
                      <a:pt x="32" y="106"/>
                    </a:lnTo>
                    <a:lnTo>
                      <a:pt x="33" y="110"/>
                    </a:lnTo>
                    <a:lnTo>
                      <a:pt x="35" y="114"/>
                    </a:lnTo>
                    <a:lnTo>
                      <a:pt x="36" y="117"/>
                    </a:lnTo>
                    <a:lnTo>
                      <a:pt x="37" y="121"/>
                    </a:lnTo>
                    <a:lnTo>
                      <a:pt x="40" y="125"/>
                    </a:lnTo>
                    <a:lnTo>
                      <a:pt x="42" y="129"/>
                    </a:lnTo>
                    <a:lnTo>
                      <a:pt x="44" y="132"/>
                    </a:lnTo>
                    <a:lnTo>
                      <a:pt x="48" y="137"/>
                    </a:lnTo>
                    <a:lnTo>
                      <a:pt x="50" y="141"/>
                    </a:lnTo>
                    <a:lnTo>
                      <a:pt x="54" y="145"/>
                    </a:lnTo>
                    <a:lnTo>
                      <a:pt x="55" y="146"/>
                    </a:lnTo>
                    <a:lnTo>
                      <a:pt x="57" y="147"/>
                    </a:lnTo>
                    <a:lnTo>
                      <a:pt x="59" y="149"/>
                    </a:lnTo>
                    <a:lnTo>
                      <a:pt x="60" y="150"/>
                    </a:lnTo>
                    <a:lnTo>
                      <a:pt x="61" y="151"/>
                    </a:lnTo>
                    <a:lnTo>
                      <a:pt x="63" y="151"/>
                    </a:lnTo>
                    <a:lnTo>
                      <a:pt x="64" y="153"/>
                    </a:lnTo>
                    <a:lnTo>
                      <a:pt x="66" y="153"/>
                    </a:lnTo>
                    <a:lnTo>
                      <a:pt x="68" y="155"/>
                    </a:lnTo>
                    <a:lnTo>
                      <a:pt x="69" y="156"/>
                    </a:lnTo>
                    <a:lnTo>
                      <a:pt x="72" y="156"/>
                    </a:lnTo>
                    <a:lnTo>
                      <a:pt x="74" y="157"/>
                    </a:lnTo>
                    <a:lnTo>
                      <a:pt x="76" y="158"/>
                    </a:lnTo>
                    <a:lnTo>
                      <a:pt x="78" y="158"/>
                    </a:lnTo>
                    <a:lnTo>
                      <a:pt x="81" y="159"/>
                    </a:lnTo>
                    <a:lnTo>
                      <a:pt x="83" y="159"/>
                    </a:lnTo>
                    <a:lnTo>
                      <a:pt x="86" y="160"/>
                    </a:lnTo>
                    <a:lnTo>
                      <a:pt x="87" y="160"/>
                    </a:lnTo>
                    <a:lnTo>
                      <a:pt x="88" y="160"/>
                    </a:lnTo>
                    <a:lnTo>
                      <a:pt x="90" y="160"/>
                    </a:lnTo>
                    <a:lnTo>
                      <a:pt x="91" y="160"/>
                    </a:lnTo>
                    <a:lnTo>
                      <a:pt x="92" y="160"/>
                    </a:lnTo>
                    <a:lnTo>
                      <a:pt x="94" y="160"/>
                    </a:lnTo>
                    <a:lnTo>
                      <a:pt x="95" y="159"/>
                    </a:lnTo>
                    <a:lnTo>
                      <a:pt x="96" y="159"/>
                    </a:lnTo>
                    <a:lnTo>
                      <a:pt x="98" y="159"/>
                    </a:lnTo>
                    <a:lnTo>
                      <a:pt x="100" y="159"/>
                    </a:lnTo>
                    <a:lnTo>
                      <a:pt x="101" y="159"/>
                    </a:lnTo>
                    <a:lnTo>
                      <a:pt x="102" y="159"/>
                    </a:lnTo>
                    <a:lnTo>
                      <a:pt x="104" y="158"/>
                    </a:lnTo>
                    <a:lnTo>
                      <a:pt x="106" y="158"/>
                    </a:lnTo>
                    <a:lnTo>
                      <a:pt x="107" y="157"/>
                    </a:lnTo>
                    <a:lnTo>
                      <a:pt x="109" y="156"/>
                    </a:lnTo>
                    <a:lnTo>
                      <a:pt x="110" y="156"/>
                    </a:lnTo>
                    <a:lnTo>
                      <a:pt x="112" y="155"/>
                    </a:lnTo>
                    <a:lnTo>
                      <a:pt x="113" y="155"/>
                    </a:lnTo>
                    <a:lnTo>
                      <a:pt x="115" y="154"/>
                    </a:lnTo>
                    <a:lnTo>
                      <a:pt x="116" y="153"/>
                    </a:lnTo>
                    <a:lnTo>
                      <a:pt x="118" y="151"/>
                    </a:lnTo>
                    <a:lnTo>
                      <a:pt x="119" y="151"/>
                    </a:lnTo>
                    <a:lnTo>
                      <a:pt x="121" y="150"/>
                    </a:lnTo>
                    <a:lnTo>
                      <a:pt x="123" y="147"/>
                    </a:lnTo>
                    <a:lnTo>
                      <a:pt x="126" y="145"/>
                    </a:lnTo>
                    <a:lnTo>
                      <a:pt x="127" y="144"/>
                    </a:lnTo>
                    <a:lnTo>
                      <a:pt x="128" y="143"/>
                    </a:lnTo>
                    <a:lnTo>
                      <a:pt x="129" y="141"/>
                    </a:lnTo>
                    <a:lnTo>
                      <a:pt x="131" y="139"/>
                    </a:lnTo>
                    <a:lnTo>
                      <a:pt x="131" y="138"/>
                    </a:lnTo>
                    <a:lnTo>
                      <a:pt x="133" y="137"/>
                    </a:lnTo>
                    <a:lnTo>
                      <a:pt x="133" y="135"/>
                    </a:lnTo>
                    <a:lnTo>
                      <a:pt x="134" y="134"/>
                    </a:lnTo>
                    <a:lnTo>
                      <a:pt x="135" y="131"/>
                    </a:lnTo>
                    <a:lnTo>
                      <a:pt x="136" y="130"/>
                    </a:lnTo>
                    <a:lnTo>
                      <a:pt x="137" y="128"/>
                    </a:lnTo>
                    <a:lnTo>
                      <a:pt x="138" y="127"/>
                    </a:lnTo>
                    <a:lnTo>
                      <a:pt x="138" y="124"/>
                    </a:lnTo>
                    <a:lnTo>
                      <a:pt x="138" y="123"/>
                    </a:lnTo>
                    <a:lnTo>
                      <a:pt x="139" y="121"/>
                    </a:lnTo>
                    <a:lnTo>
                      <a:pt x="140" y="119"/>
                    </a:lnTo>
                    <a:lnTo>
                      <a:pt x="140" y="117"/>
                    </a:lnTo>
                    <a:lnTo>
                      <a:pt x="141" y="116"/>
                    </a:lnTo>
                    <a:lnTo>
                      <a:pt x="141" y="114"/>
                    </a:lnTo>
                    <a:lnTo>
                      <a:pt x="142" y="112"/>
                    </a:lnTo>
                    <a:lnTo>
                      <a:pt x="142" y="110"/>
                    </a:lnTo>
                    <a:lnTo>
                      <a:pt x="143" y="108"/>
                    </a:lnTo>
                    <a:lnTo>
                      <a:pt x="143" y="106"/>
                    </a:lnTo>
                    <a:lnTo>
                      <a:pt x="143" y="105"/>
                    </a:lnTo>
                    <a:lnTo>
                      <a:pt x="143" y="102"/>
                    </a:lnTo>
                    <a:lnTo>
                      <a:pt x="144" y="101"/>
                    </a:lnTo>
                    <a:lnTo>
                      <a:pt x="144" y="99"/>
                    </a:lnTo>
                    <a:lnTo>
                      <a:pt x="144" y="97"/>
                    </a:lnTo>
                    <a:lnTo>
                      <a:pt x="144" y="95"/>
                    </a:lnTo>
                    <a:lnTo>
                      <a:pt x="144" y="93"/>
                    </a:lnTo>
                    <a:lnTo>
                      <a:pt x="145" y="91"/>
                    </a:lnTo>
                    <a:lnTo>
                      <a:pt x="145" y="90"/>
                    </a:lnTo>
                    <a:lnTo>
                      <a:pt x="145" y="87"/>
                    </a:lnTo>
                    <a:lnTo>
                      <a:pt x="145" y="86"/>
                    </a:lnTo>
                    <a:lnTo>
                      <a:pt x="145" y="84"/>
                    </a:lnTo>
                    <a:lnTo>
                      <a:pt x="145" y="82"/>
                    </a:lnTo>
                    <a:lnTo>
                      <a:pt x="145" y="80"/>
                    </a:lnTo>
                    <a:lnTo>
                      <a:pt x="145" y="78"/>
                    </a:lnTo>
                    <a:lnTo>
                      <a:pt x="145" y="77"/>
                    </a:lnTo>
                    <a:lnTo>
                      <a:pt x="145" y="76"/>
                    </a:lnTo>
                    <a:lnTo>
                      <a:pt x="145" y="74"/>
                    </a:lnTo>
                    <a:lnTo>
                      <a:pt x="144" y="72"/>
                    </a:lnTo>
                    <a:lnTo>
                      <a:pt x="144" y="71"/>
                    </a:lnTo>
                    <a:lnTo>
                      <a:pt x="144" y="69"/>
                    </a:lnTo>
                    <a:lnTo>
                      <a:pt x="144" y="68"/>
                    </a:lnTo>
                    <a:lnTo>
                      <a:pt x="144" y="66"/>
                    </a:lnTo>
                    <a:lnTo>
                      <a:pt x="143" y="65"/>
                    </a:lnTo>
                    <a:lnTo>
                      <a:pt x="143" y="63"/>
                    </a:lnTo>
                    <a:lnTo>
                      <a:pt x="143" y="61"/>
                    </a:lnTo>
                    <a:lnTo>
                      <a:pt x="142" y="59"/>
                    </a:lnTo>
                    <a:lnTo>
                      <a:pt x="142" y="56"/>
                    </a:lnTo>
                    <a:lnTo>
                      <a:pt x="141" y="55"/>
                    </a:lnTo>
                    <a:lnTo>
                      <a:pt x="141" y="53"/>
                    </a:lnTo>
                    <a:lnTo>
                      <a:pt x="140" y="52"/>
                    </a:lnTo>
                    <a:lnTo>
                      <a:pt x="139" y="50"/>
                    </a:lnTo>
                    <a:lnTo>
                      <a:pt x="138" y="48"/>
                    </a:lnTo>
                    <a:lnTo>
                      <a:pt x="138" y="47"/>
                    </a:lnTo>
                    <a:lnTo>
                      <a:pt x="137" y="46"/>
                    </a:lnTo>
                    <a:lnTo>
                      <a:pt x="136" y="44"/>
                    </a:lnTo>
                    <a:lnTo>
                      <a:pt x="136" y="43"/>
                    </a:lnTo>
                    <a:lnTo>
                      <a:pt x="134" y="40"/>
                    </a:lnTo>
                    <a:lnTo>
                      <a:pt x="133" y="37"/>
                    </a:lnTo>
                    <a:lnTo>
                      <a:pt x="132" y="35"/>
                    </a:lnTo>
                    <a:lnTo>
                      <a:pt x="131" y="33"/>
                    </a:lnTo>
                    <a:lnTo>
                      <a:pt x="129" y="31"/>
                    </a:lnTo>
                    <a:lnTo>
                      <a:pt x="128" y="30"/>
                    </a:lnTo>
                    <a:lnTo>
                      <a:pt x="127" y="27"/>
                    </a:lnTo>
                    <a:lnTo>
                      <a:pt x="126" y="26"/>
                    </a:lnTo>
                    <a:lnTo>
                      <a:pt x="125" y="25"/>
                    </a:lnTo>
                    <a:lnTo>
                      <a:pt x="125" y="24"/>
                    </a:lnTo>
                    <a:lnTo>
                      <a:pt x="134" y="19"/>
                    </a:lnTo>
                    <a:lnTo>
                      <a:pt x="135" y="19"/>
                    </a:lnTo>
                    <a:lnTo>
                      <a:pt x="136" y="21"/>
                    </a:lnTo>
                    <a:lnTo>
                      <a:pt x="137" y="23"/>
                    </a:lnTo>
                    <a:lnTo>
                      <a:pt x="138" y="24"/>
                    </a:lnTo>
                    <a:lnTo>
                      <a:pt x="138" y="26"/>
                    </a:lnTo>
                    <a:lnTo>
                      <a:pt x="140" y="29"/>
                    </a:lnTo>
                    <a:lnTo>
                      <a:pt x="141" y="30"/>
                    </a:lnTo>
                    <a:lnTo>
                      <a:pt x="141" y="31"/>
                    </a:lnTo>
                    <a:lnTo>
                      <a:pt x="141" y="33"/>
                    </a:lnTo>
                    <a:lnTo>
                      <a:pt x="142" y="34"/>
                    </a:lnTo>
                    <a:lnTo>
                      <a:pt x="143" y="35"/>
                    </a:lnTo>
                    <a:lnTo>
                      <a:pt x="143" y="37"/>
                    </a:lnTo>
                    <a:lnTo>
                      <a:pt x="144" y="39"/>
                    </a:lnTo>
                    <a:lnTo>
                      <a:pt x="145" y="41"/>
                    </a:lnTo>
                    <a:lnTo>
                      <a:pt x="145" y="42"/>
                    </a:lnTo>
                    <a:lnTo>
                      <a:pt x="146" y="44"/>
                    </a:lnTo>
                    <a:lnTo>
                      <a:pt x="146" y="46"/>
                    </a:lnTo>
                    <a:lnTo>
                      <a:pt x="148" y="48"/>
                    </a:lnTo>
                    <a:lnTo>
                      <a:pt x="148" y="50"/>
                    </a:lnTo>
                    <a:lnTo>
                      <a:pt x="149" y="52"/>
                    </a:lnTo>
                    <a:lnTo>
                      <a:pt x="149" y="54"/>
                    </a:lnTo>
                    <a:lnTo>
                      <a:pt x="150" y="56"/>
                    </a:lnTo>
                    <a:lnTo>
                      <a:pt x="150" y="59"/>
                    </a:lnTo>
                    <a:lnTo>
                      <a:pt x="151" y="60"/>
                    </a:lnTo>
                    <a:lnTo>
                      <a:pt x="151" y="63"/>
                    </a:lnTo>
                    <a:lnTo>
                      <a:pt x="152" y="65"/>
                    </a:lnTo>
                    <a:lnTo>
                      <a:pt x="152" y="67"/>
                    </a:lnTo>
                    <a:lnTo>
                      <a:pt x="153" y="70"/>
                    </a:lnTo>
                    <a:lnTo>
                      <a:pt x="153" y="72"/>
                    </a:lnTo>
                    <a:lnTo>
                      <a:pt x="153" y="74"/>
                    </a:lnTo>
                    <a:lnTo>
                      <a:pt x="153" y="77"/>
                    </a:lnTo>
                    <a:lnTo>
                      <a:pt x="153" y="79"/>
                    </a:lnTo>
                    <a:lnTo>
                      <a:pt x="154" y="81"/>
                    </a:lnTo>
                    <a:lnTo>
                      <a:pt x="154" y="84"/>
                    </a:lnTo>
                    <a:lnTo>
                      <a:pt x="154" y="87"/>
                    </a:lnTo>
                    <a:lnTo>
                      <a:pt x="154" y="90"/>
                    </a:lnTo>
                    <a:lnTo>
                      <a:pt x="154" y="92"/>
                    </a:lnTo>
                    <a:lnTo>
                      <a:pt x="154" y="95"/>
                    </a:lnTo>
                    <a:lnTo>
                      <a:pt x="154" y="98"/>
                    </a:lnTo>
                    <a:lnTo>
                      <a:pt x="153" y="100"/>
                    </a:lnTo>
                    <a:lnTo>
                      <a:pt x="153" y="103"/>
                    </a:lnTo>
                    <a:lnTo>
                      <a:pt x="153" y="106"/>
                    </a:lnTo>
                    <a:lnTo>
                      <a:pt x="153" y="108"/>
                    </a:lnTo>
                    <a:lnTo>
                      <a:pt x="152" y="111"/>
                    </a:lnTo>
                    <a:lnTo>
                      <a:pt x="152" y="114"/>
                    </a:lnTo>
                    <a:lnTo>
                      <a:pt x="151" y="117"/>
                    </a:lnTo>
                    <a:lnTo>
                      <a:pt x="150" y="119"/>
                    </a:lnTo>
                    <a:lnTo>
                      <a:pt x="149" y="123"/>
                    </a:lnTo>
                    <a:lnTo>
                      <a:pt x="149" y="126"/>
                    </a:lnTo>
                    <a:lnTo>
                      <a:pt x="148" y="128"/>
                    </a:lnTo>
                    <a:lnTo>
                      <a:pt x="146" y="131"/>
                    </a:lnTo>
                    <a:lnTo>
                      <a:pt x="145" y="134"/>
                    </a:lnTo>
                    <a:lnTo>
                      <a:pt x="144" y="137"/>
                    </a:lnTo>
                    <a:lnTo>
                      <a:pt x="143" y="140"/>
                    </a:lnTo>
                    <a:lnTo>
                      <a:pt x="141" y="143"/>
                    </a:lnTo>
                    <a:lnTo>
                      <a:pt x="140" y="145"/>
                    </a:lnTo>
                    <a:lnTo>
                      <a:pt x="138" y="147"/>
                    </a:lnTo>
                    <a:lnTo>
                      <a:pt x="137" y="151"/>
                    </a:lnTo>
                    <a:lnTo>
                      <a:pt x="135" y="153"/>
                    </a:lnTo>
                    <a:lnTo>
                      <a:pt x="133" y="155"/>
                    </a:lnTo>
                    <a:lnTo>
                      <a:pt x="132" y="158"/>
                    </a:lnTo>
                    <a:lnTo>
                      <a:pt x="130" y="160"/>
                    </a:lnTo>
                    <a:lnTo>
                      <a:pt x="128" y="162"/>
                    </a:lnTo>
                    <a:lnTo>
                      <a:pt x="126" y="163"/>
                    </a:lnTo>
                    <a:lnTo>
                      <a:pt x="125" y="166"/>
                    </a:lnTo>
                    <a:lnTo>
                      <a:pt x="122" y="167"/>
                    </a:lnTo>
                    <a:lnTo>
                      <a:pt x="121" y="169"/>
                    </a:lnTo>
                    <a:lnTo>
                      <a:pt x="119" y="171"/>
                    </a:lnTo>
                    <a:lnTo>
                      <a:pt x="117" y="172"/>
                    </a:lnTo>
                    <a:lnTo>
                      <a:pt x="115" y="174"/>
                    </a:lnTo>
                    <a:lnTo>
                      <a:pt x="113" y="175"/>
                    </a:lnTo>
                    <a:lnTo>
                      <a:pt x="111" y="177"/>
                    </a:lnTo>
                    <a:lnTo>
                      <a:pt x="109" y="178"/>
                    </a:lnTo>
                    <a:lnTo>
                      <a:pt x="107" y="179"/>
                    </a:lnTo>
                    <a:lnTo>
                      <a:pt x="105" y="180"/>
                    </a:lnTo>
                    <a:lnTo>
                      <a:pt x="102" y="181"/>
                    </a:lnTo>
                    <a:lnTo>
                      <a:pt x="101" y="182"/>
                    </a:lnTo>
                    <a:lnTo>
                      <a:pt x="99" y="183"/>
                    </a:lnTo>
                    <a:lnTo>
                      <a:pt x="96" y="183"/>
                    </a:lnTo>
                    <a:lnTo>
                      <a:pt x="94" y="184"/>
                    </a:lnTo>
                    <a:lnTo>
                      <a:pt x="92" y="184"/>
                    </a:lnTo>
                    <a:lnTo>
                      <a:pt x="90" y="185"/>
                    </a:lnTo>
                    <a:lnTo>
                      <a:pt x="87" y="185"/>
                    </a:lnTo>
                    <a:lnTo>
                      <a:pt x="85" y="186"/>
                    </a:lnTo>
                    <a:lnTo>
                      <a:pt x="83" y="186"/>
                    </a:lnTo>
                    <a:lnTo>
                      <a:pt x="81" y="186"/>
                    </a:lnTo>
                    <a:lnTo>
                      <a:pt x="79" y="186"/>
                    </a:lnTo>
                    <a:lnTo>
                      <a:pt x="77" y="186"/>
                    </a:lnTo>
                    <a:lnTo>
                      <a:pt x="75" y="186"/>
                    </a:lnTo>
                    <a:lnTo>
                      <a:pt x="72" y="186"/>
                    </a:lnTo>
                    <a:lnTo>
                      <a:pt x="70" y="185"/>
                    </a:lnTo>
                    <a:lnTo>
                      <a:pt x="68" y="184"/>
                    </a:lnTo>
                    <a:lnTo>
                      <a:pt x="66" y="184"/>
                    </a:lnTo>
                    <a:lnTo>
                      <a:pt x="63" y="184"/>
                    </a:lnTo>
                    <a:lnTo>
                      <a:pt x="61" y="183"/>
                    </a:lnTo>
                    <a:lnTo>
                      <a:pt x="59" y="183"/>
                    </a:lnTo>
                    <a:lnTo>
                      <a:pt x="57" y="182"/>
                    </a:lnTo>
                    <a:lnTo>
                      <a:pt x="55" y="182"/>
                    </a:lnTo>
                    <a:lnTo>
                      <a:pt x="53" y="181"/>
                    </a:lnTo>
                    <a:lnTo>
                      <a:pt x="51" y="180"/>
                    </a:lnTo>
                    <a:lnTo>
                      <a:pt x="49" y="179"/>
                    </a:lnTo>
                    <a:lnTo>
                      <a:pt x="48" y="178"/>
                    </a:lnTo>
                    <a:lnTo>
                      <a:pt x="45" y="177"/>
                    </a:lnTo>
                    <a:lnTo>
                      <a:pt x="43" y="176"/>
                    </a:lnTo>
                    <a:lnTo>
                      <a:pt x="42" y="175"/>
                    </a:lnTo>
                    <a:lnTo>
                      <a:pt x="40" y="175"/>
                    </a:lnTo>
                    <a:lnTo>
                      <a:pt x="38" y="173"/>
                    </a:lnTo>
                    <a:lnTo>
                      <a:pt x="37" y="172"/>
                    </a:lnTo>
                    <a:lnTo>
                      <a:pt x="35" y="172"/>
                    </a:lnTo>
                    <a:lnTo>
                      <a:pt x="34" y="170"/>
                    </a:lnTo>
                    <a:lnTo>
                      <a:pt x="32" y="169"/>
                    </a:lnTo>
                    <a:lnTo>
                      <a:pt x="31" y="168"/>
                    </a:lnTo>
                    <a:lnTo>
                      <a:pt x="29" y="167"/>
                    </a:lnTo>
                    <a:lnTo>
                      <a:pt x="28" y="166"/>
                    </a:lnTo>
                    <a:lnTo>
                      <a:pt x="26" y="163"/>
                    </a:lnTo>
                    <a:lnTo>
                      <a:pt x="24" y="162"/>
                    </a:lnTo>
                    <a:lnTo>
                      <a:pt x="22" y="159"/>
                    </a:lnTo>
                    <a:lnTo>
                      <a:pt x="20" y="156"/>
                    </a:lnTo>
                    <a:lnTo>
                      <a:pt x="18" y="153"/>
                    </a:lnTo>
                    <a:lnTo>
                      <a:pt x="16" y="151"/>
                    </a:lnTo>
                    <a:lnTo>
                      <a:pt x="15" y="149"/>
                    </a:lnTo>
                    <a:lnTo>
                      <a:pt x="14" y="147"/>
                    </a:lnTo>
                    <a:lnTo>
                      <a:pt x="13" y="146"/>
                    </a:lnTo>
                    <a:lnTo>
                      <a:pt x="13" y="145"/>
                    </a:lnTo>
                    <a:lnTo>
                      <a:pt x="11" y="143"/>
                    </a:lnTo>
                    <a:lnTo>
                      <a:pt x="10" y="141"/>
                    </a:lnTo>
                    <a:lnTo>
                      <a:pt x="10" y="140"/>
                    </a:lnTo>
                    <a:lnTo>
                      <a:pt x="9" y="138"/>
                    </a:lnTo>
                    <a:lnTo>
                      <a:pt x="8" y="137"/>
                    </a:lnTo>
                    <a:lnTo>
                      <a:pt x="7" y="135"/>
                    </a:lnTo>
                    <a:lnTo>
                      <a:pt x="7" y="134"/>
                    </a:lnTo>
                    <a:lnTo>
                      <a:pt x="6" y="132"/>
                    </a:lnTo>
                    <a:lnTo>
                      <a:pt x="5" y="130"/>
                    </a:lnTo>
                    <a:lnTo>
                      <a:pt x="4" y="128"/>
                    </a:lnTo>
                    <a:lnTo>
                      <a:pt x="4" y="127"/>
                    </a:lnTo>
                    <a:lnTo>
                      <a:pt x="3" y="125"/>
                    </a:lnTo>
                    <a:lnTo>
                      <a:pt x="2" y="123"/>
                    </a:lnTo>
                    <a:lnTo>
                      <a:pt x="2" y="121"/>
                    </a:lnTo>
                    <a:lnTo>
                      <a:pt x="1" y="119"/>
                    </a:lnTo>
                    <a:lnTo>
                      <a:pt x="1" y="117"/>
                    </a:lnTo>
                    <a:lnTo>
                      <a:pt x="0" y="115"/>
                    </a:lnTo>
                    <a:lnTo>
                      <a:pt x="0" y="114"/>
                    </a:lnTo>
                    <a:lnTo>
                      <a:pt x="0" y="112"/>
                    </a:lnTo>
                    <a:lnTo>
                      <a:pt x="0" y="110"/>
                    </a:lnTo>
                    <a:lnTo>
                      <a:pt x="0" y="108"/>
                    </a:lnTo>
                    <a:lnTo>
                      <a:pt x="0" y="106"/>
                    </a:lnTo>
                    <a:lnTo>
                      <a:pt x="0" y="103"/>
                    </a:lnTo>
                    <a:lnTo>
                      <a:pt x="0" y="102"/>
                    </a:lnTo>
                    <a:lnTo>
                      <a:pt x="0" y="99"/>
                    </a:lnTo>
                    <a:lnTo>
                      <a:pt x="0" y="97"/>
                    </a:lnTo>
                    <a:lnTo>
                      <a:pt x="0" y="95"/>
                    </a:lnTo>
                    <a:lnTo>
                      <a:pt x="0" y="93"/>
                    </a:lnTo>
                    <a:lnTo>
                      <a:pt x="0" y="91"/>
                    </a:lnTo>
                    <a:lnTo>
                      <a:pt x="1" y="88"/>
                    </a:lnTo>
                    <a:lnTo>
                      <a:pt x="1" y="86"/>
                    </a:lnTo>
                    <a:lnTo>
                      <a:pt x="2" y="84"/>
                    </a:lnTo>
                    <a:lnTo>
                      <a:pt x="2" y="82"/>
                    </a:lnTo>
                    <a:lnTo>
                      <a:pt x="4" y="80"/>
                    </a:lnTo>
                    <a:lnTo>
                      <a:pt x="4" y="78"/>
                    </a:lnTo>
                    <a:lnTo>
                      <a:pt x="5" y="76"/>
                    </a:lnTo>
                    <a:lnTo>
                      <a:pt x="6" y="74"/>
                    </a:lnTo>
                    <a:lnTo>
                      <a:pt x="7" y="71"/>
                    </a:lnTo>
                    <a:lnTo>
                      <a:pt x="7" y="69"/>
                    </a:lnTo>
                    <a:lnTo>
                      <a:pt x="8" y="67"/>
                    </a:lnTo>
                    <a:lnTo>
                      <a:pt x="9" y="65"/>
                    </a:lnTo>
                    <a:lnTo>
                      <a:pt x="10" y="63"/>
                    </a:lnTo>
                    <a:lnTo>
                      <a:pt x="11" y="61"/>
                    </a:lnTo>
                    <a:lnTo>
                      <a:pt x="13" y="59"/>
                    </a:lnTo>
                    <a:lnTo>
                      <a:pt x="14" y="56"/>
                    </a:lnTo>
                    <a:lnTo>
                      <a:pt x="15" y="55"/>
                    </a:lnTo>
                    <a:lnTo>
                      <a:pt x="16" y="53"/>
                    </a:lnTo>
                    <a:lnTo>
                      <a:pt x="18" y="50"/>
                    </a:lnTo>
                    <a:lnTo>
                      <a:pt x="19" y="49"/>
                    </a:lnTo>
                    <a:lnTo>
                      <a:pt x="21" y="47"/>
                    </a:lnTo>
                    <a:lnTo>
                      <a:pt x="22" y="45"/>
                    </a:lnTo>
                    <a:lnTo>
                      <a:pt x="24" y="43"/>
                    </a:lnTo>
                    <a:lnTo>
                      <a:pt x="26" y="42"/>
                    </a:lnTo>
                    <a:lnTo>
                      <a:pt x="27" y="40"/>
                    </a:lnTo>
                    <a:lnTo>
                      <a:pt x="28" y="38"/>
                    </a:lnTo>
                    <a:lnTo>
                      <a:pt x="30" y="37"/>
                    </a:lnTo>
                    <a:lnTo>
                      <a:pt x="32" y="35"/>
                    </a:lnTo>
                    <a:lnTo>
                      <a:pt x="33" y="33"/>
                    </a:lnTo>
                    <a:lnTo>
                      <a:pt x="35" y="31"/>
                    </a:lnTo>
                    <a:lnTo>
                      <a:pt x="37" y="31"/>
                    </a:lnTo>
                    <a:lnTo>
                      <a:pt x="38" y="29"/>
                    </a:lnTo>
                    <a:lnTo>
                      <a:pt x="40" y="27"/>
                    </a:lnTo>
                    <a:lnTo>
                      <a:pt x="41" y="26"/>
                    </a:lnTo>
                    <a:lnTo>
                      <a:pt x="42" y="25"/>
                    </a:lnTo>
                    <a:lnTo>
                      <a:pt x="44" y="24"/>
                    </a:lnTo>
                    <a:lnTo>
                      <a:pt x="45" y="23"/>
                    </a:lnTo>
                    <a:lnTo>
                      <a:pt x="47" y="21"/>
                    </a:lnTo>
                    <a:lnTo>
                      <a:pt x="49" y="21"/>
                    </a:lnTo>
                    <a:lnTo>
                      <a:pt x="50" y="19"/>
                    </a:lnTo>
                    <a:lnTo>
                      <a:pt x="51" y="18"/>
                    </a:lnTo>
                    <a:lnTo>
                      <a:pt x="53" y="17"/>
                    </a:lnTo>
                    <a:lnTo>
                      <a:pt x="54" y="16"/>
                    </a:lnTo>
                    <a:lnTo>
                      <a:pt x="56" y="15"/>
                    </a:lnTo>
                    <a:lnTo>
                      <a:pt x="57" y="14"/>
                    </a:lnTo>
                    <a:lnTo>
                      <a:pt x="59" y="14"/>
                    </a:lnTo>
                    <a:lnTo>
                      <a:pt x="60" y="13"/>
                    </a:lnTo>
                    <a:lnTo>
                      <a:pt x="61" y="12"/>
                    </a:lnTo>
                    <a:lnTo>
                      <a:pt x="63" y="11"/>
                    </a:lnTo>
                    <a:lnTo>
                      <a:pt x="64" y="11"/>
                    </a:lnTo>
                    <a:lnTo>
                      <a:pt x="66" y="10"/>
                    </a:lnTo>
                    <a:lnTo>
                      <a:pt x="67" y="9"/>
                    </a:lnTo>
                    <a:lnTo>
                      <a:pt x="68" y="9"/>
                    </a:lnTo>
                    <a:lnTo>
                      <a:pt x="70" y="8"/>
                    </a:lnTo>
                    <a:lnTo>
                      <a:pt x="71" y="7"/>
                    </a:lnTo>
                    <a:lnTo>
                      <a:pt x="74" y="6"/>
                    </a:lnTo>
                    <a:lnTo>
                      <a:pt x="76" y="5"/>
                    </a:lnTo>
                    <a:lnTo>
                      <a:pt x="78" y="4"/>
                    </a:lnTo>
                    <a:lnTo>
                      <a:pt x="80" y="4"/>
                    </a:lnTo>
                    <a:lnTo>
                      <a:pt x="82" y="3"/>
                    </a:lnTo>
                    <a:lnTo>
                      <a:pt x="84" y="2"/>
                    </a:lnTo>
                    <a:lnTo>
                      <a:pt x="86" y="2"/>
                    </a:lnTo>
                    <a:lnTo>
                      <a:pt x="87" y="2"/>
                    </a:lnTo>
                    <a:lnTo>
                      <a:pt x="89" y="1"/>
                    </a:lnTo>
                    <a:lnTo>
                      <a:pt x="90" y="1"/>
                    </a:lnTo>
                    <a:lnTo>
                      <a:pt x="91" y="1"/>
                    </a:lnTo>
                    <a:lnTo>
                      <a:pt x="92" y="1"/>
                    </a:lnTo>
                    <a:lnTo>
                      <a:pt x="93" y="0"/>
                    </a:lnTo>
                    <a:lnTo>
                      <a:pt x="94" y="0"/>
                    </a:lnTo>
                    <a:close/>
                  </a:path>
                </a:pathLst>
              </a:custGeom>
              <a:solidFill>
                <a:srgbClr val="525C52"/>
              </a:solidFill>
              <a:ln w="9525">
                <a:noFill/>
                <a:round/>
                <a:headEnd/>
                <a:tailEnd/>
              </a:ln>
            </p:spPr>
            <p:txBody>
              <a:bodyPr/>
              <a:lstStyle/>
              <a:p>
                <a:endParaRPr lang="en-US">
                  <a:solidFill>
                    <a:srgbClr val="000000"/>
                  </a:solidFill>
                  <a:latin typeface="Arial" pitchFamily="34" charset="0"/>
                </a:endParaRPr>
              </a:p>
            </p:txBody>
          </p:sp>
          <p:sp>
            <p:nvSpPr>
              <p:cNvPr id="150" name="Freeform 211"/>
              <p:cNvSpPr>
                <a:spLocks/>
              </p:cNvSpPr>
              <p:nvPr/>
            </p:nvSpPr>
            <p:spPr bwMode="auto">
              <a:xfrm>
                <a:off x="949325" y="2636838"/>
                <a:ext cx="36513" cy="7937"/>
              </a:xfrm>
              <a:custGeom>
                <a:avLst/>
                <a:gdLst>
                  <a:gd name="T0" fmla="*/ 2147483647 w 23"/>
                  <a:gd name="T1" fmla="*/ 0 h 5"/>
                  <a:gd name="T2" fmla="*/ 2147483647 w 23"/>
                  <a:gd name="T3" fmla="*/ 0 h 5"/>
                  <a:gd name="T4" fmla="*/ 2147483647 w 23"/>
                  <a:gd name="T5" fmla="*/ 0 h 5"/>
                  <a:gd name="T6" fmla="*/ 2147483647 w 23"/>
                  <a:gd name="T7" fmla="*/ 0 h 5"/>
                  <a:gd name="T8" fmla="*/ 2147483647 w 23"/>
                  <a:gd name="T9" fmla="*/ 0 h 5"/>
                  <a:gd name="T10" fmla="*/ 2147483647 w 23"/>
                  <a:gd name="T11" fmla="*/ 0 h 5"/>
                  <a:gd name="T12" fmla="*/ 2147483647 w 23"/>
                  <a:gd name="T13" fmla="*/ 0 h 5"/>
                  <a:gd name="T14" fmla="*/ 2147483647 w 23"/>
                  <a:gd name="T15" fmla="*/ 0 h 5"/>
                  <a:gd name="T16" fmla="*/ 2147483647 w 23"/>
                  <a:gd name="T17" fmla="*/ 0 h 5"/>
                  <a:gd name="T18" fmla="*/ 2147483647 w 23"/>
                  <a:gd name="T19" fmla="*/ 0 h 5"/>
                  <a:gd name="T20" fmla="*/ 2147483647 w 23"/>
                  <a:gd name="T21" fmla="*/ 0 h 5"/>
                  <a:gd name="T22" fmla="*/ 2147483647 w 23"/>
                  <a:gd name="T23" fmla="*/ 0 h 5"/>
                  <a:gd name="T24" fmla="*/ 2147483647 w 23"/>
                  <a:gd name="T25" fmla="*/ 0 h 5"/>
                  <a:gd name="T26" fmla="*/ 2147483647 w 23"/>
                  <a:gd name="T27" fmla="*/ 0 h 5"/>
                  <a:gd name="T28" fmla="*/ 2147483647 w 23"/>
                  <a:gd name="T29" fmla="*/ 2147483647 h 5"/>
                  <a:gd name="T30" fmla="*/ 2147483647 w 23"/>
                  <a:gd name="T31" fmla="*/ 2147483647 h 5"/>
                  <a:gd name="T32" fmla="*/ 2147483647 w 23"/>
                  <a:gd name="T33" fmla="*/ 2147483647 h 5"/>
                  <a:gd name="T34" fmla="*/ 2147483647 w 23"/>
                  <a:gd name="T35" fmla="*/ 2147483647 h 5"/>
                  <a:gd name="T36" fmla="*/ 2147483647 w 23"/>
                  <a:gd name="T37" fmla="*/ 2147483647 h 5"/>
                  <a:gd name="T38" fmla="*/ 2147483647 w 23"/>
                  <a:gd name="T39" fmla="*/ 2147483647 h 5"/>
                  <a:gd name="T40" fmla="*/ 2147483647 w 23"/>
                  <a:gd name="T41" fmla="*/ 2147483647 h 5"/>
                  <a:gd name="T42" fmla="*/ 2147483647 w 23"/>
                  <a:gd name="T43" fmla="*/ 2147483647 h 5"/>
                  <a:gd name="T44" fmla="*/ 2147483647 w 23"/>
                  <a:gd name="T45" fmla="*/ 2147483647 h 5"/>
                  <a:gd name="T46" fmla="*/ 2147483647 w 23"/>
                  <a:gd name="T47" fmla="*/ 2147483647 h 5"/>
                  <a:gd name="T48" fmla="*/ 2147483647 w 23"/>
                  <a:gd name="T49" fmla="*/ 2147483647 h 5"/>
                  <a:gd name="T50" fmla="*/ 2147483647 w 23"/>
                  <a:gd name="T51" fmla="*/ 2147483647 h 5"/>
                  <a:gd name="T52" fmla="*/ 2147483647 w 23"/>
                  <a:gd name="T53" fmla="*/ 2147483647 h 5"/>
                  <a:gd name="T54" fmla="*/ 2147483647 w 23"/>
                  <a:gd name="T55" fmla="*/ 2147483647 h 5"/>
                  <a:gd name="T56" fmla="*/ 0 w 23"/>
                  <a:gd name="T57" fmla="*/ 0 h 5"/>
                  <a:gd name="T58" fmla="*/ 2147483647 w 23"/>
                  <a:gd name="T59" fmla="*/ 0 h 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3"/>
                  <a:gd name="T91" fmla="*/ 0 h 5"/>
                  <a:gd name="T92" fmla="*/ 23 w 23"/>
                  <a:gd name="T93" fmla="*/ 5 h 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3" h="5">
                    <a:moveTo>
                      <a:pt x="2" y="0"/>
                    </a:moveTo>
                    <a:lnTo>
                      <a:pt x="2" y="0"/>
                    </a:lnTo>
                    <a:lnTo>
                      <a:pt x="4" y="0"/>
                    </a:lnTo>
                    <a:lnTo>
                      <a:pt x="7" y="0"/>
                    </a:lnTo>
                    <a:lnTo>
                      <a:pt x="8" y="0"/>
                    </a:lnTo>
                    <a:lnTo>
                      <a:pt x="9" y="0"/>
                    </a:lnTo>
                    <a:lnTo>
                      <a:pt x="11" y="0"/>
                    </a:lnTo>
                    <a:lnTo>
                      <a:pt x="13" y="0"/>
                    </a:lnTo>
                    <a:lnTo>
                      <a:pt x="15" y="0"/>
                    </a:lnTo>
                    <a:lnTo>
                      <a:pt x="16" y="0"/>
                    </a:lnTo>
                    <a:lnTo>
                      <a:pt x="18" y="0"/>
                    </a:lnTo>
                    <a:lnTo>
                      <a:pt x="20" y="0"/>
                    </a:lnTo>
                    <a:lnTo>
                      <a:pt x="22" y="0"/>
                    </a:lnTo>
                    <a:lnTo>
                      <a:pt x="23" y="1"/>
                    </a:lnTo>
                    <a:lnTo>
                      <a:pt x="21" y="5"/>
                    </a:lnTo>
                    <a:lnTo>
                      <a:pt x="21" y="4"/>
                    </a:lnTo>
                    <a:lnTo>
                      <a:pt x="20" y="4"/>
                    </a:lnTo>
                    <a:lnTo>
                      <a:pt x="17" y="4"/>
                    </a:lnTo>
                    <a:lnTo>
                      <a:pt x="15" y="3"/>
                    </a:lnTo>
                    <a:lnTo>
                      <a:pt x="14" y="3"/>
                    </a:lnTo>
                    <a:lnTo>
                      <a:pt x="13" y="3"/>
                    </a:lnTo>
                    <a:lnTo>
                      <a:pt x="11" y="3"/>
                    </a:lnTo>
                    <a:lnTo>
                      <a:pt x="9" y="3"/>
                    </a:lnTo>
                    <a:lnTo>
                      <a:pt x="7" y="3"/>
                    </a:lnTo>
                    <a:lnTo>
                      <a:pt x="5" y="3"/>
                    </a:lnTo>
                    <a:lnTo>
                      <a:pt x="4" y="3"/>
                    </a:lnTo>
                    <a:lnTo>
                      <a:pt x="2" y="3"/>
                    </a:lnTo>
                    <a:lnTo>
                      <a:pt x="0" y="0"/>
                    </a:lnTo>
                    <a:lnTo>
                      <a:pt x="2" y="0"/>
                    </a:lnTo>
                    <a:close/>
                  </a:path>
                </a:pathLst>
              </a:custGeom>
              <a:solidFill>
                <a:srgbClr val="A67A4D"/>
              </a:solidFill>
              <a:ln w="9525">
                <a:noFill/>
                <a:round/>
                <a:headEnd/>
                <a:tailEnd/>
              </a:ln>
            </p:spPr>
            <p:txBody>
              <a:bodyPr/>
              <a:lstStyle/>
              <a:p>
                <a:endParaRPr lang="en-US">
                  <a:solidFill>
                    <a:srgbClr val="000000"/>
                  </a:solidFill>
                  <a:latin typeface="Arial" pitchFamily="34" charset="0"/>
                </a:endParaRPr>
              </a:p>
            </p:txBody>
          </p:sp>
        </p:grpSp>
        <p:grpSp>
          <p:nvGrpSpPr>
            <p:cNvPr id="220" name="Group 219"/>
            <p:cNvGrpSpPr/>
            <p:nvPr/>
          </p:nvGrpSpPr>
          <p:grpSpPr>
            <a:xfrm>
              <a:off x="1558636" y="1467090"/>
              <a:ext cx="2093190" cy="1503512"/>
              <a:chOff x="1589809" y="1549339"/>
              <a:chExt cx="2093190" cy="1503512"/>
            </a:xfrm>
          </p:grpSpPr>
          <p:pic>
            <p:nvPicPr>
              <p:cNvPr id="213" name="Picture 7"/>
              <p:cNvPicPr>
                <a:picLocks noChangeAspect="1" noChangeArrowheads="1"/>
              </p:cNvPicPr>
              <p:nvPr/>
            </p:nvPicPr>
            <p:blipFill>
              <a:blip r:embed="rId6" cstate="print"/>
              <a:srcRect l="50369"/>
              <a:stretch>
                <a:fillRect/>
              </a:stretch>
            </p:blipFill>
            <p:spPr bwMode="auto">
              <a:xfrm>
                <a:off x="1589809" y="1549339"/>
                <a:ext cx="2093190" cy="1503512"/>
              </a:xfrm>
              <a:prstGeom prst="rect">
                <a:avLst/>
              </a:prstGeom>
              <a:noFill/>
              <a:ln w="9525" algn="ctr">
                <a:noFill/>
                <a:miter lim="800000"/>
                <a:headEnd/>
                <a:tailEnd/>
              </a:ln>
            </p:spPr>
          </p:pic>
          <p:sp>
            <p:nvSpPr>
              <p:cNvPr id="214" name="Rectangle 213"/>
              <p:cNvSpPr/>
              <p:nvPr/>
            </p:nvSpPr>
            <p:spPr bwMode="auto">
              <a:xfrm>
                <a:off x="2348346" y="1569027"/>
                <a:ext cx="1153391" cy="197427"/>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4800" b="0" i="0" u="none" strike="noStrike" cap="none" normalizeH="0" baseline="0" smtClean="0">
                  <a:ln>
                    <a:noFill/>
                  </a:ln>
                  <a:solidFill>
                    <a:schemeClr val="tx1"/>
                  </a:solidFill>
                  <a:effectLst/>
                  <a:latin typeface="Bradley Hand ITC" pitchFamily="66" charset="0"/>
                </a:endParaRPr>
              </a:p>
            </p:txBody>
          </p:sp>
        </p:grpSp>
        <p:pic>
          <p:nvPicPr>
            <p:cNvPr id="334850" name="Picture 2" descr="http://www.nhlbi.nih.gov/hbp/treat/images/pills.jpg"/>
            <p:cNvPicPr>
              <a:picLocks noChangeAspect="1" noChangeArrowheads="1"/>
            </p:cNvPicPr>
            <p:nvPr/>
          </p:nvPicPr>
          <p:blipFill>
            <a:blip r:embed="rId7" cstate="print"/>
            <a:srcRect/>
            <a:stretch>
              <a:fillRect/>
            </a:stretch>
          </p:blipFill>
          <p:spPr bwMode="auto">
            <a:xfrm>
              <a:off x="6223324" y="5601577"/>
              <a:ext cx="1335195" cy="1091045"/>
            </a:xfrm>
            <a:prstGeom prst="rect">
              <a:avLst/>
            </a:prstGeom>
            <a:noFill/>
          </p:spPr>
        </p:pic>
      </p:grpSp>
      <p:sp>
        <p:nvSpPr>
          <p:cNvPr id="32783" name="Title 32782"/>
          <p:cNvSpPr>
            <a:spLocks noGrp="1"/>
          </p:cNvSpPr>
          <p:nvPr>
            <p:ph type="title"/>
          </p:nvPr>
        </p:nvSpPr>
        <p:spPr>
          <a:xfrm>
            <a:off x="230885" y="301696"/>
            <a:ext cx="8715901" cy="1143000"/>
          </a:xfrm>
        </p:spPr>
        <p:txBody>
          <a:bodyPr/>
          <a:lstStyle/>
          <a:p>
            <a:pPr rtl="0" fontAlgn="base"/>
            <a:r>
              <a:rPr lang="en-US" sz="4400" b="1" kern="1200" dirty="0" smtClean="0">
                <a:solidFill>
                  <a:srgbClr val="FFFF00"/>
                </a:solidFill>
                <a:effectLst/>
                <a:latin typeface="Arial"/>
                <a:ea typeface="+mn-ea"/>
                <a:cs typeface="+mn-cs"/>
              </a:rPr>
              <a:t>Barbers as healthcare partners</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Default Design">
  <a:themeElements>
    <a:clrScheme name="1_Default Design 10">
      <a:dk1>
        <a:srgbClr val="002040"/>
      </a:dk1>
      <a:lt1>
        <a:srgbClr val="FFFFFF"/>
      </a:lt1>
      <a:dk2>
        <a:srgbClr val="025984"/>
      </a:dk2>
      <a:lt2>
        <a:srgbClr val="F9DB45"/>
      </a:lt2>
      <a:accent1>
        <a:srgbClr val="FFFF00"/>
      </a:accent1>
      <a:accent2>
        <a:srgbClr val="FF6600"/>
      </a:accent2>
      <a:accent3>
        <a:srgbClr val="AAB5C2"/>
      </a:accent3>
      <a:accent4>
        <a:srgbClr val="DADADA"/>
      </a:accent4>
      <a:accent5>
        <a:srgbClr val="FFFFAA"/>
      </a:accent5>
      <a:accent6>
        <a:srgbClr val="E75C00"/>
      </a:accent6>
      <a:hlink>
        <a:srgbClr val="00FFFF"/>
      </a:hlink>
      <a:folHlink>
        <a:srgbClr val="FF3399"/>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6699"/>
        </a:dk2>
        <a:lt2>
          <a:srgbClr val="FFFF00"/>
        </a:lt2>
        <a:accent1>
          <a:srgbClr val="FF9900"/>
        </a:accent1>
        <a:accent2>
          <a:srgbClr val="00FFFF"/>
        </a:accent2>
        <a:accent3>
          <a:srgbClr val="AAB8CA"/>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9">
        <a:dk1>
          <a:srgbClr val="002040"/>
        </a:dk1>
        <a:lt1>
          <a:srgbClr val="FFFFFF"/>
        </a:lt1>
        <a:dk2>
          <a:srgbClr val="025984"/>
        </a:dk2>
        <a:lt2>
          <a:srgbClr val="F9DB45"/>
        </a:lt2>
        <a:accent1>
          <a:srgbClr val="FFFF00"/>
        </a:accent1>
        <a:accent2>
          <a:srgbClr val="00FFFF"/>
        </a:accent2>
        <a:accent3>
          <a:srgbClr val="AAB5C2"/>
        </a:accent3>
        <a:accent4>
          <a:srgbClr val="DADADA"/>
        </a:accent4>
        <a:accent5>
          <a:srgbClr val="FFFFAA"/>
        </a:accent5>
        <a:accent6>
          <a:srgbClr val="00E7E7"/>
        </a:accent6>
        <a:hlink>
          <a:srgbClr val="FF6600"/>
        </a:hlink>
        <a:folHlink>
          <a:srgbClr val="FF6600"/>
        </a:folHlink>
      </a:clrScheme>
      <a:clrMap bg1="dk2" tx1="lt1" bg2="dk1" tx2="lt2" accent1="accent1" accent2="accent2" accent3="accent3" accent4="accent4" accent5="accent5" accent6="accent6" hlink="hlink" folHlink="folHlink"/>
    </a:extraClrScheme>
    <a:extraClrScheme>
      <a:clrScheme name="1_Default Design 10">
        <a:dk1>
          <a:srgbClr val="002040"/>
        </a:dk1>
        <a:lt1>
          <a:srgbClr val="FFFFFF"/>
        </a:lt1>
        <a:dk2>
          <a:srgbClr val="025984"/>
        </a:dk2>
        <a:lt2>
          <a:srgbClr val="F9DB45"/>
        </a:lt2>
        <a:accent1>
          <a:srgbClr val="FFFF00"/>
        </a:accent1>
        <a:accent2>
          <a:srgbClr val="FF6600"/>
        </a:accent2>
        <a:accent3>
          <a:srgbClr val="AAB5C2"/>
        </a:accent3>
        <a:accent4>
          <a:srgbClr val="DADADA"/>
        </a:accent4>
        <a:accent5>
          <a:srgbClr val="FFFFAA"/>
        </a:accent5>
        <a:accent6>
          <a:srgbClr val="E75C00"/>
        </a:accent6>
        <a:hlink>
          <a:srgbClr val="00FFFF"/>
        </a:hlink>
        <a:folHlink>
          <a:srgbClr val="FF3399"/>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Default Design">
  <a:themeElements>
    <a:clrScheme name="1_Default Design 10">
      <a:dk1>
        <a:srgbClr val="002040"/>
      </a:dk1>
      <a:lt1>
        <a:srgbClr val="FFFFFF"/>
      </a:lt1>
      <a:dk2>
        <a:srgbClr val="025984"/>
      </a:dk2>
      <a:lt2>
        <a:srgbClr val="F9DB45"/>
      </a:lt2>
      <a:accent1>
        <a:srgbClr val="FFFF00"/>
      </a:accent1>
      <a:accent2>
        <a:srgbClr val="FF6600"/>
      </a:accent2>
      <a:accent3>
        <a:srgbClr val="AAB5C2"/>
      </a:accent3>
      <a:accent4>
        <a:srgbClr val="DADADA"/>
      </a:accent4>
      <a:accent5>
        <a:srgbClr val="FFFFAA"/>
      </a:accent5>
      <a:accent6>
        <a:srgbClr val="E75C00"/>
      </a:accent6>
      <a:hlink>
        <a:srgbClr val="00FFFF"/>
      </a:hlink>
      <a:folHlink>
        <a:srgbClr val="FF3399"/>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6699"/>
        </a:dk2>
        <a:lt2>
          <a:srgbClr val="FFFF00"/>
        </a:lt2>
        <a:accent1>
          <a:srgbClr val="FF9900"/>
        </a:accent1>
        <a:accent2>
          <a:srgbClr val="00FFFF"/>
        </a:accent2>
        <a:accent3>
          <a:srgbClr val="AAB8CA"/>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9">
        <a:dk1>
          <a:srgbClr val="002040"/>
        </a:dk1>
        <a:lt1>
          <a:srgbClr val="FFFFFF"/>
        </a:lt1>
        <a:dk2>
          <a:srgbClr val="025984"/>
        </a:dk2>
        <a:lt2>
          <a:srgbClr val="F9DB45"/>
        </a:lt2>
        <a:accent1>
          <a:srgbClr val="FFFF00"/>
        </a:accent1>
        <a:accent2>
          <a:srgbClr val="00FFFF"/>
        </a:accent2>
        <a:accent3>
          <a:srgbClr val="AAB5C2"/>
        </a:accent3>
        <a:accent4>
          <a:srgbClr val="DADADA"/>
        </a:accent4>
        <a:accent5>
          <a:srgbClr val="FFFFAA"/>
        </a:accent5>
        <a:accent6>
          <a:srgbClr val="00E7E7"/>
        </a:accent6>
        <a:hlink>
          <a:srgbClr val="FF6600"/>
        </a:hlink>
        <a:folHlink>
          <a:srgbClr val="FF6600"/>
        </a:folHlink>
      </a:clrScheme>
      <a:clrMap bg1="dk2" tx1="lt1" bg2="dk1" tx2="lt2" accent1="accent1" accent2="accent2" accent3="accent3" accent4="accent4" accent5="accent5" accent6="accent6" hlink="hlink" folHlink="folHlink"/>
    </a:extraClrScheme>
    <a:extraClrScheme>
      <a:clrScheme name="1_Default Design 10">
        <a:dk1>
          <a:srgbClr val="002040"/>
        </a:dk1>
        <a:lt1>
          <a:srgbClr val="FFFFFF"/>
        </a:lt1>
        <a:dk2>
          <a:srgbClr val="025984"/>
        </a:dk2>
        <a:lt2>
          <a:srgbClr val="F9DB45"/>
        </a:lt2>
        <a:accent1>
          <a:srgbClr val="FFFF00"/>
        </a:accent1>
        <a:accent2>
          <a:srgbClr val="FF6600"/>
        </a:accent2>
        <a:accent3>
          <a:srgbClr val="AAB5C2"/>
        </a:accent3>
        <a:accent4>
          <a:srgbClr val="DADADA"/>
        </a:accent4>
        <a:accent5>
          <a:srgbClr val="FFFFAA"/>
        </a:accent5>
        <a:accent6>
          <a:srgbClr val="E75C00"/>
        </a:accent6>
        <a:hlink>
          <a:srgbClr val="00FFFF"/>
        </a:hlink>
        <a:folHlink>
          <a:srgbClr val="FF3399"/>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290888" rtl="0" eaLnBrk="1" fontAlgn="base" latinLnBrk="0" hangingPunct="1">
          <a:lnSpc>
            <a:spcPct val="100000"/>
          </a:lnSpc>
          <a:spcBef>
            <a:spcPct val="0"/>
          </a:spcBef>
          <a:spcAft>
            <a:spcPct val="0"/>
          </a:spcAft>
          <a:buClrTx/>
          <a:buSzTx/>
          <a:buFontTx/>
          <a:buNone/>
          <a:tabLst/>
          <a:defRPr kumimoji="0" lang="en-US" sz="63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290888" rtl="0" eaLnBrk="1" fontAlgn="base" latinLnBrk="0" hangingPunct="1">
          <a:lnSpc>
            <a:spcPct val="100000"/>
          </a:lnSpc>
          <a:spcBef>
            <a:spcPct val="0"/>
          </a:spcBef>
          <a:spcAft>
            <a:spcPct val="0"/>
          </a:spcAft>
          <a:buClrTx/>
          <a:buSzTx/>
          <a:buFontTx/>
          <a:buNone/>
          <a:tabLst/>
          <a:defRPr kumimoji="0" lang="en-US" sz="63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2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Bradley Hand ITC" pitchFamily="66"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
    <a:dk1>
      <a:srgbClr val="808080"/>
    </a:dk1>
    <a:lt1>
      <a:srgbClr val="FFFFFF"/>
    </a:lt1>
    <a:dk2>
      <a:srgbClr val="000000"/>
    </a:dk2>
    <a:lt2>
      <a:srgbClr val="FFFF66"/>
    </a:lt2>
    <a:accent1>
      <a:srgbClr val="00CC99"/>
    </a:accent1>
    <a:accent2>
      <a:srgbClr val="3333CC"/>
    </a:accent2>
    <a:accent3>
      <a:srgbClr val="AAAAAA"/>
    </a:accent3>
    <a:accent4>
      <a:srgbClr val="DADADA"/>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
    <a:dk1>
      <a:srgbClr val="808080"/>
    </a:dk1>
    <a:lt1>
      <a:srgbClr val="FFFFFF"/>
    </a:lt1>
    <a:dk2>
      <a:srgbClr val="000000"/>
    </a:dk2>
    <a:lt2>
      <a:srgbClr val="FFFF66"/>
    </a:lt2>
    <a:accent1>
      <a:srgbClr val="00CC99"/>
    </a:accent1>
    <a:accent2>
      <a:srgbClr val="3333CC"/>
    </a:accent2>
    <a:accent3>
      <a:srgbClr val="AAAAAA"/>
    </a:accent3>
    <a:accent4>
      <a:srgbClr val="DADADA"/>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
    <a:dk1>
      <a:srgbClr val="808080"/>
    </a:dk1>
    <a:lt1>
      <a:srgbClr val="FFFFFF"/>
    </a:lt1>
    <a:dk2>
      <a:srgbClr val="000000"/>
    </a:dk2>
    <a:lt2>
      <a:srgbClr val="FFFF66"/>
    </a:lt2>
    <a:accent1>
      <a:srgbClr val="00CC99"/>
    </a:accent1>
    <a:accent2>
      <a:srgbClr val="3333CC"/>
    </a:accent2>
    <a:accent3>
      <a:srgbClr val="AAAAAA"/>
    </a:accent3>
    <a:accent4>
      <a:srgbClr val="DADADA"/>
    </a:accent4>
    <a:accent5>
      <a:srgbClr val="AAE2CA"/>
    </a:accent5>
    <a:accent6>
      <a:srgbClr val="2D2DB9"/>
    </a:accent6>
    <a:hlink>
      <a:srgbClr val="CCCCFF"/>
    </a:hlink>
    <a:folHlink>
      <a:srgbClr val="B2B2B2"/>
    </a:folHlink>
  </a:clrScheme>
</a:themeOverride>
</file>

<file path=ppt/theme/themeOverride4.xml><?xml version="1.0" encoding="utf-8"?>
<a:themeOverride xmlns:a="http://schemas.openxmlformats.org/drawingml/2006/main">
  <a:clrScheme name="">
    <a:dk1>
      <a:srgbClr val="808080"/>
    </a:dk1>
    <a:lt1>
      <a:srgbClr val="FFFFFF"/>
    </a:lt1>
    <a:dk2>
      <a:srgbClr val="000000"/>
    </a:dk2>
    <a:lt2>
      <a:srgbClr val="FFFF66"/>
    </a:lt2>
    <a:accent1>
      <a:srgbClr val="00CC99"/>
    </a:accent1>
    <a:accent2>
      <a:srgbClr val="3333CC"/>
    </a:accent2>
    <a:accent3>
      <a:srgbClr val="AAAAAA"/>
    </a:accent3>
    <a:accent4>
      <a:srgbClr val="DADADA"/>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11950</TotalTime>
  <Words>855</Words>
  <Application>Microsoft Macintosh PowerPoint</Application>
  <PresentationFormat>On-screen Show (4:3)</PresentationFormat>
  <Paragraphs>167</Paragraphs>
  <Slides>16</Slides>
  <Notes>16</Notes>
  <HiddenSlides>0</HiddenSlides>
  <MMClips>0</MMClips>
  <ScaleCrop>false</ScaleCrop>
  <HeadingPairs>
    <vt:vector size="6" baseType="variant">
      <vt:variant>
        <vt:lpstr>Theme</vt:lpstr>
      </vt:variant>
      <vt:variant>
        <vt:i4>11</vt:i4>
      </vt:variant>
      <vt:variant>
        <vt:lpstr>Embedded OLE Servers</vt:lpstr>
      </vt:variant>
      <vt:variant>
        <vt:i4>1</vt:i4>
      </vt:variant>
      <vt:variant>
        <vt:lpstr>Slide Titles</vt:lpstr>
      </vt:variant>
      <vt:variant>
        <vt:i4>16</vt:i4>
      </vt:variant>
    </vt:vector>
  </HeadingPairs>
  <TitlesOfParts>
    <vt:vector size="28" baseType="lpstr">
      <vt:lpstr>1_Default Design</vt:lpstr>
      <vt:lpstr>10_Blank</vt:lpstr>
      <vt:lpstr>3_Default Design</vt:lpstr>
      <vt:lpstr>Blank</vt:lpstr>
      <vt:lpstr>Default Design</vt:lpstr>
      <vt:lpstr>4_Blank</vt:lpstr>
      <vt:lpstr>5_Blank</vt:lpstr>
      <vt:lpstr>12_Blank</vt:lpstr>
      <vt:lpstr>2_Default Design</vt:lpstr>
      <vt:lpstr>9_Default Design</vt:lpstr>
      <vt:lpstr>6_Blank</vt:lpstr>
      <vt:lpstr>Acrobat Document</vt:lpstr>
      <vt:lpstr>Can barbers cut BP too?            the BARBER-1 trial…</vt:lpstr>
      <vt:lpstr>Our innovators’ story…</vt:lpstr>
      <vt:lpstr>Community-Level Needs Assessment The Dallas Heart Study  </vt:lpstr>
      <vt:lpstr>PowerPoint Presentation</vt:lpstr>
      <vt:lpstr>On-Line:  Oct 25, 2010      Print:   Feb 28, 2011 </vt:lpstr>
      <vt:lpstr>African American-owned barbershops     in Dallas County, TX: 2006-2008 </vt:lpstr>
      <vt:lpstr>PowerPoint Presentation</vt:lpstr>
      <vt:lpstr>Baseline Characteristics  — of male patrons with HTN</vt:lpstr>
      <vt:lpstr>Barbers as healthcare partners </vt:lpstr>
      <vt:lpstr>Role Model Poster </vt:lpstr>
      <vt:lpstr>Intervention Fidelity</vt:lpstr>
      <vt:lpstr>Paid for performance… </vt:lpstr>
      <vt:lpstr>Cost-Benefit 3 mmHg greater fall in systolic BP if applied to the 50% of AA men with HTN in 18,000 barbershops </vt:lpstr>
      <vt:lpstr>BARBER-2 Trial (in Los Angeles):                                    How to ehance intervention potency? </vt:lpstr>
      <vt:lpstr>Team Science!  </vt:lpstr>
      <vt:lpstr>Questions (Barber Intervention) </vt:lpstr>
    </vt:vector>
  </TitlesOfParts>
  <Company>UT Southwestern Medical Center at Dallas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phyllis</dc:creator>
  <cp:lastModifiedBy>Vanessa Graham</cp:lastModifiedBy>
  <cp:revision>1432</cp:revision>
  <dcterms:created xsi:type="dcterms:W3CDTF">2008-07-30T18:59:43Z</dcterms:created>
  <dcterms:modified xsi:type="dcterms:W3CDTF">2011-10-19T19:14:54Z</dcterms:modified>
</cp:coreProperties>
</file>